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>
      <a:defRPr lang="pl-PL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0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0272164-B6CD-441B-A64A-8A3A7CA5CD7E}" type="slidenum">
              <a:t>‹#›</a:t>
            </a:fld>
            <a:endParaRPr lang="en-GB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57FE160-A085-4CFC-B541-226E3742677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78" marR="0" indent="-215978" rtl="0" hangingPunct="0">
      <a:tabLst/>
      <a:defRPr lang="en-GB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72003" y="76893"/>
            <a:ext cx="9936617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428088" y="3527848"/>
            <a:ext cx="7056438" cy="1763924"/>
          </a:xfrm>
        </p:spPr>
        <p:txBody>
          <a:bodyPr/>
          <a:lstStyle>
            <a:lvl1pPr marL="0" indent="0" algn="ctr">
              <a:buNone/>
              <a:defRPr sz="2900">
                <a:solidFill>
                  <a:schemeClr val="tx2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 lvl="0"/>
            <a:fld id="{09E3C9C2-A24E-43F2-B188-D92B1D6C65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69378" y="1597589"/>
            <a:ext cx="9945618" cy="16836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9378" y="1539625"/>
            <a:ext cx="9945618" cy="13291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9378" y="3281204"/>
            <a:ext cx="9945618" cy="12184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04031" y="1660010"/>
            <a:ext cx="9072563" cy="16204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30D1AB-F72D-4732-8B51-FC91FA5ABD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453" y="302741"/>
            <a:ext cx="2217738" cy="645022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08063" y="302740"/>
            <a:ext cx="6132380" cy="645022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650FFE-FA5D-47A1-ADD7-123060D055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50BF8E-264F-43F3-909A-1E1A7214175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1008063" y="1595932"/>
            <a:ext cx="8568531" cy="5039783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72003" y="76893"/>
            <a:ext cx="9936617" cy="737691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300" y="1049956"/>
            <a:ext cx="8568531" cy="1501435"/>
          </a:xfrm>
        </p:spPr>
        <p:txBody>
          <a:bodyPr anchor="b" anchorCtr="0"/>
          <a:lstStyle>
            <a:lvl1pPr algn="l">
              <a:buNone/>
              <a:defRPr sz="44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300" y="2808630"/>
            <a:ext cx="8568531" cy="1475186"/>
          </a:xfrm>
        </p:spPr>
        <p:txBody>
          <a:bodyPr anchor="t" anchorCtr="0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82055" y="6803708"/>
            <a:ext cx="4410273" cy="503978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7" name="Prostokąt 6"/>
          <p:cNvSpPr/>
          <p:nvPr/>
        </p:nvSpPr>
        <p:spPr>
          <a:xfrm flipV="1">
            <a:off x="76523" y="2620015"/>
            <a:ext cx="9936774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76229" y="2581043"/>
            <a:ext cx="9937068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75303" y="2721483"/>
            <a:ext cx="9937994" cy="5039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61290" y="6844026"/>
            <a:ext cx="504031" cy="503978"/>
          </a:xfrm>
        </p:spPr>
        <p:txBody>
          <a:bodyPr/>
          <a:lstStyle/>
          <a:p>
            <a:pPr lvl="0"/>
            <a:fld id="{C3567CA3-5690-4A05-8A16-9FFE33EEB5F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4F7001-692C-4492-A255-0EC3DAB940D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1008063" y="1595932"/>
            <a:ext cx="4133056" cy="5039783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5439337" y="1595932"/>
            <a:ext cx="4133056" cy="5039783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8063" y="300987"/>
            <a:ext cx="8568531" cy="12599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8063" y="1595931"/>
            <a:ext cx="4116255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460339" y="1595931"/>
            <a:ext cx="4116255" cy="839964"/>
          </a:xfrm>
          <a:noFill/>
          <a:ln w="12700" cap="sq" cmpd="sng" algn="ctr">
            <a:noFill/>
            <a:prstDash val="solid"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377857-2CBF-41F1-B01F-839DDBA1498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1008063" y="2477893"/>
            <a:ext cx="4116255" cy="4283816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5460339" y="2477893"/>
            <a:ext cx="4116255" cy="4283816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2D9B20-E08E-4CA3-94FD-361CF9259B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81EDF0-8440-42DD-BA2A-9F736F9286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70564" y="76892"/>
            <a:ext cx="9936617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8063" y="300987"/>
            <a:ext cx="8568531" cy="1259946"/>
          </a:xfrm>
        </p:spPr>
        <p:txBody>
          <a:bodyPr anchor="b" anchorCtr="0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008063" y="1763924"/>
            <a:ext cx="2100130" cy="4955787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F3034-F6FF-42EA-99DE-A96ADA5AF2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3276203" y="1763924"/>
            <a:ext cx="6300391" cy="4955787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8063" y="5401949"/>
            <a:ext cx="8064500" cy="575726"/>
          </a:xfrm>
        </p:spPr>
        <p:txBody>
          <a:bodyPr anchor="ctr">
            <a:noAutofit/>
          </a:bodyPr>
          <a:lstStyle>
            <a:lvl1pPr algn="l">
              <a:buNone/>
              <a:defRPr sz="31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8063" y="6003013"/>
            <a:ext cx="8064500" cy="75596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008062" y="6803708"/>
            <a:ext cx="4284266" cy="503978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61290" y="6844026"/>
            <a:ext cx="504031" cy="503978"/>
          </a:xfrm>
        </p:spPr>
        <p:txBody>
          <a:bodyPr/>
          <a:lstStyle/>
          <a:p>
            <a:pPr lvl="0"/>
            <a:fld id="{0B5AD1D7-E941-4F26-8D92-E00145CDB8B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rostokąt 10"/>
          <p:cNvSpPr/>
          <p:nvPr/>
        </p:nvSpPr>
        <p:spPr>
          <a:xfrm flipV="1">
            <a:off x="75304" y="5162752"/>
            <a:ext cx="9929416" cy="10079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75526" y="5126287"/>
            <a:ext cx="9929194" cy="5039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75528" y="5261596"/>
            <a:ext cx="9929192" cy="5380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75305" y="73497"/>
            <a:ext cx="9923940" cy="5050283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70564" y="76892"/>
            <a:ext cx="9936617" cy="73782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1008063" y="302737"/>
            <a:ext cx="8568531" cy="1259946"/>
          </a:xfrm>
          <a:prstGeom prst="rect">
            <a:avLst/>
          </a:prstGeom>
        </p:spPr>
        <p:txBody>
          <a:bodyPr lIns="100794" tIns="50397" rIns="100794" bIns="100794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1008063" y="1595932"/>
            <a:ext cx="8568531" cy="503978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804422" y="6824707"/>
            <a:ext cx="2730169" cy="524977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008062" y="6803708"/>
            <a:ext cx="4368271" cy="503978"/>
          </a:xfrm>
          <a:prstGeom prst="rect">
            <a:avLst/>
          </a:prstGeom>
        </p:spPr>
        <p:txBody>
          <a:bodyPr lIns="100794" tIns="50397" rIns="100794" bIns="50397" anchor="ctr" anchorCtr="0"/>
          <a:lstStyle>
            <a:lvl1pPr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61290" y="6845706"/>
            <a:ext cx="504031" cy="50397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5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fld id="{E4B1753C-B397-40F0-A738-E59528F3B93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39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66" indent="-251986" algn="l" rtl="0" eaLnBrk="1" latinLnBrk="0" hangingPunct="1">
        <a:spcBef>
          <a:spcPts val="408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07149" indent="-251986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251986" algn="l" rtl="0" eaLnBrk="1" latinLnBrk="0" hangingPunct="1">
        <a:spcBef>
          <a:spcPts val="408"/>
        </a:spcBef>
        <a:buClr>
          <a:schemeClr val="accent3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408"/>
        </a:spcBef>
        <a:buClr>
          <a:schemeClr val="accent3"/>
        </a:buClr>
        <a:buFontTx/>
        <a:buChar char="o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51986" algn="l" rtl="0" eaLnBrk="1" latinLnBrk="0" hangingPunct="1">
        <a:spcBef>
          <a:spcPts val="408"/>
        </a:spcBef>
        <a:buClr>
          <a:schemeClr val="accent3"/>
        </a:buClr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51986" algn="l" rtl="0" eaLnBrk="1" latinLnBrk="0" hangingPunct="1">
        <a:spcBef>
          <a:spcPts val="408"/>
        </a:spcBef>
        <a:buClr>
          <a:schemeClr val="accent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51986" algn="l" rtl="0" eaLnBrk="1" latinLnBrk="0" hangingPunct="1">
        <a:spcBef>
          <a:spcPts val="408"/>
        </a:spcBef>
        <a:buClr>
          <a:schemeClr val="accent1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51986" algn="l" rtl="0" eaLnBrk="1" latinLnBrk="0" hangingPunct="1">
        <a:spcBef>
          <a:spcPts val="408"/>
        </a:spcBef>
        <a:buClr>
          <a:schemeClr val="accent2">
            <a:tint val="60000"/>
          </a:schemeClr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r="10487"/>
          <a:stretch>
            <a:fillRect/>
          </a:stretch>
        </p:blipFill>
        <p:spPr>
          <a:xfrm>
            <a:off x="5089563" y="243119"/>
            <a:ext cx="4823014" cy="713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216001" y="1440001"/>
            <a:ext cx="4680000" cy="3130560"/>
          </a:xfrm>
          <a:prstGeom prst="rect">
            <a:avLst/>
          </a:prstGeom>
          <a:noFill/>
          <a:ln>
            <a:noFill/>
          </a:ln>
        </p:spPr>
        <p:txBody>
          <a:bodyPr vert="horz" wrap="none" lIns="89991" tIns="44996" rIns="89991" bIns="44996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buNone/>
            </a:pPr>
            <a:r>
              <a:rPr lang="en-GB" sz="7200" b="1" dirty="0" err="1">
                <a:latin typeface="Arial" pitchFamily="18"/>
                <a:ea typeface="Microsoft YaHei" pitchFamily="2"/>
                <a:cs typeface="Arial" pitchFamily="2"/>
              </a:rPr>
              <a:t>Тадеуш</a:t>
            </a:r>
            <a:r>
              <a:rPr lang="en-GB" sz="7200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ru-RU" sz="7200" dirty="0">
                <a:latin typeface="Arial" pitchFamily="18"/>
                <a:ea typeface="Microsoft YaHei" pitchFamily="2"/>
                <a:cs typeface="Arial" pitchFamily="2"/>
              </a:rPr>
              <a:t/>
            </a:r>
            <a:br>
              <a:rPr lang="ru-RU" sz="7200" dirty="0">
                <a:latin typeface="Arial" pitchFamily="18"/>
                <a:ea typeface="Microsoft YaHei" pitchFamily="2"/>
                <a:cs typeface="Arial" pitchFamily="2"/>
              </a:rPr>
            </a:br>
            <a:r>
              <a:rPr lang="en-GB" sz="7200" b="1" dirty="0" err="1">
                <a:latin typeface="Arial" pitchFamily="18"/>
                <a:ea typeface="Microsoft YaHei" pitchFamily="2"/>
                <a:cs typeface="Arial" pitchFamily="2"/>
              </a:rPr>
              <a:t>Костюшко</a:t>
            </a:r>
            <a:endParaRPr lang="en-GB" sz="7200" b="1" dirty="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36000" y="1164961"/>
            <a:ext cx="7632000" cy="1109880"/>
          </a:xfrm>
          <a:prstGeom prst="rect">
            <a:avLst/>
          </a:prstGeom>
          <a:noFill/>
          <a:ln>
            <a:noFill/>
          </a:ln>
        </p:spPr>
        <p:txBody>
          <a:bodyPr vert="horz" wrap="none" lIns="89991" tIns="44996" rIns="89991" bIns="44996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buNone/>
            </a:pPr>
            <a:r>
              <a:rPr lang="ru-RU" sz="2400" dirty="0">
                <a:latin typeface="Arial" pitchFamily="34"/>
                <a:ea typeface="Arial" pitchFamily="34"/>
                <a:cs typeface="Times New Roman" pitchFamily="18"/>
              </a:rPr>
              <a:t>Тадеуш Костюшко родился 4 (четвёртого) февраля </a:t>
            </a:r>
            <a:br>
              <a:rPr lang="ru-RU" sz="2400" dirty="0">
                <a:latin typeface="Arial" pitchFamily="34"/>
                <a:ea typeface="Arial" pitchFamily="34"/>
                <a:cs typeface="Times New Roman" pitchFamily="18"/>
              </a:rPr>
            </a:br>
            <a:r>
              <a:rPr lang="ru-RU" sz="2400" dirty="0">
                <a:latin typeface="Arial" pitchFamily="34"/>
                <a:ea typeface="Arial" pitchFamily="34"/>
                <a:cs typeface="Times New Roman" pitchFamily="18"/>
              </a:rPr>
              <a:t>1746 (тысяча семьсот сорок шестого) года в Меречёвщине.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185640" y="2304001"/>
            <a:ext cx="6606360" cy="393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16001" y="2284201"/>
            <a:ext cx="2833920" cy="39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2000" y="972000"/>
            <a:ext cx="9402480" cy="1645560"/>
          </a:xfrm>
          <a:prstGeom prst="rect">
            <a:avLst/>
          </a:prstGeom>
          <a:noFill/>
          <a:ln>
            <a:noFill/>
          </a:ln>
        </p:spPr>
        <p:txBody>
          <a:bodyPr vert="horz" wrap="none" lIns="89991" tIns="44996" rIns="89991" bIns="44996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buNone/>
            </a:pPr>
            <a: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  <a:t>Тадеуш Костюшко — военный инженер, предводитель Национальных </a:t>
            </a:r>
            <a:b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</a:br>
            <a: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  <a:t>Вооружённых Сил, генерал армии Речипосполитой, </a:t>
            </a:r>
            <a:b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</a:br>
            <a: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  <a:t>генерал Великопольской Дивизии, генерал бригады Континентальной </a:t>
            </a:r>
            <a:b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</a:br>
            <a: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  <a:t>Армии во время войны за независимость Соединённых Штатов. </a:t>
            </a:r>
            <a:b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</a:br>
            <a: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  <a:t>Командовал польской армией в ходе Восстания Костюшко.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99202" y="2807999"/>
            <a:ext cx="4356798" cy="457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52000" y="1668960"/>
            <a:ext cx="7272000" cy="1023479"/>
          </a:xfrm>
          <a:prstGeom prst="rect">
            <a:avLst/>
          </a:prstGeom>
          <a:noFill/>
          <a:ln>
            <a:noFill/>
          </a:ln>
        </p:spPr>
        <p:txBody>
          <a:bodyPr vert="horz" wrap="none" lIns="89991" tIns="44996" rIns="89991" bIns="44996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buNone/>
            </a:pPr>
            <a: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  <a:t>Тадеуш Костюшко умер 15 (пятнадцатого) октября 1817 </a:t>
            </a:r>
          </a:p>
          <a:p>
            <a:pPr algn="just" hangingPunct="0">
              <a:buNone/>
            </a:pPr>
            <a:r>
              <a:rPr lang="ru-RU" sz="2200" dirty="0">
                <a:latin typeface="Arial" pitchFamily="34"/>
                <a:ea typeface="Arial" pitchFamily="34"/>
                <a:cs typeface="Times New Roman" pitchFamily="18"/>
              </a:rPr>
              <a:t>(тысяча восемьсот семнадцатого) года в Золотурне.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51000" y="2720881"/>
            <a:ext cx="3213000" cy="3759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97640" y="2893319"/>
            <a:ext cx="4302360" cy="322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7761" y="864000"/>
            <a:ext cx="9480240" cy="663480"/>
          </a:xfrm>
          <a:prstGeom prst="rect">
            <a:avLst/>
          </a:prstGeom>
          <a:noFill/>
          <a:ln>
            <a:noFill/>
          </a:ln>
        </p:spPr>
        <p:txBody>
          <a:bodyPr vert="horz" wrap="none" lIns="89991" tIns="44996" rIns="89991" bIns="44996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hangingPunct="0">
              <a:buNone/>
            </a:pPr>
            <a:r>
              <a:rPr lang="ru-RU" sz="2400" dirty="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2"/>
              </a:rPr>
              <a:t>Тадеуш Костюшко — герой Польши, США и Беларуси.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2000" y="2879640"/>
            <a:ext cx="2592001" cy="388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840001" y="2836440"/>
            <a:ext cx="2951999" cy="393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252240" y="2808000"/>
            <a:ext cx="3299760" cy="39448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720000" y="6840001"/>
            <a:ext cx="8095701" cy="356328"/>
          </a:xfrm>
          <a:prstGeom prst="rect">
            <a:avLst/>
          </a:prstGeom>
          <a:noFill/>
          <a:ln>
            <a:noFill/>
          </a:ln>
        </p:spPr>
        <p:txBody>
          <a:bodyPr vert="horz" wrap="none" lIns="89991" tIns="44996" rIns="89991" bIns="4499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GB" dirty="0">
                <a:latin typeface="Arial" pitchFamily="18"/>
                <a:ea typeface="Microsoft YaHei" pitchFamily="2"/>
                <a:cs typeface="Arial" pitchFamily="2"/>
              </a:rPr>
              <a:t>         США                                        </a:t>
            </a:r>
            <a:r>
              <a:rPr lang="en-GB" dirty="0" err="1">
                <a:latin typeface="Arial" pitchFamily="18"/>
                <a:ea typeface="Microsoft YaHei" pitchFamily="2"/>
                <a:cs typeface="Arial" pitchFamily="2"/>
              </a:rPr>
              <a:t>Польша</a:t>
            </a:r>
            <a:r>
              <a:rPr lang="en-GB" dirty="0">
                <a:latin typeface="Arial" pitchFamily="18"/>
                <a:ea typeface="Microsoft YaHei" pitchFamily="2"/>
                <a:cs typeface="Arial" pitchFamily="2"/>
              </a:rPr>
              <a:t>                                     </a:t>
            </a:r>
            <a:r>
              <a:rPr lang="en-GB" dirty="0" err="1">
                <a:latin typeface="Arial" pitchFamily="18"/>
                <a:ea typeface="Microsoft YaHei" pitchFamily="2"/>
                <a:cs typeface="Arial" pitchFamily="2"/>
              </a:rPr>
              <a:t>Беларусь</a:t>
            </a:r>
            <a:endParaRPr lang="en-GB" dirty="0"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</TotalTime>
  <Words>49</Words>
  <Application>Microsoft Office PowerPoint</Application>
  <PresentationFormat>Niestandardowy</PresentationFormat>
  <Paragraphs>7</Paragraphs>
  <Slides>5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Kapitał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Michał</dc:creator>
  <cp:lastModifiedBy>Gabi</cp:lastModifiedBy>
  <cp:revision>17</cp:revision>
  <dcterms:created xsi:type="dcterms:W3CDTF">2019-05-20T22:08:35Z</dcterms:created>
  <dcterms:modified xsi:type="dcterms:W3CDTF">2019-06-04T22:10:53Z</dcterms:modified>
</cp:coreProperties>
</file>