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stė Baltrūnaitė" initials="GB" lastIdx="1" clrIdx="0">
    <p:extLst>
      <p:ext uri="{19B8F6BF-5375-455C-9EA6-DF929625EA0E}">
        <p15:presenceInfo xmlns:p15="http://schemas.microsoft.com/office/powerpoint/2012/main" xmlns="" userId="Gustė Baltrūnaitė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vadratas užapvalintais įstrižaisiais kampais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9" name="Antrinis pavadinima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t-LT"/>
              <a:t>Spustelėję redag. ruoš. paantrš. stilių</a:t>
            </a:r>
            <a:endParaRPr kumimoji="0" lang="en-US"/>
          </a:p>
        </p:txBody>
      </p:sp>
      <p:sp>
        <p:nvSpPr>
          <p:cNvPr id="10" name="Datos vietos rezervavimo ženklas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3D69701B-1CAD-4BDD-BD3C-CF9B0AAF7DEA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11" name="Skaidrės numerio vietos rezervavimo ženklas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EFB1B9F-A35D-4EEA-BB22-CB27FCB1B15F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Poraštės vietos rezervavimo ženklas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701B-1CAD-4BDD-BD3C-CF9B0AAF7DEA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1B9F-A35D-4EEA-BB22-CB27FCB1B15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701B-1CAD-4BDD-BD3C-CF9B0AAF7DEA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1B9F-A35D-4EEA-BB22-CB27FCB1B15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701B-1CAD-4BDD-BD3C-CF9B0AAF7DEA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1B9F-A35D-4EEA-BB22-CB27FCB1B15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  <p:sp>
        <p:nvSpPr>
          <p:cNvPr id="8" name="Datos vietos rezervavimo ženklas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3D69701B-1CAD-4BDD-BD3C-CF9B0AAF7DEA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EFB1B9F-A35D-4EEA-BB22-CB27FCB1B15F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701B-1CAD-4BDD-BD3C-CF9B0AAF7DEA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CEFB1B9F-A35D-4EEA-BB22-CB27FCB1B15F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Stačiakampis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čiakampis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ačiakampis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701B-1CAD-4BDD-BD3C-CF9B0AAF7DEA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CEFB1B9F-A35D-4EEA-BB22-CB27FCB1B15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701B-1CAD-4BDD-BD3C-CF9B0AAF7DEA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1B9F-A35D-4EEA-BB22-CB27FCB1B15F}" type="slidenum">
              <a:rPr lang="lt-LT" smtClean="0"/>
              <a:t>‹#›</a:t>
            </a:fld>
            <a:endParaRPr lang="lt-LT"/>
          </a:p>
        </p:txBody>
      </p:sp>
      <p:sp>
        <p:nvSpPr>
          <p:cNvPr id="7" name="Stačiakampis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701B-1CAD-4BDD-BD3C-CF9B0AAF7DEA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1B9F-A35D-4EEA-BB22-CB27FCB1B15F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čiakampis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lt-LT"/>
              <a:t>Spustelėję redag. ruoš. teksto stilių</a:t>
            </a:r>
          </a:p>
          <a:p>
            <a:pPr lvl="1" eaLnBrk="1" latinLnBrk="0" hangingPunct="1"/>
            <a:r>
              <a:rPr lang="lt-LT"/>
              <a:t>Antras lygmuo</a:t>
            </a:r>
          </a:p>
          <a:p>
            <a:pPr lvl="2" eaLnBrk="1" latinLnBrk="0" hangingPunct="1"/>
            <a:r>
              <a:rPr lang="lt-LT"/>
              <a:t>Trečias lygmuo</a:t>
            </a:r>
          </a:p>
          <a:p>
            <a:pPr lvl="3" eaLnBrk="1" latinLnBrk="0" hangingPunct="1"/>
            <a:r>
              <a:rPr lang="lt-LT"/>
              <a:t>Ketvirtas lygmuo</a:t>
            </a:r>
          </a:p>
          <a:p>
            <a:pPr lvl="4" eaLnBrk="1" latinLnBrk="0" hangingPunct="1"/>
            <a:r>
              <a:rPr lang="lt-LT"/>
              <a:t>Penktas lygmuo</a:t>
            </a:r>
            <a:endParaRPr kumimoji="0" lang="en-US"/>
          </a:p>
        </p:txBody>
      </p:sp>
      <p:sp>
        <p:nvSpPr>
          <p:cNvPr id="9" name="Datos vietos rezervavimo ženklas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3D69701B-1CAD-4BDD-BD3C-CF9B0AAF7DEA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10" name="Skaidrės numerio vietos rezervavimo ženklas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EFB1B9F-A35D-4EEA-BB22-CB27FCB1B15F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Poraštės vietos rezervavimo ženklas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lt-LT"/>
              <a:t>Spustelėję redag. ruoš. teksto stilių</a:t>
            </a:r>
          </a:p>
        </p:txBody>
      </p:sp>
      <p:sp>
        <p:nvSpPr>
          <p:cNvPr id="13" name="Paveikslėlio vietos rezervavimo ženklas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lt-LT">
                <a:solidFill>
                  <a:schemeClr val="lt1"/>
                </a:solidFill>
                <a:latin typeface="+mn-lt"/>
                <a:ea typeface="+mn-ea"/>
                <a:cs typeface="+mn-cs"/>
              </a:rPr>
              <a:t>Spustelėkite piktogr. norėdami įtraukti pav.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os vietos rezervavimo ženklas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3D69701B-1CAD-4BDD-BD3C-CF9B0AAF7DEA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EFB1B9F-A35D-4EEA-BB22-CB27FCB1B15F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vadratas užapvalintais įstrižaisiais kampais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lt-LT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D69701B-1CAD-4BDD-BD3C-CF9B0AAF7DEA}" type="datetimeFigureOut">
              <a:rPr lang="lt-LT" smtClean="0"/>
              <a:t>2019.04.28</a:t>
            </a:fld>
            <a:endParaRPr lang="lt-LT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EFB1B9F-A35D-4EEA-BB22-CB27FCB1B15F}" type="slidenum">
              <a:rPr lang="lt-LT" smtClean="0"/>
              <a:t>‹#›</a:t>
            </a:fld>
            <a:endParaRPr lang="lt-LT"/>
          </a:p>
        </p:txBody>
      </p: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lt-LT"/>
              <a:t>Spustelėję redag. ruoš. pavad.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lt-LT"/>
              <a:t>Spustelėję redag. ruoš. teksto stilių</a:t>
            </a:r>
          </a:p>
          <a:p>
            <a:pPr lvl="1" eaLnBrk="1" latinLnBrk="0" hangingPunct="1"/>
            <a:r>
              <a:rPr kumimoji="0" lang="lt-LT"/>
              <a:t>Antras lygmuo</a:t>
            </a:r>
          </a:p>
          <a:p>
            <a:pPr lvl="2" eaLnBrk="1" latinLnBrk="0" hangingPunct="1"/>
            <a:r>
              <a:rPr kumimoji="0" lang="lt-LT"/>
              <a:t>Trečias lygmuo</a:t>
            </a:r>
          </a:p>
          <a:p>
            <a:pPr lvl="3" eaLnBrk="1" latinLnBrk="0" hangingPunct="1"/>
            <a:r>
              <a:rPr kumimoji="0" lang="lt-LT"/>
              <a:t>Ketvirtas lygmuo</a:t>
            </a:r>
          </a:p>
          <a:p>
            <a:pPr lvl="4" eaLnBrk="1" latinLnBrk="0" hangingPunct="1"/>
            <a:r>
              <a:rPr kumimoji="0" lang="lt-LT"/>
              <a:t>Penktas lygmuo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kTumbYmaPN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457200" y="153008"/>
            <a:ext cx="8229600" cy="141771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Князь</a:t>
            </a:r>
            <a:r>
              <a:rPr lang="az-Cyrl-AZ" sz="6000" dirty="0" smtClean="0"/>
              <a:t> </a:t>
            </a:r>
            <a:r>
              <a:rPr lang="az-Cyrl-AZ" sz="6000" dirty="0"/>
              <a:t>Гедиминас</a:t>
            </a:r>
            <a:endParaRPr lang="lt-LT" sz="60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291883" y="1548838"/>
            <a:ext cx="6560234" cy="1752600"/>
          </a:xfrm>
        </p:spPr>
        <p:txBody>
          <a:bodyPr/>
          <a:lstStyle/>
          <a:p>
            <a:pPr algn="ctr"/>
            <a:r>
              <a:rPr lang="lt-LT" dirty="0"/>
              <a:t>(</a:t>
            </a:r>
            <a:r>
              <a:rPr lang="az-Cyrl-AZ" dirty="0"/>
              <a:t>1275 —134</a:t>
            </a:r>
            <a:r>
              <a:rPr lang="lt-LT" dirty="0" smtClean="0"/>
              <a:t>1</a:t>
            </a:r>
            <a:r>
              <a:rPr lang="az-Cyrl-AZ" dirty="0" smtClean="0"/>
              <a:t>)</a:t>
            </a:r>
            <a:endParaRPr lang="lt-LT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FF90BD04-6A98-4078-B690-EF8BECDD9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722753"/>
            <a:ext cx="3804232" cy="394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z-Cyrl-AZ" sz="5400" dirty="0"/>
              <a:t>Гедиминас</a:t>
            </a:r>
            <a:endParaRPr lang="lt-LT" sz="5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lt-LT" dirty="0"/>
              <a:t>B</a:t>
            </a:r>
            <a:r>
              <a:rPr lang="ru-RU" dirty="0" err="1"/>
              <a:t>еликий</a:t>
            </a:r>
            <a:r>
              <a:rPr lang="ru-RU" dirty="0"/>
              <a:t> князь литовский с 1316 по 1341 год, основатель династии Гедиминовичей. </a:t>
            </a:r>
            <a:endParaRPr lang="ru-RU" dirty="0" smtClean="0"/>
          </a:p>
          <a:p>
            <a:r>
              <a:rPr lang="ru-RU" dirty="0" smtClean="0"/>
              <a:t>Его </a:t>
            </a:r>
            <a:r>
              <a:rPr lang="ru-RU" dirty="0"/>
              <a:t>имя носит самый известный исторический памятник Литвы - башня </a:t>
            </a:r>
            <a:r>
              <a:rPr lang="ru-RU" dirty="0" err="1"/>
              <a:t>Гедимина</a:t>
            </a:r>
            <a:r>
              <a:rPr lang="ru-RU" dirty="0"/>
              <a:t> в Вильнюсе.</a:t>
            </a: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lt-LT" dirty="0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A4449AA8-8AD3-4CA9-881F-EEC81B066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700808"/>
            <a:ext cx="3714439" cy="3600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16897"/>
            <a:ext cx="1565921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18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z-Cyrl-AZ" sz="8000" dirty="0"/>
              <a:t>семья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23528" y="1484784"/>
            <a:ext cx="4968552" cy="4526280"/>
          </a:xfrm>
        </p:spPr>
        <p:txBody>
          <a:bodyPr>
            <a:normAutofit lnSpcReduction="10000"/>
          </a:bodyPr>
          <a:lstStyle/>
          <a:p>
            <a:r>
              <a:rPr lang="az-Cyrl-AZ" dirty="0"/>
              <a:t>Отец</a:t>
            </a:r>
            <a:r>
              <a:rPr lang="lt-LT" dirty="0"/>
              <a:t> - </a:t>
            </a:r>
            <a:r>
              <a:rPr lang="az-Cyrl-AZ" dirty="0"/>
              <a:t>Пукувер Будивид</a:t>
            </a:r>
            <a:r>
              <a:rPr lang="lt-LT" dirty="0"/>
              <a:t>.</a:t>
            </a:r>
          </a:p>
          <a:p>
            <a:r>
              <a:rPr lang="az-Cyrl-AZ" dirty="0"/>
              <a:t>Супруга</a:t>
            </a:r>
            <a:r>
              <a:rPr lang="lt-LT" dirty="0"/>
              <a:t> – </a:t>
            </a:r>
            <a:r>
              <a:rPr lang="az-Cyrl-AZ" dirty="0"/>
              <a:t>Евна</a:t>
            </a:r>
            <a:endParaRPr lang="lt-LT" dirty="0"/>
          </a:p>
          <a:p>
            <a:r>
              <a:rPr lang="az-Cyrl-AZ" dirty="0"/>
              <a:t>Дети</a:t>
            </a:r>
            <a:r>
              <a:rPr lang="lt-LT" dirty="0"/>
              <a:t>: </a:t>
            </a:r>
          </a:p>
          <a:p>
            <a:pPr marL="0" indent="0">
              <a:buNone/>
            </a:pPr>
            <a:r>
              <a:rPr lang="ru-RU" u="sng" dirty="0"/>
              <a:t>сыновья</a:t>
            </a:r>
            <a:r>
              <a:rPr lang="lt-LT" dirty="0"/>
              <a:t> - </a:t>
            </a:r>
            <a:r>
              <a:rPr lang="ru-RU" dirty="0" err="1"/>
              <a:t>Наримунт</a:t>
            </a:r>
            <a:r>
              <a:rPr lang="ru-RU" dirty="0"/>
              <a:t>, Монтвид, Ольгерд</a:t>
            </a:r>
            <a:r>
              <a:rPr lang="lt-LT" dirty="0"/>
              <a:t>, </a:t>
            </a:r>
            <a:r>
              <a:rPr lang="ru-RU" dirty="0" err="1"/>
              <a:t>Кориат</a:t>
            </a:r>
            <a:r>
              <a:rPr lang="ru-RU" dirty="0"/>
              <a:t>, </a:t>
            </a:r>
            <a:r>
              <a:rPr lang="ru-RU" dirty="0" err="1"/>
              <a:t>Любарт</a:t>
            </a:r>
            <a:r>
              <a:rPr lang="ru-RU" dirty="0"/>
              <a:t>, </a:t>
            </a:r>
            <a:r>
              <a:rPr lang="ru-RU" dirty="0" err="1"/>
              <a:t>Кейстут</a:t>
            </a:r>
            <a:r>
              <a:rPr lang="ru-RU" dirty="0"/>
              <a:t>, </a:t>
            </a:r>
            <a:r>
              <a:rPr lang="ru-RU" dirty="0" err="1"/>
              <a:t>Явнут</a:t>
            </a:r>
            <a:r>
              <a:rPr lang="lt-LT" dirty="0"/>
              <a:t>;</a:t>
            </a:r>
          </a:p>
          <a:p>
            <a:pPr marL="0" indent="0">
              <a:buNone/>
            </a:pPr>
            <a:r>
              <a:rPr lang="az-Cyrl-AZ" u="sng" dirty="0"/>
              <a:t>дочери</a:t>
            </a:r>
            <a:r>
              <a:rPr lang="lt-LT" dirty="0"/>
              <a:t> - </a:t>
            </a:r>
            <a:r>
              <a:rPr lang="az-Cyrl-AZ" dirty="0"/>
              <a:t>Альдона и Айгуста</a:t>
            </a:r>
            <a:r>
              <a:rPr lang="lt-LT" dirty="0"/>
              <a:t>.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xmlns="" id="{A0746821-DADB-4E97-98D3-EEDB375C6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27301"/>
            <a:ext cx="2060253" cy="2631584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xmlns="" id="{A639538B-CEFF-4E2F-A1B6-80A3D6339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636" y="2944705"/>
            <a:ext cx="1905000" cy="2705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5F4FB4-D670-4D13-9E30-8FAB3FB737F0}"/>
              </a:ext>
            </a:extLst>
          </p:cNvPr>
          <p:cNvSpPr txBox="1"/>
          <p:nvPr/>
        </p:nvSpPr>
        <p:spPr>
          <a:xfrm>
            <a:off x="7308304" y="5622971"/>
            <a:ext cx="203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dirty="0"/>
              <a:t>Кейстут</a:t>
            </a:r>
            <a:endParaRPr lang="lt-LT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C51110-728B-437D-8A40-9BDD4BE56D17}"/>
              </a:ext>
            </a:extLst>
          </p:cNvPr>
          <p:cNvSpPr txBox="1"/>
          <p:nvPr/>
        </p:nvSpPr>
        <p:spPr>
          <a:xfrm>
            <a:off x="3707544" y="3747924"/>
            <a:ext cx="2924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dirty="0"/>
              <a:t>	Пукувер Будивид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4494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Одной из главных задач для него было создание мощной оборонительной линии, опираясь на которую можно было отбивать нападения крестоносцев. </a:t>
            </a:r>
          </a:p>
          <a:p>
            <a:r>
              <a:rPr lang="ru-RU" dirty="0" smtClean="0"/>
              <a:t>Он </a:t>
            </a:r>
            <a:r>
              <a:rPr lang="ru-RU" dirty="0"/>
              <a:t>начинает строительство каменных замков по линии Троки, Вильно, Медники, </a:t>
            </a:r>
            <a:r>
              <a:rPr lang="ru-RU" dirty="0" err="1"/>
              <a:t>Городно</a:t>
            </a:r>
            <a:r>
              <a:rPr lang="ru-RU" dirty="0"/>
              <a:t>, </a:t>
            </a:r>
            <a:r>
              <a:rPr lang="ru-RU" dirty="0" err="1"/>
              <a:t>Новогородок</a:t>
            </a:r>
            <a:r>
              <a:rPr lang="ru-RU" dirty="0"/>
              <a:t>, Лида, Крево, Мядель</a:t>
            </a: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r>
              <a:rPr lang="ru-RU" dirty="0" smtClean="0"/>
              <a:t>Он изгнал крестоносцев.</a:t>
            </a:r>
            <a:endParaRPr lang="lt-L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050310" cy="24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67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Где-то в это время </a:t>
            </a:r>
            <a:r>
              <a:rPr lang="ru-RU" dirty="0" smtClean="0"/>
              <a:t>Гедиминас </a:t>
            </a:r>
            <a:r>
              <a:rPr lang="ru-RU" dirty="0"/>
              <a:t>переносит столицу Великого Княжества из </a:t>
            </a:r>
            <a:r>
              <a:rPr lang="ru-RU" dirty="0" err="1"/>
              <a:t>Новогородка</a:t>
            </a:r>
            <a:r>
              <a:rPr lang="ru-RU" dirty="0"/>
              <a:t> в Вильно и строит там, на Кривой горе, замок. Уже в 1323 году Вильно в </a:t>
            </a:r>
            <a:r>
              <a:rPr lang="ru-RU" dirty="0" err="1"/>
              <a:t>Гедиминовых</a:t>
            </a:r>
            <a:r>
              <a:rPr lang="ru-RU" dirty="0"/>
              <a:t> грамотах называется королевским городом.</a:t>
            </a:r>
            <a:endParaRPr lang="lt-L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70541"/>
            <a:ext cx="2792360" cy="418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82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Гедиминас считается </a:t>
            </a:r>
          </a:p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снователем Вильнюса.</a:t>
            </a:r>
          </a:p>
          <a:p>
            <a:pPr marL="0" indent="0">
              <a:buNone/>
            </a:pPr>
            <a:r>
              <a:rPr lang="ru-RU" dirty="0" smtClean="0"/>
              <a:t>Есть легенда, как это было. см. с 6 мин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lt-LT" dirty="0" smtClean="0">
                <a:hlinkClick r:id="rId2"/>
              </a:rPr>
              <a:t>https://youtu.be/kTumbYmaPNg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464546" y="1628800"/>
            <a:ext cx="4038600" cy="452628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lt-L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20955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20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Заслуги </a:t>
            </a:r>
            <a:r>
              <a:rPr lang="ru-RU" dirty="0" err="1" smtClean="0"/>
              <a:t>Гядиминаса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Заключил мир с Польшей.</a:t>
            </a:r>
          </a:p>
          <a:p>
            <a:r>
              <a:rPr lang="ru-RU" dirty="0" smtClean="0"/>
              <a:t>Изгнал крестоносцев.</a:t>
            </a:r>
          </a:p>
          <a:p>
            <a:r>
              <a:rPr lang="ru-RU" dirty="0" smtClean="0"/>
              <a:t>Основал Вильнюс.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Подготовила Индре</a:t>
            </a:r>
          </a:p>
          <a:p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038600" cy="2034905"/>
          </a:xfrm>
        </p:spPr>
      </p:pic>
    </p:spTree>
    <p:extLst>
      <p:ext uri="{BB962C8B-B14F-4D97-AF65-F5344CB8AC3E}">
        <p14:creationId xmlns:p14="http://schemas.microsoft.com/office/powerpoint/2010/main" val="3508032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ejykla">
  <a:themeElements>
    <a:clrScheme name="Liejykl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ejykl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ejykl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58</TotalTime>
  <Words>190</Words>
  <Application>Microsoft Office PowerPoint</Application>
  <PresentationFormat>Demonstracija ekrane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8" baseType="lpstr">
      <vt:lpstr>Liejykla</vt:lpstr>
      <vt:lpstr>Князь Гедиминас</vt:lpstr>
      <vt:lpstr>Гедиминас</vt:lpstr>
      <vt:lpstr>семья</vt:lpstr>
      <vt:lpstr>PowerPoint pristatymas</vt:lpstr>
      <vt:lpstr>PowerPoint pristatymas</vt:lpstr>
      <vt:lpstr>PowerPoint pristatymas</vt:lpstr>
      <vt:lpstr>Заслуги Гядиминаса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Герцог Гедиминас</dc:title>
  <dc:creator>Adminas</dc:creator>
  <cp:lastModifiedBy>Larisa</cp:lastModifiedBy>
  <cp:revision>8</cp:revision>
  <dcterms:created xsi:type="dcterms:W3CDTF">2019-04-28T08:25:47Z</dcterms:created>
  <dcterms:modified xsi:type="dcterms:W3CDTF">2019-04-28T13:09:06Z</dcterms:modified>
</cp:coreProperties>
</file>