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Playfair Display"/>
      <p:regular r:id="rId10"/>
      <p:bold r:id="rId11"/>
      <p:italic r:id="rId12"/>
      <p:boldItalic r:id="rId13"/>
    </p:embeddedFont>
    <p:embeddedFont>
      <p:font typeface="Lato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layfairDisplay-bold.fntdata"/><Relationship Id="rId10" Type="http://schemas.openxmlformats.org/officeDocument/2006/relationships/font" Target="fonts/PlayfairDisplay-regular.fntdata"/><Relationship Id="rId13" Type="http://schemas.openxmlformats.org/officeDocument/2006/relationships/font" Target="fonts/PlayfairDisplay-boldItalic.fntdata"/><Relationship Id="rId12" Type="http://schemas.openxmlformats.org/officeDocument/2006/relationships/font" Target="fonts/PlayfairDisplay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Lato-bold.fntdata"/><Relationship Id="rId14" Type="http://schemas.openxmlformats.org/officeDocument/2006/relationships/font" Target="fonts/Lato-regular.fntdata"/><Relationship Id="rId17" Type="http://schemas.openxmlformats.org/officeDocument/2006/relationships/font" Target="fonts/Lato-boldItalic.fntdata"/><Relationship Id="rId16" Type="http://schemas.openxmlformats.org/officeDocument/2006/relationships/font" Target="fonts/La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944ddd216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944ddd216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944ddd216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944ddd216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5944ddd216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5944ddd216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oral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3096300" y="737675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Роберт Левандовский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6212" y="2024825"/>
            <a:ext cx="2791563" cy="213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659975"/>
            <a:ext cx="4260300" cy="3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pl" sz="2400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pl" sz="2400">
                <a:latin typeface="Times New Roman"/>
                <a:ea typeface="Times New Roman"/>
                <a:cs typeface="Times New Roman"/>
                <a:sym typeface="Times New Roman"/>
              </a:rPr>
              <a:t>оберт Левандовский народился 21 августа 1988 года в Варшаве - столице Польши.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7650" y="1048150"/>
            <a:ext cx="4267200" cy="284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pl" sz="2400">
                <a:latin typeface="Times New Roman"/>
                <a:ea typeface="Times New Roman"/>
                <a:cs typeface="Times New Roman"/>
                <a:sym typeface="Times New Roman"/>
              </a:rPr>
              <a:t>Роберт - футболист, нападающий “Bayern Munchen” и капитан национальной сборной Польши.</a:t>
            </a: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7900" y="1290750"/>
            <a:ext cx="4267201" cy="2814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933900"/>
            <a:ext cx="4260300" cy="36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>
                <a:latin typeface="Times New Roman"/>
                <a:ea typeface="Times New Roman"/>
                <a:cs typeface="Times New Roman"/>
                <a:sym typeface="Times New Roman"/>
              </a:rPr>
              <a:t>Самый лучший нападающий в Польше - 56 голов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pl" sz="2400">
                <a:latin typeface="Times New Roman"/>
                <a:ea typeface="Times New Roman"/>
                <a:cs typeface="Times New Roman"/>
                <a:sym typeface="Times New Roman"/>
              </a:rPr>
              <a:t>Наиболее титулованный футболист в истории клубных игр - 17 трофеев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6575" y="1189038"/>
            <a:ext cx="4267200" cy="3124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