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63" r:id="rId2"/>
    <p:sldId id="257" r:id="rId3"/>
    <p:sldId id="261" r:id="rId4"/>
    <p:sldId id="260" r:id="rId5"/>
    <p:sldId id="265" r:id="rId6"/>
    <p:sldId id="266" r:id="rId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53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311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1985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892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914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97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440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162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078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904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6628955-B69F-46A4-BAA3-CCEE033915C5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4322424-D4E2-40AF-8000-C735EEC0C23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649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5760"/>
            <a:ext cx="9144000" cy="2387600"/>
          </a:xfrm>
        </p:spPr>
        <p:txBody>
          <a:bodyPr/>
          <a:lstStyle/>
          <a:p>
            <a:r>
              <a:rPr kumimoji="0" lang="ru-RU" altLang="lt-LT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Валдас Адамкус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Подготовила Габриеле Г.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407390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47377" y="398427"/>
            <a:ext cx="10515601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Валдас Адамкус</a:t>
            </a:r>
            <a:r>
              <a:rPr kumimoji="0" lang="lt-LT" altLang="lt-LT" sz="32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-</a:t>
            </a: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политик, президент Литовской Республики, эколог, общественный деятель Литвы в США.</a:t>
            </a: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lt-LT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044" y="2171700"/>
            <a:ext cx="30765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inherit"/>
              </a:rPr>
              <a:t>Он</a:t>
            </a:r>
            <a:r>
              <a:rPr lang="ru-RU" sz="2700" dirty="0" smtClean="0">
                <a:latin typeface="inherit"/>
              </a:rPr>
              <a:t> </a:t>
            </a:r>
            <a:r>
              <a:rPr kumimoji="0" lang="ru-RU" altLang="lt-LT" sz="27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родился в Каунасе</a:t>
            </a:r>
            <a:r>
              <a:rPr kumimoji="0" lang="lt-LT" altLang="lt-LT" sz="27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lang="ru-RU" altLang="lt-LT" sz="2700" dirty="0" smtClean="0">
                <a:solidFill>
                  <a:srgbClr val="212121"/>
                </a:solidFill>
                <a:latin typeface="inherit"/>
              </a:rPr>
              <a:t>3 ноября</a:t>
            </a:r>
            <a:r>
              <a:rPr lang="ru-RU" altLang="lt-LT" sz="2700" dirty="0" smtClean="0">
                <a:solidFill>
                  <a:schemeClr val="tx1"/>
                </a:solidFill>
              </a:rPr>
              <a:t> </a:t>
            </a:r>
            <a:r>
              <a:rPr kumimoji="0" lang="ru-RU" altLang="lt-LT" sz="27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1926 год</a:t>
            </a:r>
            <a:r>
              <a:rPr lang="lt-LT" altLang="lt-LT" sz="2700" dirty="0" smtClean="0">
                <a:solidFill>
                  <a:srgbClr val="212121"/>
                </a:solidFill>
                <a:latin typeface="inherit"/>
              </a:rPr>
              <a:t>a</a:t>
            </a:r>
            <a:r>
              <a:rPr kumimoji="0" lang="ru-RU" altLang="lt-LT" sz="27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. </a:t>
            </a:r>
            <a:r>
              <a:rPr kumimoji="0" lang="lt-LT" altLang="lt-LT" sz="27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/>
            </a:r>
            <a:br>
              <a:rPr kumimoji="0" lang="lt-LT" altLang="lt-LT" sz="27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</a:br>
            <a:r>
              <a:rPr kumimoji="0" lang="lt-LT" altLang="lt-LT" sz="27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                                              </a:t>
            </a:r>
            <a:r>
              <a:rPr lang="ru-RU" altLang="lt-LT" sz="2700" dirty="0" smtClean="0">
                <a:solidFill>
                  <a:srgbClr val="212121"/>
                </a:solidFill>
                <a:latin typeface="inherit"/>
              </a:rPr>
              <a:t>Валдас </a:t>
            </a:r>
            <a:r>
              <a:rPr lang="ru-RU" altLang="lt-LT" sz="2700" dirty="0">
                <a:solidFill>
                  <a:srgbClr val="212121"/>
                </a:solidFill>
                <a:latin typeface="inherit"/>
              </a:rPr>
              <a:t>Адамкус со своей женой </a:t>
            </a:r>
            <a:r>
              <a:rPr lang="ru-RU" altLang="lt-LT" sz="2700" dirty="0" err="1">
                <a:solidFill>
                  <a:srgbClr val="212121"/>
                </a:solidFill>
                <a:latin typeface="inherit"/>
              </a:rPr>
              <a:t>Алмой</a:t>
            </a:r>
            <a:r>
              <a:rPr lang="ru-RU" altLang="lt-LT" sz="2700" dirty="0">
                <a:solidFill>
                  <a:srgbClr val="212121"/>
                </a:solidFill>
                <a:latin typeface="inherit"/>
              </a:rPr>
              <a:t>. </a:t>
            </a:r>
            <a:r>
              <a:rPr kumimoji="0" lang="ru-RU" altLang="lt-LT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lt-LT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lt-LT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ru-RU" altLang="lt-LT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endParaRPr lang="lt-LT" dirty="0">
              <a:latin typeface="inherit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0" y="1570355"/>
            <a:ext cx="4388722" cy="2925447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57" y="1904967"/>
            <a:ext cx="4401693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5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0012" y="789230"/>
            <a:ext cx="10384809" cy="5439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Он был президентов на два сторка</a:t>
            </a:r>
            <a:r>
              <a:rPr lang="lt-LT" sz="3200" dirty="0" smtClean="0">
                <a:solidFill>
                  <a:schemeClr val="tx1"/>
                </a:solidFill>
                <a:latin typeface="inherit"/>
              </a:rPr>
              <a:t>:</a:t>
            </a:r>
            <a:r>
              <a:rPr lang="ru-RU" sz="3200" smtClean="0">
                <a:solidFill>
                  <a:schemeClr val="tx1"/>
                </a:solidFill>
                <a:latin typeface="inherit"/>
              </a:rPr>
              <a:t> </a:t>
            </a:r>
            <a:endParaRPr lang="ru-RU" sz="3200" smtClean="0">
              <a:solidFill>
                <a:schemeClr val="tx1"/>
              </a:solidFill>
              <a:latin typeface="inherit"/>
            </a:endParaRPr>
          </a:p>
          <a:p>
            <a:pPr marL="0" indent="0" algn="ctr">
              <a:buNone/>
            </a:pPr>
            <a:r>
              <a:rPr lang="lt-LT" sz="3200" smtClean="0">
                <a:solidFill>
                  <a:schemeClr val="tx1"/>
                </a:solidFill>
                <a:latin typeface="inherit"/>
              </a:rPr>
              <a:t>c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26 февраля1998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год</a:t>
            </a:r>
            <a:r>
              <a:rPr lang="lt-LT" sz="3200" dirty="0" smtClean="0">
                <a:solidFill>
                  <a:schemeClr val="tx1"/>
                </a:solidFill>
                <a:latin typeface="inherit"/>
              </a:rPr>
              <a:t>a</a:t>
            </a:r>
            <a:r>
              <a:rPr lang="lt-LT" sz="3200" dirty="0">
                <a:solidFill>
                  <a:schemeClr val="tx1"/>
                </a:solidFill>
                <a:latin typeface="inherit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до</a:t>
            </a:r>
            <a:r>
              <a:rPr lang="ru-RU" sz="3200" dirty="0">
                <a:solidFill>
                  <a:schemeClr val="tx1"/>
                </a:solidFill>
                <a:latin typeface="inherit"/>
              </a:rPr>
              <a:t> 26 </a:t>
            </a:r>
            <a:r>
              <a:rPr lang="ru-RU" altLang="lt-LT" sz="3200" dirty="0">
                <a:solidFill>
                  <a:schemeClr val="tx1"/>
                </a:solidFill>
                <a:latin typeface="inherit"/>
              </a:rPr>
              <a:t>февраля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2003 года </a:t>
            </a: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и с</a:t>
            </a:r>
            <a:r>
              <a:rPr kumimoji="0" lang="ru-RU" altLang="lt-LT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lang="ru-RU" altLang="lt-LT" sz="3200" dirty="0">
                <a:solidFill>
                  <a:schemeClr val="tx1"/>
                </a:solidFill>
                <a:latin typeface="inherit"/>
              </a:rPr>
              <a:t>12 июля 2004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год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а</a:t>
            </a:r>
            <a:r>
              <a:rPr lang="ru-RU" sz="3200" dirty="0">
                <a:solidFill>
                  <a:schemeClr val="tx1"/>
                </a:solidFill>
                <a:latin typeface="inherit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до </a:t>
            </a:r>
            <a:r>
              <a:rPr lang="ru-RU" altLang="lt-LT" sz="3200" dirty="0">
                <a:solidFill>
                  <a:schemeClr val="tx1"/>
                </a:solidFill>
                <a:latin typeface="inherit"/>
              </a:rPr>
              <a:t>12 </a:t>
            </a:r>
            <a:r>
              <a:rPr lang="ru-RU" altLang="lt-LT" sz="3200" dirty="0" smtClean="0">
                <a:solidFill>
                  <a:schemeClr val="tx1"/>
                </a:solidFill>
                <a:latin typeface="inherit"/>
              </a:rPr>
              <a:t>июля 2009</a:t>
            </a:r>
            <a:r>
              <a:rPr kumimoji="0" lang="ru-RU" altLang="lt-LT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inherit"/>
              </a:rPr>
              <a:t>год</a:t>
            </a:r>
            <a:r>
              <a:rPr lang="ru-RU" sz="3200" dirty="0">
                <a:solidFill>
                  <a:schemeClr val="tx1"/>
                </a:solidFill>
                <a:latin typeface="inherit"/>
              </a:rPr>
              <a:t>а</a:t>
            </a:r>
            <a:r>
              <a:rPr kumimoji="0" lang="ru-RU" altLang="lt-L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.</a:t>
            </a:r>
            <a:endParaRPr lang="lt-LT" sz="3200" dirty="0">
              <a:solidFill>
                <a:schemeClr val="tx1"/>
              </a:solidFill>
              <a:latin typeface="inheri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39" y="2511188"/>
            <a:ext cx="2187556" cy="34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10184"/>
            <a:ext cx="9875520" cy="6557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lt-LT" dirty="0">
                <a:solidFill>
                  <a:srgbClr val="212121"/>
                </a:solidFill>
                <a:latin typeface="inherit"/>
              </a:rPr>
              <a:t>Живя в Соединенных Штатах, он проводил кампании против оккупации Литвы и организовывал различные петиции.</a:t>
            </a:r>
            <a:r>
              <a:rPr lang="ru-RU" altLang="lt-LT" sz="4000" dirty="0">
                <a:solidFill>
                  <a:schemeClr val="tx1"/>
                </a:solidFill>
              </a:rPr>
              <a:t> </a:t>
            </a:r>
            <a:endParaRPr lang="lt-L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2024" y="2933058"/>
            <a:ext cx="4374067" cy="27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814316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ru-RU" altLang="lt-LT" sz="3600" dirty="0">
                <a:solidFill>
                  <a:srgbClr val="212121"/>
                </a:solidFill>
                <a:latin typeface="inherit"/>
              </a:rPr>
              <a:t>Президент всегда говорит, что Литва и Польша не являются конкурентами, но являются партнерами и друзьями, которые делают гораздо больше, чем они.</a:t>
            </a:r>
            <a:r>
              <a:rPr lang="ru-RU" altLang="lt-LT" sz="3200" dirty="0">
                <a:solidFill>
                  <a:schemeClr val="tx1"/>
                </a:solidFill>
              </a:rPr>
              <a:t> </a:t>
            </a:r>
            <a:endParaRPr lang="lt-LT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7266" y="2634018"/>
            <a:ext cx="3707568" cy="33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5964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4502</TotalTime>
  <Words>104</Words>
  <Application>Microsoft Office PowerPoint</Application>
  <PresentationFormat>Pasirinktinai</PresentationFormat>
  <Paragraphs>8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7" baseType="lpstr">
      <vt:lpstr>Basis</vt:lpstr>
      <vt:lpstr>Валдас Адамкус</vt:lpstr>
      <vt:lpstr>Валдас Адамкус - политик, президент Литовской Республики, эколог, общественный деятель Литвы в США.  </vt:lpstr>
      <vt:lpstr>Он родился в Каунасе 3 ноября 1926 годa.                                                 Валдас Адамкус со своей женой Алмой.    </vt:lpstr>
      <vt:lpstr>PowerPoint pristatymas</vt:lpstr>
      <vt:lpstr>Живя в Соединенных Штатах, он проводил кампании против оккупации Литвы и организовывал различные петиции. </vt:lpstr>
      <vt:lpstr>Президент всегда говорит, что Литва и Польша не являются конкурентами, но являются партнерами и друзьями, которые делают гораздо больше, чем они.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Валдас Адамкус </dc:title>
  <dc:creator>Gabrielė Glemžaitė</dc:creator>
  <cp:lastModifiedBy>Larisa</cp:lastModifiedBy>
  <cp:revision>14</cp:revision>
  <dcterms:created xsi:type="dcterms:W3CDTF">2019-04-28T09:56:40Z</dcterms:created>
  <dcterms:modified xsi:type="dcterms:W3CDTF">2019-05-01T16:28:05Z</dcterms:modified>
</cp:coreProperties>
</file>