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E57-D887-47E0-B686-00617F4904A2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4720BF-043E-4996-B5E1-DF688C037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E57-D887-47E0-B686-00617F4904A2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20BF-043E-4996-B5E1-DF688C037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994720BF-043E-4996-B5E1-DF688C037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E57-D887-47E0-B686-00617F4904A2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E57-D887-47E0-B686-00617F4904A2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994720BF-043E-4996-B5E1-DF688C037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E57-D887-47E0-B686-00617F4904A2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4720BF-043E-4996-B5E1-DF688C037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69B09E57-D887-47E0-B686-00617F4904A2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20BF-043E-4996-B5E1-DF688C037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E57-D887-47E0-B686-00617F4904A2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994720BF-043E-4996-B5E1-DF688C037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E57-D887-47E0-B686-00617F4904A2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994720BF-043E-4996-B5E1-DF688C037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E57-D887-47E0-B686-00617F4904A2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4720BF-043E-4996-B5E1-DF688C037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4720BF-043E-4996-B5E1-DF688C037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E57-D887-47E0-B686-00617F4904A2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994720BF-043E-4996-B5E1-DF688C037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69B09E57-D887-47E0-B686-00617F4904A2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9B09E57-D887-47E0-B686-00617F4904A2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4720BF-043E-4996-B5E1-DF688C037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1943100"/>
            <a:ext cx="8153400" cy="2686050"/>
          </a:xfrm>
        </p:spPr>
        <p:txBody>
          <a:bodyPr>
            <a:noAutofit/>
          </a:bodyPr>
          <a:lstStyle/>
          <a:p>
            <a:r>
              <a:rPr lang="az-Cyrl-AZ" sz="6000" i="1" dirty="0" smtClean="0">
                <a:latin typeface="Times New Roman" pitchFamily="18" charset="0"/>
                <a:cs typeface="Times New Roman" pitchFamily="18" charset="0"/>
              </a:rPr>
              <a:t>Наш город - </a:t>
            </a:r>
            <a:r>
              <a:rPr lang="az-Cyrl-AZ" sz="6000" i="1" u="sng" dirty="0" smtClean="0">
                <a:latin typeface="Times New Roman" pitchFamily="18" charset="0"/>
                <a:cs typeface="Times New Roman" pitchFamily="18" charset="0"/>
              </a:rPr>
              <a:t>Панделис</a:t>
            </a:r>
            <a:endParaRPr lang="en-US" sz="6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Pandelys CO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71500"/>
            <a:ext cx="2074500" cy="22288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Панд</a:t>
            </a:r>
            <a:r>
              <a:rPr lang="lt-LT" sz="4000" i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az-Cyrl-AZ" sz="4000" i="1" u="sng" dirty="0" smtClean="0"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небольшой город с 750 людьми</a:t>
            </a:r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 реки Апа</a:t>
            </a:r>
            <a:r>
              <a:rPr lang="az-Cyrl-AZ" sz="4000" dirty="0" smtClean="0">
                <a:latin typeface="Times New Roman" pitchFamily="18" charset="0"/>
                <a:cs typeface="Times New Roman" pitchFamily="18" charset="0"/>
              </a:rPr>
              <a:t>шч</a:t>
            </a:r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az-Cyrl-AZ" sz="4000" dirty="0" smtClean="0">
                <a:latin typeface="Times New Roman" pitchFamily="18" charset="0"/>
                <a:cs typeface="Times New Roman" pitchFamily="18" charset="0"/>
              </a:rPr>
              <a:t>на севере </a:t>
            </a:r>
            <a:r>
              <a:rPr lang="az-Cyrl-AZ" sz="4000" dirty="0" smtClean="0">
                <a:latin typeface="Times New Roman" pitchFamily="18" charset="0"/>
                <a:cs typeface="Times New Roman" pitchFamily="18" charset="0"/>
              </a:rPr>
              <a:t>Литв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вот еще несколько объектов в нашем городе</a:t>
            </a:r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Храм Пресвятой Девы Марии Панделис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Image result for pandÄlio baÅ¾nyÄ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733550"/>
            <a:ext cx="5410200" cy="2686050"/>
          </a:xfrm>
          <a:prstGeom prst="rect">
            <a:avLst/>
          </a:prstGeom>
          <a:noFill/>
        </p:spPr>
      </p:pic>
      <p:pic>
        <p:nvPicPr>
          <p:cNvPr id="39942" name="Picture 6" descr="https://mapio.net/images-p/76530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21225"/>
            <a:ext cx="3244135" cy="41222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z-Cyrl-AZ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наша школа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Virginijus Stumbrys nuotrauk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19150"/>
            <a:ext cx="5410200" cy="4052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689848" cy="571500"/>
          </a:xfrm>
        </p:spPr>
        <p:txBody>
          <a:bodyPr>
            <a:normAutofit fontScale="90000"/>
          </a:bodyPr>
          <a:lstStyle/>
          <a:p>
            <a:r>
              <a:rPr lang="az-Cyrl-A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наш</a:t>
            </a:r>
            <a:r>
              <a:rPr lang="lt-L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z-Cyrl-A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стадион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971550"/>
            <a:ext cx="44958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проходят различные спортивные мероприятия. Один из самых больших праздников проходит в конце июля.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Vaizdo rezultatas pagal uÅ¾klausÄ âpandelio stadionasâ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4657460" cy="3106490"/>
          </a:xfrm>
          <a:prstGeom prst="rect">
            <a:avLst/>
          </a:prstGeom>
          <a:noFill/>
        </p:spPr>
      </p:pic>
      <p:pic>
        <p:nvPicPr>
          <p:cNvPr id="1028" name="Picture 4" descr="Vaizdo rezultatas pagal uÅ¾klausÄ âpandelio stadionasâ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0" y="2559707"/>
            <a:ext cx="5619750" cy="258379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z-Cyrl-A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Связи с Польшей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71550"/>
            <a:ext cx="2819400" cy="41719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1892 году в семье знатных помещиков в Панделис</a:t>
            </a:r>
            <a:r>
              <a:rPr lang="lt-LT" dirty="0" smtClean="0"/>
              <a:t>e</a:t>
            </a:r>
            <a:r>
              <a:rPr lang="ru-RU" dirty="0" smtClean="0"/>
              <a:t> родился Мариан Зиндрам-Косчалковский</a:t>
            </a:r>
            <a:r>
              <a:rPr lang="lt-LT" dirty="0" smtClean="0"/>
              <a:t> (Marian Zyndram-Kościałkowski)</a:t>
            </a:r>
            <a:r>
              <a:rPr lang="ru-RU" dirty="0" smtClean="0"/>
              <a:t>. </a:t>
            </a:r>
            <a:endParaRPr lang="lt-LT" dirty="0" smtClean="0"/>
          </a:p>
          <a:p>
            <a:r>
              <a:rPr lang="ru-RU" dirty="0" smtClean="0"/>
              <a:t>Он был польским политиком</a:t>
            </a:r>
            <a:r>
              <a:rPr lang="lt-LT" dirty="0" smtClean="0"/>
              <a:t>,</a:t>
            </a:r>
            <a:r>
              <a:rPr lang="ru-RU" dirty="0" smtClean="0"/>
              <a:t> в 1935-1936 годах премьер-министр, офицер.</a:t>
            </a:r>
            <a:endParaRPr lang="en-US" dirty="0"/>
          </a:p>
        </p:txBody>
      </p:sp>
      <p:sp>
        <p:nvSpPr>
          <p:cNvPr id="18434" name="AutoShape 2" descr="Zyndram Koscialkows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Zyndram Koscialkows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Zyndram Koscialkows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C:\Users\Sarune\Desktop\Rzad_Koscialkowskiego_1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742950"/>
            <a:ext cx="4114800" cy="2898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9" name="Picture 7" descr="C:\Users\Sarune\Desktop\Zyndram_Koscialkow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352550"/>
            <a:ext cx="2393950" cy="3504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Curved Connector 9"/>
          <p:cNvCxnSpPr/>
          <p:nvPr/>
        </p:nvCxnSpPr>
        <p:spPr>
          <a:xfrm rot="16200000" flipV="1">
            <a:off x="4076700" y="2914650"/>
            <a:ext cx="1828800" cy="1752600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prst="relaxedInset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1410</TotalTime>
  <Words>95</Words>
  <Application>Microsoft Office PowerPoint</Application>
  <PresentationFormat>Demonstracija ekrane (16:9)</PresentationFormat>
  <Paragraphs>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7" baseType="lpstr">
      <vt:lpstr>Civic</vt:lpstr>
      <vt:lpstr>PowerPoint pristatymas</vt:lpstr>
      <vt:lpstr>PowerPoint pristatymas</vt:lpstr>
      <vt:lpstr>Храм Пресвятой Девы Марии Панделис</vt:lpstr>
      <vt:lpstr>Это наша школа</vt:lpstr>
      <vt:lpstr>Это нашa стадион</vt:lpstr>
      <vt:lpstr>Связи с Польшей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Sarune</dc:creator>
  <cp:lastModifiedBy>Larisa</cp:lastModifiedBy>
  <cp:revision>16</cp:revision>
  <dcterms:created xsi:type="dcterms:W3CDTF">2019-05-27T12:46:07Z</dcterms:created>
  <dcterms:modified xsi:type="dcterms:W3CDTF">2019-06-02T10:27:53Z</dcterms:modified>
</cp:coreProperties>
</file>