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9" name="Antrinis pavadinima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/>
              <a:t>Spustelėję redag. ruoš. paantrš. stilių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01E5CCE-CA62-4220-84EE-D039B06D3C4D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lt-LT"/>
          </a:p>
        </p:txBody>
      </p:sp>
      <p:sp>
        <p:nvSpPr>
          <p:cNvPr id="10" name="Stačiakampis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Stačiakampis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tačiakampis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iesioji jungtis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iesioji jungtis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Tiesioji jungtis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Tiesioji jungtis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Tiesioji jungtis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Tiesioji jungtis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Stačiakampis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a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a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a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a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a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11E2BDF-76F5-4C55-A749-63120A2C6704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5CCE-CA62-4220-84EE-D039B06D3C4D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2BDF-76F5-4C55-A749-63120A2C670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5CCE-CA62-4220-84EE-D039B06D3C4D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2BDF-76F5-4C55-A749-63120A2C670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1E5CCE-CA62-4220-84EE-D039B06D3C4D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1E2BDF-76F5-4C55-A749-63120A2C6704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01E5CCE-CA62-4220-84EE-D039B06D3C4D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lt-LT"/>
          </a:p>
        </p:txBody>
      </p:sp>
      <p:sp>
        <p:nvSpPr>
          <p:cNvPr id="9" name="Stačiakampis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ačiakampis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esioji jungtis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iesioji jungtis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Tiesioji jungtis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Tiesioji jungtis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Tiesioji jungtis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ačiakampis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a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a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a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a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a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Tiesioji jungtis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11E2BDF-76F5-4C55-A749-63120A2C6704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5CCE-CA62-4220-84EE-D039B06D3C4D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2BDF-76F5-4C55-A749-63120A2C6704}" type="slidenum">
              <a:rPr lang="lt-LT" smtClean="0"/>
              <a:t>‹#›</a:t>
            </a:fld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5CCE-CA62-4220-84EE-D039B06D3C4D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2BDF-76F5-4C55-A749-63120A2C6704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12" name="Teksto vietos rezervavimo ženklas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lt-LT"/>
              <a:t>Spustelėję redag. ruoš. teksto stilių</a:t>
            </a:r>
          </a:p>
        </p:txBody>
      </p:sp>
      <p:sp>
        <p:nvSpPr>
          <p:cNvPr id="14" name="Teksto vietos rezervavimo ženklas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lt-LT"/>
              <a:t>Spustelėję redag. ruoš. teksto stilių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6" name="Datos vietos rezervavimo ženklas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1E5CCE-CA62-4220-84EE-D039B06D3C4D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1E2BDF-76F5-4C55-A749-63120A2C6704}" type="slidenum">
              <a:rPr lang="lt-LT" smtClean="0"/>
              <a:t>‹#›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5CCE-CA62-4220-84EE-D039B06D3C4D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2BDF-76F5-4C55-A749-63120A2C670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esioji jungtis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/>
              <a:t>Spustelėję redag. ruoš. teksto stilių</a:t>
            </a:r>
          </a:p>
        </p:txBody>
      </p:sp>
      <p:sp>
        <p:nvSpPr>
          <p:cNvPr id="8" name="Tiesioji jungtis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esioji jungtis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Tiesioji jungtis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ačiakampis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esioji jungtis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a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urinio vietos rezervavimo ženklas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21" name="Datos vietos rezervavimo ženklas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1E5CCE-CA62-4220-84EE-D039B06D3C4D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22" name="Skaidrės numerio vietos rezervavimo ženklas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1E2BDF-76F5-4C55-A749-63120A2C6704}" type="slidenum">
              <a:rPr lang="lt-LT" smtClean="0"/>
              <a:t>‹#›</a:t>
            </a:fld>
            <a:endParaRPr lang="lt-LT"/>
          </a:p>
        </p:txBody>
      </p:sp>
      <p:sp>
        <p:nvSpPr>
          <p:cNvPr id="23" name="Poraštės vietos rezervavimo ženklas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esioji jungtis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a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lt-LT"/>
              <a:t>Spustelėkite piktogr. norėdami įtraukti pav.</a:t>
            </a:r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/>
              <a:t>Spustelėję redag. ruoš. teksto stilių</a:t>
            </a:r>
          </a:p>
        </p:txBody>
      </p:sp>
      <p:sp>
        <p:nvSpPr>
          <p:cNvPr id="10" name="Tiesioji jungtis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ačiakampis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esioji jungtis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Tiesioji jungtis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Tiesioji jungtis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os vietos rezervavimo ženklas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1E5CCE-CA62-4220-84EE-D039B06D3C4D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18" name="Skaidrės numerio vietos rezervavimo ženklas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1E2BDF-76F5-4C55-A749-63120A2C6704}" type="slidenum">
              <a:rPr lang="lt-LT" smtClean="0"/>
              <a:t>‹#›</a:t>
            </a:fld>
            <a:endParaRPr lang="lt-LT"/>
          </a:p>
        </p:txBody>
      </p:sp>
      <p:sp>
        <p:nvSpPr>
          <p:cNvPr id="21" name="Poraštės vietos rezervavimo ženklas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esioji jungtis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/>
              <a:t>Spustelėję redag. ruoš. teksto stilių</a:t>
            </a:r>
          </a:p>
          <a:p>
            <a:pPr lvl="1" eaLnBrk="1" latinLnBrk="0" hangingPunct="1"/>
            <a:r>
              <a:rPr kumimoji="0" lang="lt-LT"/>
              <a:t>Antras lygmuo</a:t>
            </a:r>
          </a:p>
          <a:p>
            <a:pPr lvl="2" eaLnBrk="1" latinLnBrk="0" hangingPunct="1"/>
            <a:r>
              <a:rPr kumimoji="0" lang="lt-LT"/>
              <a:t>Trečias lygmuo</a:t>
            </a:r>
          </a:p>
          <a:p>
            <a:pPr lvl="3" eaLnBrk="1" latinLnBrk="0" hangingPunct="1"/>
            <a:r>
              <a:rPr kumimoji="0" lang="lt-LT"/>
              <a:t>Ketvirtas lygmuo</a:t>
            </a:r>
          </a:p>
          <a:p>
            <a:pPr lvl="4" eaLnBrk="1" latinLnBrk="0" hangingPunct="1"/>
            <a:r>
              <a:rPr kumimoji="0" lang="lt-LT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1E5CCE-CA62-4220-84EE-D039B06D3C4D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Tiesioji jungtis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esioji jungtis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ačiakampis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iesioji jungtis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a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11E2BDF-76F5-4C55-A749-63120A2C6704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2277989" y="908720"/>
            <a:ext cx="6172200" cy="1894362"/>
          </a:xfrm>
        </p:spPr>
        <p:txBody>
          <a:bodyPr>
            <a:normAutofit/>
          </a:bodyPr>
          <a:lstStyle/>
          <a:p>
            <a:r>
              <a:rPr lang="ru-RU" sz="4800" dirty="0"/>
              <a:t>Даля </a:t>
            </a:r>
            <a:r>
              <a:rPr lang="ru-RU" sz="4800" dirty="0" err="1"/>
              <a:t>Грибаускайте</a:t>
            </a:r>
            <a:endParaRPr lang="lt-LT" sz="48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277989" y="2743200"/>
            <a:ext cx="6172200" cy="1371600"/>
          </a:xfrm>
        </p:spPr>
        <p:txBody>
          <a:bodyPr/>
          <a:lstStyle/>
          <a:p>
            <a:r>
              <a:rPr lang="lt-LT" dirty="0"/>
              <a:t>(</a:t>
            </a:r>
            <a:r>
              <a:rPr lang="ru-RU" dirty="0"/>
              <a:t>1 марта 1956 года, Вильнюс</a:t>
            </a:r>
            <a:r>
              <a:rPr lang="lt-LT" dirty="0"/>
              <a:t>)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D6D5B901-7120-4B65-B50E-9F3600DE6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420968"/>
            <a:ext cx="4330725" cy="28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lt-LT" sz="60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az-Cyrl-AZ" dirty="0"/>
              <a:t>Даля Грибаускайте</a:t>
            </a:r>
            <a:r>
              <a:rPr lang="lt-LT" dirty="0"/>
              <a:t> - </a:t>
            </a:r>
            <a:r>
              <a:rPr lang="ru-RU" dirty="0"/>
              <a:t> литовский государственный деятель, </a:t>
            </a:r>
            <a:r>
              <a:rPr lang="ru-RU" dirty="0" smtClean="0"/>
              <a:t>политик</a:t>
            </a:r>
            <a:r>
              <a:rPr lang="lt-LT" dirty="0"/>
              <a:t>;</a:t>
            </a:r>
            <a:endParaRPr lang="lt-LT" dirty="0" smtClean="0"/>
          </a:p>
          <a:p>
            <a:r>
              <a:rPr lang="ru-RU" dirty="0" smtClean="0"/>
              <a:t>Президент </a:t>
            </a:r>
            <a:r>
              <a:rPr lang="ru-RU" dirty="0"/>
              <a:t>Литовской Республики с 12 июля 2009 </a:t>
            </a:r>
            <a:r>
              <a:rPr lang="ru-RU" dirty="0" smtClean="0"/>
              <a:t>года</a:t>
            </a:r>
            <a:r>
              <a:rPr lang="lt-LT" dirty="0"/>
              <a:t>;</a:t>
            </a:r>
            <a:r>
              <a:rPr lang="ru-RU" dirty="0" smtClean="0"/>
              <a:t> </a:t>
            </a:r>
            <a:endParaRPr lang="lt-LT" dirty="0" smtClean="0"/>
          </a:p>
          <a:p>
            <a:r>
              <a:rPr lang="ru-RU" dirty="0" smtClean="0"/>
              <a:t>Министр </a:t>
            </a:r>
            <a:r>
              <a:rPr lang="ru-RU" dirty="0"/>
              <a:t>финансов Литвы (2001—2004), комиссар Еврокомиссии по бюджету и финансовому планированию (2004—2009</a:t>
            </a:r>
            <a:r>
              <a:rPr lang="ru-RU" dirty="0" smtClean="0"/>
              <a:t>)</a:t>
            </a:r>
            <a:r>
              <a:rPr lang="lt-LT" dirty="0" smtClean="0"/>
              <a:t>;</a:t>
            </a:r>
          </a:p>
          <a:p>
            <a:r>
              <a:rPr lang="lt-LT" dirty="0"/>
              <a:t>K</a:t>
            </a:r>
            <a:r>
              <a:rPr lang="ru-RU" dirty="0" err="1" smtClean="0"/>
              <a:t>омиссар</a:t>
            </a:r>
            <a:r>
              <a:rPr lang="ru-RU" dirty="0" smtClean="0"/>
              <a:t> </a:t>
            </a:r>
            <a:r>
              <a:rPr lang="ru-RU" dirty="0"/>
              <a:t>Еврокомиссии по вопросам образования и культуры (2004).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7914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6600" dirty="0"/>
              <a:t>семья</a:t>
            </a:r>
            <a:endParaRPr lang="lt-LT" sz="6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94920" cy="4873752"/>
          </a:xfrm>
        </p:spPr>
        <p:txBody>
          <a:bodyPr>
            <a:normAutofit/>
          </a:bodyPr>
          <a:lstStyle/>
          <a:p>
            <a:r>
              <a:rPr lang="ru-RU" dirty="0"/>
              <a:t>Отец</a:t>
            </a:r>
            <a:r>
              <a:rPr lang="lt-LT" dirty="0"/>
              <a:t> (1928–2008)</a:t>
            </a:r>
            <a:r>
              <a:rPr lang="ru-RU" dirty="0"/>
              <a:t> — </a:t>
            </a:r>
            <a:r>
              <a:rPr lang="ru-RU" dirty="0" err="1"/>
              <a:t>Поликарпас</a:t>
            </a:r>
            <a:r>
              <a:rPr lang="ru-RU" dirty="0"/>
              <a:t> </a:t>
            </a:r>
            <a:r>
              <a:rPr lang="ru-RU" dirty="0" err="1"/>
              <a:t>Владович</a:t>
            </a:r>
            <a:r>
              <a:rPr lang="ru-RU" dirty="0"/>
              <a:t> </a:t>
            </a:r>
            <a:r>
              <a:rPr lang="ru-RU" dirty="0" err="1"/>
              <a:t>Грибаускас</a:t>
            </a:r>
            <a:r>
              <a:rPr lang="lt-LT" dirty="0"/>
              <a:t>. </a:t>
            </a:r>
            <a:r>
              <a:rPr lang="ru-RU" dirty="0"/>
              <a:t>Согласно опубликованным личным документам, </a:t>
            </a:r>
            <a:r>
              <a:rPr lang="ru-RU" dirty="0" err="1"/>
              <a:t>Грибаускас</a:t>
            </a:r>
            <a:r>
              <a:rPr lang="ru-RU" dirty="0"/>
              <a:t> служил в НКВД. Однако по словам самой Дали </a:t>
            </a:r>
            <a:r>
              <a:rPr lang="ru-RU" dirty="0" err="1"/>
              <a:t>Грибаускайте</a:t>
            </a:r>
            <a:r>
              <a:rPr lang="ru-RU" dirty="0"/>
              <a:t>, отец работал пожарным и не имел отношения к советским органам государственной безопасности</a:t>
            </a:r>
            <a:r>
              <a:rPr lang="lt-LT" dirty="0"/>
              <a:t>.</a:t>
            </a:r>
          </a:p>
          <a:p>
            <a:r>
              <a:rPr lang="ru-RU" dirty="0"/>
              <a:t>Мать</a:t>
            </a:r>
            <a:r>
              <a:rPr lang="lt-LT" dirty="0"/>
              <a:t> (1922-1989)</a:t>
            </a:r>
            <a:r>
              <a:rPr lang="ru-RU" dirty="0"/>
              <a:t> — Виталия </a:t>
            </a:r>
            <a:r>
              <a:rPr lang="ru-RU" dirty="0" err="1"/>
              <a:t>Грибаускене</a:t>
            </a:r>
            <a:r>
              <a:rPr lang="lt-LT" dirty="0"/>
              <a:t>.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E94FB56B-BE45-4DDE-A3DA-221A8D94A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700808"/>
            <a:ext cx="2737891" cy="401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8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4800" dirty="0"/>
              <a:t>Интересны</a:t>
            </a:r>
            <a:r>
              <a:rPr lang="lt-LT" sz="4800" dirty="0"/>
              <a:t>e </a:t>
            </a:r>
            <a:r>
              <a:rPr lang="az-Cyrl-AZ" sz="4800" dirty="0"/>
              <a:t>факты</a:t>
            </a:r>
            <a:r>
              <a:rPr lang="lt-LT" sz="4800" dirty="0"/>
              <a:t>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4402832" cy="52772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Он</a:t>
            </a:r>
            <a:r>
              <a:rPr lang="lt-LT" dirty="0"/>
              <a:t>a</a:t>
            </a:r>
            <a:r>
              <a:rPr lang="ru-RU" dirty="0"/>
              <a:t> говорит на пяти языках: литовский, английский, русский, польский, французский.</a:t>
            </a:r>
            <a:endParaRPr lang="lt-LT" dirty="0"/>
          </a:p>
          <a:p>
            <a:r>
              <a:rPr lang="ru-RU" dirty="0"/>
              <a:t>В 1999 году президент Даля </a:t>
            </a:r>
            <a:r>
              <a:rPr lang="ru-RU" dirty="0" err="1"/>
              <a:t>Грибаускайте</a:t>
            </a:r>
            <a:r>
              <a:rPr lang="ru-RU" dirty="0"/>
              <a:t> приобрела первый черный датский пояс восточных единоборств</a:t>
            </a:r>
            <a:r>
              <a:rPr lang="lt-LT" dirty="0"/>
              <a:t>.</a:t>
            </a:r>
          </a:p>
          <a:p>
            <a:r>
              <a:rPr lang="ru-RU" dirty="0"/>
              <a:t>В 2010 году американский журнал </a:t>
            </a:r>
            <a:r>
              <a:rPr lang="ru-RU" dirty="0" err="1"/>
              <a:t>Glamour</a:t>
            </a:r>
            <a:r>
              <a:rPr lang="ru-RU" dirty="0"/>
              <a:t> вручил Далянь </a:t>
            </a:r>
            <a:r>
              <a:rPr lang="ru-RU" dirty="0" err="1"/>
              <a:t>Грибаускайте</a:t>
            </a:r>
            <a:r>
              <a:rPr lang="ru-RU" dirty="0"/>
              <a:t> награду «Леди года» за избрание мировых лидеров-женщин.</a:t>
            </a:r>
            <a:endParaRPr lang="lt-LT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233A25B5-9803-4500-8B8E-5DDA6CE33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458586"/>
            <a:ext cx="3518738" cy="2345825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AD5F9373-79D1-4195-AEE9-B36E7C585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914" y="4080783"/>
            <a:ext cx="3680974" cy="241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52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šdailintas">
  <a:themeElements>
    <a:clrScheme name="Išdailinta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Išdailinta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šdailinta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157</Words>
  <Application>Microsoft Office PowerPoint</Application>
  <PresentationFormat>Demonstracija ekrane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4</vt:i4>
      </vt:variant>
    </vt:vector>
  </HeadingPairs>
  <TitlesOfParts>
    <vt:vector size="5" baseType="lpstr">
      <vt:lpstr>Išdailintas</vt:lpstr>
      <vt:lpstr>Даля Грибаускайте</vt:lpstr>
      <vt:lpstr>PowerPoint pristatymas</vt:lpstr>
      <vt:lpstr>семья</vt:lpstr>
      <vt:lpstr>Интересныe факты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Даля Грибаускайте</dc:title>
  <dc:creator>Adminas</dc:creator>
  <cp:lastModifiedBy>Larisa</cp:lastModifiedBy>
  <cp:revision>8</cp:revision>
  <dcterms:created xsi:type="dcterms:W3CDTF">2019-04-28T07:48:12Z</dcterms:created>
  <dcterms:modified xsi:type="dcterms:W3CDTF">2019-04-28T12:39:08Z</dcterms:modified>
</cp:coreProperties>
</file>