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8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DA82C66-F60F-0F4F-8F79-79F5A5B6B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2808E863-A7DB-2B46-82B8-FD343EE9A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098F0A04-2950-744F-8D2F-BE6A51F7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D6D1BBD5-BC13-D74C-88D0-E2158D84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047CBBD9-35B8-8340-B112-55FDD2B0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124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B895937-4FC1-4740-8C8F-D3266993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6A32D35E-2398-9242-8F4F-26CEF1135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5C9DF987-2720-584A-8274-584F8CE5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32E00F8E-9F19-6A4E-975E-A5D24BA7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E9651198-AD38-FA4C-BF25-0D25C2FD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07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="" xmlns:a16="http://schemas.microsoft.com/office/drawing/2014/main" id="{9F42F29D-1136-A04D-8F11-3A9C353CF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EC8F9AE2-456B-CE48-B63A-4CA3D5777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C1EEE1EB-6189-6046-824D-ED9C8699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4AA22B40-567C-0B4D-BC86-5BCFF11F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25E0A7CB-F34D-564B-A16E-F60874D3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424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071DDD02-2394-F744-A220-940EF416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6303E498-5D63-B94F-B717-15A30714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9B8DC688-6897-B743-85C7-018C078D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55EA6DBD-8549-B140-AC2C-758050B8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04B68C13-99B6-134B-9BEE-5D5B9F43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693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A9F1D67-043C-3845-9419-79BB4F4B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EE30839D-466B-7D45-9220-323060F8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D0775127-996D-8E43-A5C9-C54E3DC5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DBCC30F0-0AFE-5B4E-9BE9-64614FC51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FD425257-BB55-E649-A9E7-82438024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47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75F564B2-A6A2-4640-87FE-6C471575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B58B01B-C2D1-0045-B6AB-221F95771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A136D82E-9931-D243-9493-D93D4F7A2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D94BD9C1-62D7-F349-A9B2-BD233F7E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A0430D3A-04A5-1E49-9192-9E051E9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5CA25E1C-1621-D74F-8F25-31790873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994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43C710D-2432-1140-95C3-648FC96F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AC5856ED-025B-624E-8BCD-2987B7B18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F169E2A0-73E7-994D-B562-5C846ADAC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="" xmlns:a16="http://schemas.microsoft.com/office/drawing/2014/main" id="{C1A205A9-0B25-7D48-B003-9A7298B9F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2B73B7AC-D3A2-EA4E-B314-E050CBDBC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="" xmlns:a16="http://schemas.microsoft.com/office/drawing/2014/main" id="{BF83FE3D-9BF8-4746-8201-7DE7C668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="" xmlns:a16="http://schemas.microsoft.com/office/drawing/2014/main" id="{A419E854-E489-8740-9074-D30F0AFD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="" xmlns:a16="http://schemas.microsoft.com/office/drawing/2014/main" id="{AFBAD996-898E-5A48-9B57-820C8C0B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23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909B7ED-2605-5644-B0E2-B5870CC0E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="" xmlns:a16="http://schemas.microsoft.com/office/drawing/2014/main" id="{7AE6F33B-3859-C64B-99B6-610764A5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="" xmlns:a16="http://schemas.microsoft.com/office/drawing/2014/main" id="{6B1432C4-FE93-F945-9027-D5EA60A9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="" xmlns:a16="http://schemas.microsoft.com/office/drawing/2014/main" id="{F07B526E-756B-5E4D-A3E9-4491A561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04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="" xmlns:a16="http://schemas.microsoft.com/office/drawing/2014/main" id="{B254DB79-27E0-804F-9033-EBC46BC1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="" xmlns:a16="http://schemas.microsoft.com/office/drawing/2014/main" id="{D930FAF3-1363-0E4E-9D2B-4B0722EE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="" xmlns:a16="http://schemas.microsoft.com/office/drawing/2014/main" id="{B52DB279-84E0-3F4A-9EEA-D806C30B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058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EDC9EF0-2ED7-6344-B0D0-A3128521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049E92AA-F48E-CA49-8DEA-2DD3D09C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6D792A09-9884-E545-8C0B-83257CA6D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74796FE7-25EA-DC4E-88D3-C5CC5BD0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8897BF98-4953-3E45-AA17-5880FE18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5D382B1B-E66D-E74D-BFB5-1A0253CB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576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0E628765-ADB9-8D4E-A0A6-0E184C44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="" xmlns:a16="http://schemas.microsoft.com/office/drawing/2014/main" id="{6586599C-CECA-6E4D-8493-C495460F4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F359C7F5-05CD-8448-91C9-88A679DFE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4B1AD32D-4A8F-8042-932C-E6416AE90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89D73751-CA64-D34A-BB35-93C9FE42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715E5F74-3779-684A-BFAB-E9C32082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86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="" xmlns:a16="http://schemas.microsoft.com/office/drawing/2014/main" id="{D030E032-1518-934E-B00D-A799043D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B57494A1-E103-364A-B386-950B6EE19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801D6F89-9BBA-9547-A181-E495D05BC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C467-4490-CE4F-A692-89E03A1E859C}" type="datetimeFigureOut">
              <a:rPr lang="lt-LT" smtClean="0"/>
              <a:t>2019.04.28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D6B7F631-AF52-654E-84FE-26B89526F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A2741B0D-0935-9942-BBEB-696F6CB10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E90DD-90CF-8649-9676-1E26CDFB1F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874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1B25D777-790A-6E4E-A418-CC552C7F8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ru-RU">
                <a:effectLst/>
              </a:rPr>
              <a:t>Король </a:t>
            </a:r>
            <a:r>
              <a:rPr lang="en-GB">
                <a:effectLst/>
              </a:rPr>
              <a:t>M</a:t>
            </a:r>
            <a:r>
              <a:rPr lang="ru-RU">
                <a:effectLst/>
              </a:rPr>
              <a:t>индаугас</a:t>
            </a:r>
            <a:endParaRPr lang="lt-LT"/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7400F77E-5E3F-B049-A186-BE1AD5CE1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1236-1263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Работа Греты Н.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0575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5">
            <a:extLst>
              <a:ext uri="{FF2B5EF4-FFF2-40B4-BE49-F238E27FC236}">
                <a16:creationId xmlns="" xmlns:a16="http://schemas.microsoft.com/office/drawing/2014/main" id="{19A775E5-43F4-FA49-9A14-CB99FD7D9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74860"/>
            <a:ext cx="6172200" cy="4298755"/>
          </a:xfrm>
          <a:prstGeom prst="rect">
            <a:avLst/>
          </a:prstGeom>
        </p:spPr>
      </p:pic>
      <p:sp>
        <p:nvSpPr>
          <p:cNvPr id="7" name="Teksto vietos rezervavimo ženklas 6">
            <a:extLst>
              <a:ext uri="{FF2B5EF4-FFF2-40B4-BE49-F238E27FC236}">
                <a16:creationId xmlns="" xmlns:a16="http://schemas.microsoft.com/office/drawing/2014/main" id="{1804713D-849A-2645-83B1-92675622C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8667" y="624417"/>
            <a:ext cx="4844521" cy="5244571"/>
          </a:xfrm>
        </p:spPr>
        <p:txBody>
          <a:bodyPr>
            <a:normAutofit fontScale="85000" lnSpcReduction="10000"/>
          </a:bodyPr>
          <a:lstStyle/>
          <a:p>
            <a:r>
              <a:rPr lang="en-GB" sz="4000" dirty="0"/>
              <a:t> </a:t>
            </a:r>
            <a:r>
              <a:rPr lang="ru-RU" sz="4000" dirty="0" err="1" smtClean="0"/>
              <a:t>Нек</a:t>
            </a:r>
            <a:r>
              <a:rPr lang="lt-LT" sz="4000" dirty="0" smtClean="0"/>
              <a:t>o</a:t>
            </a:r>
            <a:r>
              <a:rPr lang="ru-RU" sz="4000" dirty="0" err="1" smtClean="0"/>
              <a:t>торые</a:t>
            </a:r>
            <a:r>
              <a:rPr lang="ru-RU" sz="4000" dirty="0" smtClean="0"/>
              <a:t> </a:t>
            </a:r>
            <a:r>
              <a:rPr lang="ru-RU" sz="4000" dirty="0"/>
              <a:t>страны историю своих монархов </a:t>
            </a:r>
            <a:r>
              <a:rPr lang="ru-RU" sz="4000" dirty="0" err="1" smtClean="0"/>
              <a:t>стчитают</a:t>
            </a:r>
            <a:r>
              <a:rPr lang="ru-RU" sz="4000" dirty="0" smtClean="0"/>
              <a:t> </a:t>
            </a:r>
            <a:r>
              <a:rPr lang="ru-RU" sz="4000" dirty="0"/>
              <a:t>целыми династиями. Ну, а мы можем </a:t>
            </a:r>
            <a:r>
              <a:rPr lang="ru-RU" sz="4000" dirty="0" smtClean="0"/>
              <a:t>похвастаться </a:t>
            </a:r>
            <a:r>
              <a:rPr lang="ru-RU" sz="4000" dirty="0"/>
              <a:t>только одним королём </a:t>
            </a:r>
            <a:r>
              <a:rPr lang="ru-RU" sz="4000" dirty="0" smtClean="0"/>
              <a:t>.</a:t>
            </a:r>
          </a:p>
          <a:p>
            <a:r>
              <a:rPr lang="ru-RU" sz="4000" dirty="0"/>
              <a:t>Э</a:t>
            </a:r>
            <a:r>
              <a:rPr lang="ru-RU" sz="4000" dirty="0" smtClean="0"/>
              <a:t>то </a:t>
            </a:r>
            <a:r>
              <a:rPr lang="ru-RU" sz="4000" b="1" dirty="0">
                <a:effectLst/>
              </a:rPr>
              <a:t>Король </a:t>
            </a:r>
            <a:r>
              <a:rPr lang="en-GB" sz="4000" b="1" dirty="0">
                <a:effectLst/>
              </a:rPr>
              <a:t>M</a:t>
            </a:r>
            <a:r>
              <a:rPr lang="ru-RU" sz="4000" b="1" dirty="0" err="1">
                <a:effectLst/>
              </a:rPr>
              <a:t>индаугас</a:t>
            </a:r>
            <a:r>
              <a:rPr lang="en-GB" sz="4000" b="1" dirty="0">
                <a:effectLst/>
              </a:rPr>
              <a:t> </a:t>
            </a:r>
            <a:r>
              <a:rPr lang="lt-LT" sz="4000" b="0" i="0" dirty="0">
                <a:effectLst/>
                <a:latin typeface="Arial" panose="020B0604020202020204" pitchFamily="34" charset="0"/>
              </a:rPr>
              <a:t>(1236-1263 </a:t>
            </a:r>
            <a:r>
              <a:rPr lang="lt-LT" sz="4000" b="0" i="0" dirty="0" err="1">
                <a:effectLst/>
                <a:latin typeface="Arial" panose="020B0604020202020204" pitchFamily="34" charset="0"/>
              </a:rPr>
              <a:t>m</a:t>
            </a:r>
            <a:r>
              <a:rPr lang="lt-LT" sz="4000" b="0" i="0" dirty="0">
                <a:effectLst/>
                <a:latin typeface="Arial" panose="020B0604020202020204" pitchFamily="34" charset="0"/>
              </a:rPr>
              <a:t>.)</a:t>
            </a:r>
            <a:r>
              <a:rPr lang="en-GB" sz="4000" dirty="0">
                <a:latin typeface="Arial" panose="020B0604020202020204" pitchFamily="34" charset="0"/>
              </a:rPr>
              <a:t> - </a:t>
            </a:r>
            <a:r>
              <a:rPr lang="en-GB" sz="3600" dirty="0">
                <a:effectLst/>
              </a:rPr>
              <a:t> </a:t>
            </a:r>
            <a:r>
              <a:rPr lang="ru-RU" sz="4000" dirty="0">
                <a:effectLst/>
              </a:rPr>
              <a:t>первый и последний король Литвы</a:t>
            </a:r>
            <a:r>
              <a:rPr lang="en-GB" sz="4000" dirty="0"/>
              <a:t>,</a:t>
            </a:r>
            <a:r>
              <a:rPr lang="ru-RU" sz="4000" dirty="0"/>
              <a:t> создатель Литовского </a:t>
            </a:r>
            <a:r>
              <a:rPr lang="ru-RU" sz="4000" dirty="0" smtClean="0"/>
              <a:t>государства.</a:t>
            </a:r>
            <a:endParaRPr lang="en-GB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755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4">
            <a:extLst>
              <a:ext uri="{FF2B5EF4-FFF2-40B4-BE49-F238E27FC236}">
                <a16:creationId xmlns="" xmlns:a16="http://schemas.microsoft.com/office/drawing/2014/main" id="{AD9D64BD-83D0-714A-A3C6-4FBC50743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63" y="668317"/>
            <a:ext cx="4622070" cy="5511839"/>
          </a:xfrm>
          <a:prstGeom prst="rect">
            <a:avLst/>
          </a:prstGeom>
        </p:spPr>
      </p:pic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50DDD63D-EC53-E94D-9E41-3C28D7E6A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95333" y="1677193"/>
            <a:ext cx="3932237" cy="3811588"/>
          </a:xfrm>
        </p:spPr>
        <p:txBody>
          <a:bodyPr>
            <a:normAutofit fontScale="62500" lnSpcReduction="20000"/>
          </a:bodyPr>
          <a:lstStyle/>
          <a:p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Самое</a:t>
            </a:r>
            <a:r>
              <a:rPr lang="en-GB" sz="4400" dirty="0">
                <a:effectLst/>
              </a:rPr>
              <a:t> </a:t>
            </a:r>
            <a:r>
              <a:rPr lang="en-GB" sz="4400" dirty="0" err="1" smtClean="0">
                <a:effectLst/>
              </a:rPr>
              <a:t>бол</a:t>
            </a:r>
            <a:r>
              <a:rPr lang="ru-RU" sz="4400" dirty="0" smtClean="0">
                <a:effectLst/>
              </a:rPr>
              <a:t>ь</a:t>
            </a:r>
            <a:r>
              <a:rPr lang="en-GB" sz="4400" dirty="0" err="1" smtClean="0">
                <a:effectLst/>
              </a:rPr>
              <a:t>шое</a:t>
            </a:r>
            <a:r>
              <a:rPr lang="en-GB" sz="4400" dirty="0" smtClean="0">
                <a:effectLst/>
              </a:rPr>
              <a:t> </a:t>
            </a:r>
            <a:r>
              <a:rPr lang="en-GB" sz="4400" dirty="0" err="1">
                <a:effectLst/>
              </a:rPr>
              <a:t>достижение</a:t>
            </a:r>
            <a:r>
              <a:rPr lang="en-GB" sz="4400" dirty="0">
                <a:effectLst/>
              </a:rPr>
              <a:t> </a:t>
            </a:r>
            <a:r>
              <a:rPr lang="ru-RU" sz="4400" dirty="0" err="1">
                <a:effectLst/>
              </a:rPr>
              <a:t>Миндауг</a:t>
            </a:r>
            <a:r>
              <a:rPr lang="en-GB" sz="4400" dirty="0" err="1" smtClean="0"/>
              <a:t>аса</a:t>
            </a:r>
            <a:r>
              <a:rPr lang="ru-RU" sz="4400" dirty="0" smtClean="0"/>
              <a:t> в том</a:t>
            </a:r>
            <a:r>
              <a:rPr lang="en-GB" sz="4400" dirty="0" smtClean="0"/>
              <a:t>, </a:t>
            </a:r>
            <a:r>
              <a:rPr lang="en-GB" sz="4400" dirty="0" err="1"/>
              <a:t>что</a:t>
            </a:r>
            <a:r>
              <a:rPr lang="en-GB" sz="4400" dirty="0"/>
              <a:t> </a:t>
            </a:r>
            <a:r>
              <a:rPr lang="en-GB" sz="4400" dirty="0" err="1"/>
              <a:t>он</a:t>
            </a:r>
            <a:r>
              <a:rPr lang="ru-RU" sz="4400" dirty="0">
                <a:effectLst/>
              </a:rPr>
              <a:t> объединил литовцев в одну страну. </a:t>
            </a:r>
            <a:endParaRPr lang="ru-RU" sz="4400" dirty="0" smtClean="0">
              <a:effectLst/>
            </a:endParaRPr>
          </a:p>
          <a:p>
            <a:r>
              <a:rPr lang="ru-RU" sz="4400" dirty="0" smtClean="0">
                <a:effectLst/>
              </a:rPr>
              <a:t>Страна </a:t>
            </a:r>
            <a:r>
              <a:rPr lang="ru-RU" sz="4400" dirty="0">
                <a:effectLst/>
              </a:rPr>
              <a:t>при его владении стала </a:t>
            </a:r>
            <a:r>
              <a:rPr lang="ru-RU" sz="4400" dirty="0" smtClean="0">
                <a:effectLst/>
              </a:rPr>
              <a:t>полноценным </a:t>
            </a:r>
            <a:r>
              <a:rPr lang="ru-RU" sz="4400" dirty="0" err="1" smtClean="0">
                <a:effectLst/>
              </a:rPr>
              <a:t>Европойским</a:t>
            </a:r>
            <a:r>
              <a:rPr lang="ru-RU" sz="4400" dirty="0" smtClean="0">
                <a:effectLst/>
              </a:rPr>
              <a:t> государством.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990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veikslėlis 7">
            <a:extLst>
              <a:ext uri="{FF2B5EF4-FFF2-40B4-BE49-F238E27FC236}">
                <a16:creationId xmlns="" xmlns:a16="http://schemas.microsoft.com/office/drawing/2014/main" id="{BC3BD519-028F-A943-BBE4-D619815E6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7" y="208721"/>
            <a:ext cx="3518154" cy="6440558"/>
          </a:xfrm>
          <a:prstGeom prst="rect">
            <a:avLst/>
          </a:prstGeom>
        </p:spPr>
      </p:pic>
      <p:sp>
        <p:nvSpPr>
          <p:cNvPr id="6" name="Pavadinimas 1">
            <a:extLst>
              <a:ext uri="{FF2B5EF4-FFF2-40B4-BE49-F238E27FC236}">
                <a16:creationId xmlns="" xmlns:a16="http://schemas.microsoft.com/office/drawing/2014/main" id="{B60E4CB3-5F0C-FD41-ABF1-3939FE900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0" y="208721"/>
            <a:ext cx="7461250" cy="485351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212121"/>
                </a:solidFill>
                <a:latin typeface="Roboto"/>
              </a:rPr>
              <a:t>6 июля 1253 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г. </a:t>
            </a:r>
            <a:r>
              <a:rPr lang="ru-RU" sz="2400" b="0" i="0" dirty="0" smtClean="0">
                <a:solidFill>
                  <a:srgbClr val="212121"/>
                </a:solidFill>
                <a:effectLst/>
                <a:latin typeface="Roboto"/>
              </a:rPr>
              <a:t>Миндаугас 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был </a:t>
            </a:r>
            <a:r>
              <a:rPr lang="ru-RU" sz="2400" b="0" i="0" dirty="0" smtClean="0">
                <a:solidFill>
                  <a:srgbClr val="212121"/>
                </a:solidFill>
                <a:effectLst/>
                <a:latin typeface="Roboto"/>
              </a:rPr>
              <a:t>коронован и стал 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королём </a:t>
            </a:r>
            <a:r>
              <a:rPr lang="ru-RU" sz="2400" b="0" i="0" dirty="0" smtClean="0">
                <a:solidFill>
                  <a:srgbClr val="212121"/>
                </a:solidFill>
                <a:effectLst/>
                <a:latin typeface="Roboto"/>
              </a:rPr>
              <a:t>Литвы.</a:t>
            </a:r>
          </a:p>
          <a:p>
            <a:r>
              <a:rPr lang="ru-RU" sz="2400" b="0" i="0" dirty="0" smtClean="0">
                <a:solidFill>
                  <a:srgbClr val="212121"/>
                </a:solidFill>
                <a:effectLst/>
                <a:latin typeface="Roboto"/>
              </a:rPr>
              <a:t>Крещение Миндаугаса 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открыло двери Литве в </a:t>
            </a:r>
            <a:r>
              <a:rPr lang="ru-RU" sz="2400" dirty="0">
                <a:solidFill>
                  <a:srgbClr val="212121"/>
                </a:solidFill>
                <a:latin typeface="Roboto"/>
              </a:rPr>
              <a:t>х</a:t>
            </a:r>
            <a:r>
              <a:rPr lang="ru-RU" sz="2400" b="0" i="0" dirty="0" smtClean="0">
                <a:solidFill>
                  <a:srgbClr val="212121"/>
                </a:solidFill>
                <a:effectLst/>
                <a:latin typeface="Roboto"/>
              </a:rPr>
              <a:t>ристианскую западную 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Европу и открыло дорогу культуре и просвещению. </a:t>
            </a:r>
          </a:p>
          <a:p>
            <a:r>
              <a:rPr lang="az-Cyrl-AZ" sz="2400" b="0" i="0" dirty="0">
                <a:solidFill>
                  <a:srgbClr val="212121"/>
                </a:solidFill>
                <a:effectLst/>
                <a:latin typeface="Roboto"/>
              </a:rPr>
              <a:t>День его </a:t>
            </a:r>
            <a:r>
              <a:rPr lang="az-Cyrl-AZ" sz="2400" b="0" i="0" dirty="0" smtClean="0">
                <a:solidFill>
                  <a:srgbClr val="212121"/>
                </a:solidFill>
                <a:effectLst/>
                <a:latin typeface="Roboto"/>
              </a:rPr>
              <a:t>коронации является </a:t>
            </a:r>
            <a:r>
              <a:rPr lang="az-Cyrl-AZ" sz="2400" b="0" i="0" dirty="0">
                <a:solidFill>
                  <a:srgbClr val="212121"/>
                </a:solidFill>
                <a:effectLst/>
                <a:latin typeface="Roboto"/>
              </a:rPr>
              <a:t>государственным праздником Литовской Республики.</a:t>
            </a:r>
            <a:r>
              <a:rPr lang="en-GB" sz="2400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sz="2400" dirty="0" err="1">
                <a:solidFill>
                  <a:srgbClr val="212121"/>
                </a:solidFill>
                <a:latin typeface="Roboto"/>
              </a:rPr>
              <a:t>Э</a:t>
            </a:r>
            <a:r>
              <a:rPr lang="en-GB" sz="2400" b="0" i="0" dirty="0" err="1" smtClean="0">
                <a:solidFill>
                  <a:srgbClr val="212121"/>
                </a:solidFill>
                <a:effectLst/>
                <a:latin typeface="Roboto"/>
              </a:rPr>
              <a:t>то</a:t>
            </a:r>
            <a:r>
              <a:rPr lang="en-GB" sz="2400" b="0" i="0" dirty="0" smtClean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en-GB" sz="2400" b="0" i="0" dirty="0">
                <a:solidFill>
                  <a:srgbClr val="212121"/>
                </a:solidFill>
                <a:effectLst/>
                <a:latin typeface="Roboto"/>
              </a:rPr>
              <a:t>6 </a:t>
            </a:r>
            <a:r>
              <a:rPr lang="en-GB" sz="2400" b="0" i="0" dirty="0" err="1">
                <a:solidFill>
                  <a:srgbClr val="212121"/>
                </a:solidFill>
                <a:effectLst/>
                <a:latin typeface="Roboto"/>
              </a:rPr>
              <a:t>июля</a:t>
            </a:r>
            <a:r>
              <a:rPr lang="ru-RU" sz="2400" b="0" i="0" dirty="0">
                <a:solidFill>
                  <a:srgbClr val="212121"/>
                </a:solidFill>
                <a:effectLst/>
                <a:latin typeface="Roboto"/>
              </a:rPr>
              <a:t>.</a:t>
            </a:r>
            <a:endParaRPr lang="lt-LT" sz="2400" dirty="0"/>
          </a:p>
        </p:txBody>
      </p:sp>
      <p:pic>
        <p:nvPicPr>
          <p:cNvPr id="2" name="Paveikslėlis 2">
            <a:extLst>
              <a:ext uri="{FF2B5EF4-FFF2-40B4-BE49-F238E27FC236}">
                <a16:creationId xmlns="" xmlns:a16="http://schemas.microsoft.com/office/drawing/2014/main" id="{3732093B-5E2B-5C4A-977D-D24D11893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24200"/>
            <a:ext cx="4936067" cy="32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6794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</Words>
  <Application>Microsoft Office PowerPoint</Application>
  <PresentationFormat>Pasirinktinai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„Office“ tema</vt:lpstr>
      <vt:lpstr>Король Mиндаугас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Король Mиндаугас</dc:title>
  <dc:creator>Nežinomas vartotojas</dc:creator>
  <cp:lastModifiedBy>Larisa</cp:lastModifiedBy>
  <cp:revision>9</cp:revision>
  <dcterms:created xsi:type="dcterms:W3CDTF">2019-04-24T08:22:46Z</dcterms:created>
  <dcterms:modified xsi:type="dcterms:W3CDTF">2019-04-28T15:04:26Z</dcterms:modified>
</cp:coreProperties>
</file>