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&#233;l&#232;ve\r&#233;ponse%20questionnaire%20&#233;l&#232;v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&#233;l&#232;ve\r&#233;ponse%20questionnaire%20&#233;l&#232;v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&#233;l&#232;ve\r&#233;ponse%20questionnaire%20&#233;l&#232;v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&#233;l&#232;ve\r&#233;ponse%20questionnaire%20&#233;l&#232;v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&#233;l&#232;ve\r&#233;ponse%20questionnaire%20&#233;l&#232;v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&#233;l&#232;ve\r&#233;ponse%20questionnaire%20&#233;l&#232;v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&#233;l&#232;ve\r&#233;ponse%20questionnaire%20&#233;l&#232;v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&#233;l&#232;ve\r&#233;ponse%20questionnaire%20&#233;l&#232;v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53542199014925"/>
          <c:y val="4.993145121750408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Feuil1!$A$3</c:f>
              <c:strCache>
                <c:ptCount val="1"/>
                <c:pt idx="0">
                  <c:v>Q1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Feuil1!$B$2:$C$2</c:f>
              <c:strCache>
                <c:ptCount val="2"/>
                <c:pt idx="0">
                  <c:v>Answer 1 : YES</c:v>
                </c:pt>
                <c:pt idx="1">
                  <c:v>Answer 1 : NO</c:v>
                </c:pt>
              </c:strCache>
            </c:strRef>
          </c:cat>
          <c:val>
            <c:numRef>
              <c:f>Feuil1!$B$3:$C$3</c:f>
              <c:numCache>
                <c:formatCode>General</c:formatCode>
                <c:ptCount val="2"/>
                <c:pt idx="0">
                  <c:v>79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305569713330824"/>
          <c:y val="6.461717216382881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Feuil1!$A$4</c:f>
              <c:strCache>
                <c:ptCount val="1"/>
                <c:pt idx="0">
                  <c:v>Q2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Feuil1!$D$2:$E$2</c:f>
              <c:strCache>
                <c:ptCount val="2"/>
                <c:pt idx="0">
                  <c:v>Answer 2 : YES</c:v>
                </c:pt>
                <c:pt idx="1">
                  <c:v>Answer 2 : NO</c:v>
                </c:pt>
              </c:strCache>
            </c:strRef>
          </c:cat>
          <c:val>
            <c:numRef>
              <c:f>Feuil1!$D$4:$E$4</c:f>
              <c:numCache>
                <c:formatCode>General</c:formatCode>
                <c:ptCount val="2"/>
                <c:pt idx="0">
                  <c:v>24</c:v>
                </c:pt>
                <c:pt idx="1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400667041484734"/>
          <c:y val="3.079463833824460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Feuil1!$A$5</c:f>
              <c:strCache>
                <c:ptCount val="1"/>
                <c:pt idx="0">
                  <c:v>Q3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Feuil1!$F$2:$K$2</c:f>
              <c:strCache>
                <c:ptCount val="6"/>
                <c:pt idx="0">
                  <c:v>Answer 3 : MOZART</c:v>
                </c:pt>
                <c:pt idx="1">
                  <c:v>Answer 3 : LULLY</c:v>
                </c:pt>
                <c:pt idx="2">
                  <c:v>Answer 3 : GUILLAUME DE MACHAUD</c:v>
                </c:pt>
                <c:pt idx="3">
                  <c:v>Answer 3 : CHARPENTIER</c:v>
                </c:pt>
                <c:pt idx="4">
                  <c:v>Answer 3 : BIZET</c:v>
                </c:pt>
                <c:pt idx="5">
                  <c:v>Answer 3 : RAVEL</c:v>
                </c:pt>
              </c:strCache>
            </c:strRef>
          </c:cat>
          <c:val>
            <c:numRef>
              <c:f>Feuil1!$F$5:$K$5</c:f>
              <c:numCache>
                <c:formatCode>General</c:formatCode>
                <c:ptCount val="6"/>
                <c:pt idx="0">
                  <c:v>29</c:v>
                </c:pt>
                <c:pt idx="1">
                  <c:v>8</c:v>
                </c:pt>
                <c:pt idx="2">
                  <c:v>5</c:v>
                </c:pt>
                <c:pt idx="3">
                  <c:v>10</c:v>
                </c:pt>
                <c:pt idx="4">
                  <c:v>24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23332190143124"/>
          <c:y val="1.88805658024884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Feuil1!$A$6</c:f>
              <c:strCache>
                <c:ptCount val="1"/>
                <c:pt idx="0">
                  <c:v>Q4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Feuil1!$L$2:$M$2</c:f>
              <c:strCache>
                <c:ptCount val="2"/>
                <c:pt idx="0">
                  <c:v>Answer 4 : YES</c:v>
                </c:pt>
                <c:pt idx="1">
                  <c:v>Answer 4 : NO</c:v>
                </c:pt>
              </c:strCache>
            </c:strRef>
          </c:cat>
          <c:val>
            <c:numRef>
              <c:f>Feuil1!$L$6:$M$6</c:f>
              <c:numCache>
                <c:formatCode>General</c:formatCode>
                <c:ptCount val="2"/>
                <c:pt idx="0">
                  <c:v>62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631452427141794"/>
          <c:y val="3.40076106939207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Feuil1!$A$7</c:f>
              <c:strCache>
                <c:ptCount val="1"/>
                <c:pt idx="0">
                  <c:v>Q5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Feuil1!$N$2:$O$2</c:f>
              <c:strCache>
                <c:ptCount val="2"/>
                <c:pt idx="0">
                  <c:v>Answer 5 : YES</c:v>
                </c:pt>
                <c:pt idx="1">
                  <c:v>Answer 5 : NO</c:v>
                </c:pt>
              </c:strCache>
            </c:strRef>
          </c:cat>
          <c:val>
            <c:numRef>
              <c:f>Feuil1!$N$7:$O$7</c:f>
              <c:numCache>
                <c:formatCode>General</c:formatCode>
                <c:ptCount val="2"/>
                <c:pt idx="0">
                  <c:v>76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976980690088807"/>
          <c:y val="3.230858608191440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Feuil1!$A$8</c:f>
              <c:strCache>
                <c:ptCount val="1"/>
                <c:pt idx="0">
                  <c:v>Q6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Feuil1!$P$2:$R$2</c:f>
              <c:strCache>
                <c:ptCount val="3"/>
                <c:pt idx="0">
                  <c:v>Answer 6 : SING</c:v>
                </c:pt>
                <c:pt idx="1">
                  <c:v>Answer 6 : DANCE / THEATER</c:v>
                </c:pt>
                <c:pt idx="2">
                  <c:v>Answer 6 : MUSIC / PERCUSSION</c:v>
                </c:pt>
              </c:strCache>
            </c:strRef>
          </c:cat>
          <c:val>
            <c:numRef>
              <c:f>Feuil1!$P$8:$R$8</c:f>
              <c:numCache>
                <c:formatCode>General</c:formatCode>
                <c:ptCount val="3"/>
                <c:pt idx="0">
                  <c:v>16</c:v>
                </c:pt>
                <c:pt idx="1">
                  <c:v>46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030025903554578"/>
          <c:y val="5.354067801990255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Feuil1!$A$9</c:f>
              <c:strCache>
                <c:ptCount val="1"/>
                <c:pt idx="0">
                  <c:v>Q7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Feuil1!$S$2:$T$2</c:f>
              <c:strCache>
                <c:ptCount val="2"/>
                <c:pt idx="0">
                  <c:v>Answer 7 : YES</c:v>
                </c:pt>
                <c:pt idx="1">
                  <c:v>Answer7 : NO</c:v>
                </c:pt>
              </c:strCache>
            </c:strRef>
          </c:cat>
          <c:val>
            <c:numRef>
              <c:f>Feuil1!$S$9:$T$9</c:f>
              <c:numCache>
                <c:formatCode>General</c:formatCode>
                <c:ptCount val="2"/>
                <c:pt idx="0">
                  <c:v>69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018359071214309"/>
          <c:y val="3.230858608191440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Feuil1!$A$10</c:f>
              <c:strCache>
                <c:ptCount val="1"/>
                <c:pt idx="0">
                  <c:v>Q8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Feuil1!$U$2:$V$2</c:f>
              <c:strCache>
                <c:ptCount val="2"/>
                <c:pt idx="0">
                  <c:v>Answer 8 : YES</c:v>
                </c:pt>
                <c:pt idx="1">
                  <c:v>Answer 8 : NO</c:v>
                </c:pt>
              </c:strCache>
            </c:strRef>
          </c:cat>
          <c:val>
            <c:numRef>
              <c:f>Feuil1!$U$10:$V$10</c:f>
              <c:numCache>
                <c:formatCode>General</c:formatCode>
                <c:ptCount val="2"/>
                <c:pt idx="0">
                  <c:v>60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BADD46-9853-4B52-95D5-C8C9CD5B1D68}" type="datetimeFigureOut">
              <a:rPr lang="fr-FR" smtClean="0"/>
              <a:pPr/>
              <a:t>20/05/2016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65DF09-A29A-4941-A23B-F4EA4D9D40FF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 New Sound for the EU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questionnaire’s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</a:p>
          <a:p>
            <a:r>
              <a:rPr lang="fr-FR" dirty="0" smtClean="0"/>
              <a:t>France Nouzonville</a:t>
            </a:r>
          </a:p>
          <a:p>
            <a:r>
              <a:rPr lang="fr-FR" dirty="0" smtClean="0"/>
              <a:t>France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933056"/>
            <a:ext cx="2894233" cy="211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5293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After learning and rehearsing other country's song, dance </a:t>
            </a:r>
            <a:r>
              <a:rPr lang="en-GB" dirty="0" err="1" smtClean="0"/>
              <a:t>etc</a:t>
            </a:r>
            <a:r>
              <a:rPr lang="en-GB" dirty="0" smtClean="0"/>
              <a:t>, </a:t>
            </a:r>
            <a:r>
              <a:rPr lang="en-GB" dirty="0" smtClean="0"/>
              <a:t>was it interesting ?</a:t>
            </a: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1763688" y="2636912"/>
          <a:ext cx="68407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6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your thoughts about </a:t>
            </a:r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learnt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countries</a:t>
            </a:r>
          </a:p>
          <a:p>
            <a:r>
              <a:rPr lang="fr-FR" dirty="0" err="1" smtClean="0"/>
              <a:t>Dances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nice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 15</a:t>
            </a:r>
          </a:p>
          <a:p>
            <a:r>
              <a:rPr lang="fr-FR" dirty="0" smtClean="0"/>
              <a:t>I have </a:t>
            </a:r>
            <a:r>
              <a:rPr lang="fr-FR" dirty="0" err="1" smtClean="0"/>
              <a:t>loved</a:t>
            </a:r>
            <a:r>
              <a:rPr lang="fr-FR" dirty="0" smtClean="0"/>
              <a:t> the costumes and the </a:t>
            </a:r>
            <a:r>
              <a:rPr lang="fr-FR" dirty="0" err="1" smtClean="0"/>
              <a:t>dances</a:t>
            </a:r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learnt</a:t>
            </a:r>
            <a:r>
              <a:rPr lang="fr-FR" dirty="0" smtClean="0"/>
              <a:t> </a:t>
            </a:r>
            <a:r>
              <a:rPr lang="fr-FR" dirty="0" err="1" smtClean="0"/>
              <a:t>Swedish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2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great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dirty="0" smtClean="0"/>
              <a:t> to </a:t>
            </a:r>
            <a:r>
              <a:rPr lang="fr-FR" dirty="0" err="1" smtClean="0"/>
              <a:t>rehearse</a:t>
            </a:r>
            <a:r>
              <a:rPr lang="fr-FR" dirty="0" smtClean="0"/>
              <a:t> to dance and </a:t>
            </a:r>
            <a:r>
              <a:rPr lang="fr-FR" dirty="0" err="1" smtClean="0"/>
              <a:t>sing</a:t>
            </a:r>
            <a:r>
              <a:rPr lang="fr-FR" dirty="0" smtClean="0"/>
              <a:t>; </a:t>
            </a:r>
            <a:r>
              <a:rPr lang="fr-FR" dirty="0" err="1" smtClean="0"/>
              <a:t>I’ve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lots of fun</a:t>
            </a:r>
          </a:p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go to </a:t>
            </a:r>
            <a:r>
              <a:rPr lang="fr-FR" dirty="0" err="1" smtClean="0"/>
              <a:t>their</a:t>
            </a:r>
            <a:r>
              <a:rPr lang="fr-FR" dirty="0" smtClean="0"/>
              <a:t> country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talk to </a:t>
            </a:r>
            <a:r>
              <a:rPr lang="fr-FR" dirty="0" err="1" smtClean="0"/>
              <a:t>them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impressive</a:t>
            </a:r>
          </a:p>
          <a:p>
            <a:r>
              <a:rPr lang="fr-FR" dirty="0" smtClean="0"/>
              <a:t>I have </a:t>
            </a:r>
            <a:r>
              <a:rPr lang="fr-FR" dirty="0" err="1" smtClean="0"/>
              <a:t>learnt</a:t>
            </a:r>
            <a:r>
              <a:rPr lang="fr-FR" dirty="0" smtClean="0"/>
              <a:t> to dance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lots of fun 2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hard to </a:t>
            </a:r>
            <a:r>
              <a:rPr lang="fr-FR" dirty="0" err="1" smtClean="0"/>
              <a:t>learn</a:t>
            </a:r>
            <a:r>
              <a:rPr lang="fr-FR" dirty="0" smtClean="0"/>
              <a:t> to </a:t>
            </a:r>
            <a:r>
              <a:rPr lang="fr-FR" dirty="0" err="1" smtClean="0"/>
              <a:t>sing</a:t>
            </a:r>
            <a:r>
              <a:rPr lang="fr-FR" dirty="0" smtClean="0"/>
              <a:t> in </a:t>
            </a:r>
            <a:r>
              <a:rPr lang="fr-FR" dirty="0" err="1" smtClean="0"/>
              <a:t>Maltese</a:t>
            </a:r>
            <a:r>
              <a:rPr lang="fr-FR" dirty="0" smtClean="0"/>
              <a:t> 2</a:t>
            </a:r>
          </a:p>
          <a:p>
            <a:r>
              <a:rPr lang="fr-FR" dirty="0" smtClean="0"/>
              <a:t>I have </a:t>
            </a:r>
            <a:r>
              <a:rPr lang="fr-FR" dirty="0" err="1" smtClean="0"/>
              <a:t>loved</a:t>
            </a:r>
            <a:r>
              <a:rPr lang="fr-FR" dirty="0" smtClean="0"/>
              <a:t> to </a:t>
            </a:r>
            <a:r>
              <a:rPr lang="fr-FR" dirty="0" err="1" smtClean="0"/>
              <a:t>sing</a:t>
            </a:r>
            <a:r>
              <a:rPr lang="fr-FR" dirty="0" smtClean="0"/>
              <a:t> in </a:t>
            </a:r>
            <a:r>
              <a:rPr lang="fr-FR" dirty="0" err="1" smtClean="0"/>
              <a:t>Maltese</a:t>
            </a:r>
            <a:r>
              <a:rPr lang="fr-FR" smtClean="0"/>
              <a:t> 2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935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Did you enjoy learning other countries culture ?</a:t>
            </a: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1187624" y="2057400"/>
          <a:ext cx="7200800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97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19872" y="704088"/>
            <a:ext cx="2232248" cy="1143000"/>
          </a:xfrm>
        </p:spPr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fun 2</a:t>
            </a:r>
          </a:p>
          <a:p>
            <a:r>
              <a:rPr lang="fr-FR" dirty="0" smtClean="0"/>
              <a:t>There are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voices</a:t>
            </a:r>
            <a:r>
              <a:rPr lang="fr-FR" dirty="0" smtClean="0"/>
              <a:t> in the </a:t>
            </a:r>
            <a:r>
              <a:rPr lang="fr-FR" dirty="0" err="1" smtClean="0"/>
              <a:t>other</a:t>
            </a:r>
            <a:r>
              <a:rPr lang="fr-FR" dirty="0" smtClean="0"/>
              <a:t> countries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good 4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learnt</a:t>
            </a:r>
            <a:r>
              <a:rPr lang="fr-FR" dirty="0" smtClean="0"/>
              <a:t> </a:t>
            </a:r>
            <a:r>
              <a:rPr lang="fr-FR" dirty="0" err="1" smtClean="0"/>
              <a:t>dances</a:t>
            </a:r>
            <a:r>
              <a:rPr lang="fr-FR" dirty="0" smtClean="0"/>
              <a:t> and composer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didn’t</a:t>
            </a:r>
            <a:r>
              <a:rPr lang="fr-FR" dirty="0" smtClean="0"/>
              <a:t> know </a:t>
            </a:r>
            <a:r>
              <a:rPr lang="fr-FR" dirty="0" err="1" smtClean="0"/>
              <a:t>before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cultures 12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didn’t</a:t>
            </a:r>
            <a:r>
              <a:rPr lang="fr-FR" dirty="0" smtClean="0"/>
              <a:t> know the country of Malta</a:t>
            </a:r>
          </a:p>
          <a:p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live </a:t>
            </a:r>
            <a:r>
              <a:rPr lang="fr-FR" dirty="0" err="1" smtClean="0"/>
              <a:t>next</a:t>
            </a:r>
            <a:r>
              <a:rPr lang="fr-FR" dirty="0" smtClean="0"/>
              <a:t> to us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us</a:t>
            </a:r>
          </a:p>
          <a:p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danced</a:t>
            </a:r>
            <a:r>
              <a:rPr lang="fr-FR" dirty="0" smtClean="0"/>
              <a:t> and </a:t>
            </a:r>
            <a:r>
              <a:rPr lang="fr-FR" dirty="0" err="1" smtClean="0"/>
              <a:t>sung</a:t>
            </a:r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learnt</a:t>
            </a:r>
            <a:r>
              <a:rPr lang="fr-FR" dirty="0" smtClean="0"/>
              <a:t> new </a:t>
            </a:r>
            <a:r>
              <a:rPr lang="fr-FR" dirty="0" err="1" smtClean="0"/>
              <a:t>things</a:t>
            </a:r>
            <a:r>
              <a:rPr lang="fr-FR" dirty="0" smtClean="0"/>
              <a:t> 3</a:t>
            </a:r>
          </a:p>
          <a:p>
            <a:r>
              <a:rPr lang="fr-FR" dirty="0" smtClean="0"/>
              <a:t>I have </a:t>
            </a:r>
            <a:r>
              <a:rPr lang="fr-FR" dirty="0" err="1" smtClean="0"/>
              <a:t>loved</a:t>
            </a:r>
            <a:r>
              <a:rPr lang="fr-FR" dirty="0" smtClean="0"/>
              <a:t> the </a:t>
            </a:r>
            <a:r>
              <a:rPr lang="fr-FR" dirty="0"/>
              <a:t>E</a:t>
            </a:r>
            <a:r>
              <a:rPr lang="fr-FR" dirty="0" smtClean="0"/>
              <a:t>nglish </a:t>
            </a:r>
            <a:r>
              <a:rPr lang="fr-FR" dirty="0" err="1" smtClean="0"/>
              <a:t>songs</a:t>
            </a:r>
            <a:r>
              <a:rPr lang="fr-FR" dirty="0" smtClean="0"/>
              <a:t> 2</a:t>
            </a:r>
          </a:p>
          <a:p>
            <a:r>
              <a:rPr lang="en-US" dirty="0"/>
              <a:t>I have loved the </a:t>
            </a:r>
            <a:r>
              <a:rPr lang="en-US" dirty="0" smtClean="0"/>
              <a:t>Maltese song , to sing in Maltese 2</a:t>
            </a:r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learnt</a:t>
            </a:r>
            <a:r>
              <a:rPr lang="fr-FR" dirty="0" smtClean="0"/>
              <a:t> new </a:t>
            </a:r>
            <a:r>
              <a:rPr lang="fr-FR" dirty="0" err="1" smtClean="0"/>
              <a:t>languages</a:t>
            </a:r>
            <a:r>
              <a:rPr lang="fr-FR" dirty="0" smtClean="0"/>
              <a:t> 2</a:t>
            </a:r>
          </a:p>
          <a:p>
            <a:r>
              <a:rPr lang="fr-FR" dirty="0" smtClean="0"/>
              <a:t>I love </a:t>
            </a:r>
            <a:r>
              <a:rPr lang="fr-FR" dirty="0" err="1" smtClean="0"/>
              <a:t>Sweden</a:t>
            </a:r>
            <a:r>
              <a:rPr lang="fr-FR" dirty="0" smtClean="0"/>
              <a:t> 2</a:t>
            </a:r>
          </a:p>
          <a:p>
            <a:r>
              <a:rPr lang="fr-FR" dirty="0" smtClean="0"/>
              <a:t>I love to </a:t>
            </a:r>
            <a:r>
              <a:rPr lang="fr-FR" dirty="0" err="1" smtClean="0"/>
              <a:t>speak</a:t>
            </a:r>
            <a:r>
              <a:rPr lang="fr-FR" dirty="0" smtClean="0"/>
              <a:t> </a:t>
            </a:r>
            <a:r>
              <a:rPr lang="fr-FR" dirty="0" err="1" smtClean="0"/>
              <a:t>english</a:t>
            </a:r>
            <a:r>
              <a:rPr lang="fr-FR" dirty="0" smtClean="0"/>
              <a:t> 2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856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it</a:t>
            </a:r>
            <a:r>
              <a:rPr lang="fr-FR" dirty="0" smtClean="0"/>
              <a:t> has been made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The questionnaire has been </a:t>
            </a:r>
            <a:r>
              <a:rPr lang="fr-FR" dirty="0" err="1" smtClean="0"/>
              <a:t>filled</a:t>
            </a:r>
            <a:r>
              <a:rPr lang="fr-FR" dirty="0" smtClean="0"/>
              <a:t> by </a:t>
            </a:r>
            <a:r>
              <a:rPr lang="fr-FR" dirty="0" err="1" smtClean="0"/>
              <a:t>pupils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time .The </a:t>
            </a:r>
            <a:r>
              <a:rPr lang="fr-FR" dirty="0" err="1" smtClean="0"/>
              <a:t>youngest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r>
              <a:rPr lang="fr-FR" dirty="0" smtClean="0"/>
              <a:t> have been </a:t>
            </a:r>
            <a:r>
              <a:rPr lang="fr-FR" dirty="0" err="1" smtClean="0"/>
              <a:t>helped</a:t>
            </a:r>
            <a:r>
              <a:rPr lang="fr-FR" dirty="0" smtClean="0"/>
              <a:t> by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teacher</a:t>
            </a:r>
            <a:r>
              <a:rPr lang="fr-FR" dirty="0" smtClean="0"/>
              <a:t> to </a:t>
            </a:r>
            <a:r>
              <a:rPr lang="fr-FR" dirty="0" err="1" smtClean="0"/>
              <a:t>write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answers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30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115"/>
            <a:ext cx="9144000" cy="1143000"/>
          </a:xfrm>
        </p:spPr>
        <p:txBody>
          <a:bodyPr/>
          <a:lstStyle/>
          <a:p>
            <a:pPr algn="ctr"/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music ?</a:t>
            </a: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1331640" y="1916832"/>
          <a:ext cx="7128792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94352"/>
          </a:xfrm>
        </p:spPr>
        <p:txBody>
          <a:bodyPr>
            <a:noAutofit/>
          </a:bodyPr>
          <a:lstStyle/>
          <a:p>
            <a:pPr algn="ctr"/>
            <a:r>
              <a:rPr lang="fr-FR" dirty="0" err="1" smtClean="0"/>
              <a:t>Why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5816" y="1340768"/>
            <a:ext cx="3528392" cy="38164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1800" dirty="0" smtClean="0"/>
              <a:t>I practice	                              </a:t>
            </a:r>
            <a:r>
              <a:rPr lang="fr-FR" sz="1800" dirty="0" smtClean="0"/>
              <a:t>                   1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am</a:t>
            </a:r>
            <a:r>
              <a:rPr lang="fr-FR" sz="1800" dirty="0" smtClean="0"/>
              <a:t> </a:t>
            </a:r>
            <a:r>
              <a:rPr lang="fr-FR" sz="1800" dirty="0" err="1" smtClean="0"/>
              <a:t>interested</a:t>
            </a:r>
            <a:r>
              <a:rPr lang="fr-FR" sz="1800" dirty="0" smtClean="0"/>
              <a:t> by music</a:t>
            </a:r>
          </a:p>
          <a:p>
            <a:pPr marL="0" indent="0">
              <a:buNone/>
            </a:pPr>
            <a:r>
              <a:rPr lang="fr-FR" sz="1800" dirty="0" smtClean="0"/>
              <a:t>I love noises</a:t>
            </a:r>
          </a:p>
          <a:p>
            <a:pPr marL="0" indent="0">
              <a:buNone/>
            </a:pPr>
            <a:r>
              <a:rPr lang="fr-FR" sz="1800" dirty="0" smtClean="0"/>
              <a:t>It relaxes me </a:t>
            </a:r>
            <a:r>
              <a:rPr lang="fr-FR" sz="1800" dirty="0" err="1" smtClean="0"/>
              <a:t>when</a:t>
            </a:r>
            <a:r>
              <a:rPr lang="fr-FR" sz="1800" dirty="0" smtClean="0"/>
              <a:t> I </a:t>
            </a:r>
            <a:r>
              <a:rPr lang="fr-FR" sz="1800" dirty="0" err="1" smtClean="0"/>
              <a:t>am</a:t>
            </a:r>
            <a:r>
              <a:rPr lang="fr-FR" sz="1800" dirty="0" smtClean="0"/>
              <a:t> </a:t>
            </a:r>
            <a:r>
              <a:rPr lang="fr-FR" sz="1800" dirty="0" err="1" smtClean="0"/>
              <a:t>angry</a:t>
            </a:r>
            <a:r>
              <a:rPr lang="fr-FR" sz="1800" dirty="0" smtClean="0"/>
              <a:t> or </a:t>
            </a:r>
            <a:r>
              <a:rPr lang="fr-FR" sz="1800" dirty="0" err="1" smtClean="0"/>
              <a:t>sad</a:t>
            </a:r>
            <a:r>
              <a:rPr lang="fr-FR" sz="1800" dirty="0" smtClean="0"/>
              <a:t>     18</a:t>
            </a:r>
          </a:p>
          <a:p>
            <a:pPr marL="0" indent="0">
              <a:buNone/>
            </a:pPr>
            <a:r>
              <a:rPr lang="fr-FR" sz="1800" dirty="0" smtClean="0"/>
              <a:t>I love </a:t>
            </a:r>
            <a:r>
              <a:rPr lang="fr-FR" sz="1800" dirty="0" err="1" smtClean="0"/>
              <a:t>singing</a:t>
            </a:r>
            <a:r>
              <a:rPr lang="fr-FR" sz="1800" dirty="0" smtClean="0"/>
              <a:t>                                             5</a:t>
            </a:r>
          </a:p>
          <a:p>
            <a:pPr marL="0" indent="0">
              <a:buNone/>
            </a:pPr>
            <a:r>
              <a:rPr lang="fr-FR" sz="1800" dirty="0" err="1" smtClean="0"/>
              <a:t>It’s</a:t>
            </a:r>
            <a:r>
              <a:rPr lang="fr-FR" sz="1800" dirty="0" smtClean="0"/>
              <a:t> good                                                      6</a:t>
            </a:r>
          </a:p>
          <a:p>
            <a:pPr marL="0" indent="0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make</a:t>
            </a:r>
            <a:r>
              <a:rPr lang="fr-FR" sz="1800" dirty="0" err="1" smtClean="0"/>
              <a:t>s</a:t>
            </a:r>
            <a:r>
              <a:rPr lang="fr-FR" sz="1800" dirty="0" smtClean="0"/>
              <a:t> me happy                                    2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want</a:t>
            </a:r>
            <a:r>
              <a:rPr lang="fr-FR" sz="1800" dirty="0" smtClean="0"/>
              <a:t> to dance                                          7</a:t>
            </a:r>
          </a:p>
          <a:p>
            <a:pPr marL="0" indent="0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makes</a:t>
            </a:r>
            <a:r>
              <a:rPr lang="fr-FR" sz="1800" dirty="0" smtClean="0"/>
              <a:t> me </a:t>
            </a:r>
            <a:r>
              <a:rPr lang="fr-FR" sz="1800" dirty="0" err="1" smtClean="0"/>
              <a:t>feel</a:t>
            </a:r>
            <a:r>
              <a:rPr lang="fr-FR" sz="1800" dirty="0" smtClean="0"/>
              <a:t> </a:t>
            </a:r>
            <a:r>
              <a:rPr lang="fr-FR" sz="1800" dirty="0" err="1" smtClean="0"/>
              <a:t>great</a:t>
            </a:r>
            <a:r>
              <a:rPr lang="fr-FR" sz="1800" dirty="0" smtClean="0"/>
              <a:t>                               2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play</a:t>
            </a:r>
            <a:r>
              <a:rPr lang="fr-FR" sz="1800" dirty="0" smtClean="0"/>
              <a:t> </a:t>
            </a:r>
            <a:r>
              <a:rPr lang="fr-FR" sz="1800" dirty="0" err="1" smtClean="0"/>
              <a:t>violin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I love the </a:t>
            </a:r>
            <a:r>
              <a:rPr lang="fr-FR" sz="1800" dirty="0" err="1" smtClean="0"/>
              <a:t>sound</a:t>
            </a: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No : 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prefer</a:t>
            </a:r>
            <a:r>
              <a:rPr lang="fr-FR" sz="1800" dirty="0" smtClean="0"/>
              <a:t> football</a:t>
            </a:r>
          </a:p>
          <a:p>
            <a:pPr marL="0" indent="0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makes</a:t>
            </a:r>
            <a:r>
              <a:rPr lang="fr-FR" sz="1800" dirty="0" smtClean="0"/>
              <a:t> me </a:t>
            </a:r>
            <a:r>
              <a:rPr lang="fr-FR" sz="1800" dirty="0" err="1" smtClean="0"/>
              <a:t>sad</a:t>
            </a: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                         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0863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H</a:t>
            </a:r>
            <a:r>
              <a:rPr lang="en-GB" sz="4400" dirty="0" smtClean="0"/>
              <a:t>ave </a:t>
            </a:r>
            <a:r>
              <a:rPr lang="en-GB" sz="4400" dirty="0" smtClean="0"/>
              <a:t>you started to learn how to play an instrument during the project ?</a:t>
            </a:r>
            <a:endParaRPr lang="fr-FR" sz="4400" dirty="0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497810645"/>
              </p:ext>
            </p:extLst>
          </p:nvPr>
        </p:nvGraphicFramePr>
        <p:xfrm>
          <a:off x="107504" y="1196752"/>
          <a:ext cx="6984776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23528" y="5733256"/>
            <a:ext cx="3277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/>
              <a:t>If </a:t>
            </a:r>
            <a:r>
              <a:rPr lang="fr-FR" sz="3200" dirty="0" err="1"/>
              <a:t>yes</a:t>
            </a:r>
            <a:r>
              <a:rPr lang="fr-FR" sz="3200" dirty="0"/>
              <a:t> </a:t>
            </a:r>
            <a:r>
              <a:rPr lang="fr-FR" sz="3200" dirty="0" err="1"/>
              <a:t>which</a:t>
            </a:r>
            <a:r>
              <a:rPr lang="fr-FR" sz="3200" dirty="0"/>
              <a:t> one ?</a:t>
            </a:r>
          </a:p>
        </p:txBody>
      </p:sp>
      <p:sp>
        <p:nvSpPr>
          <p:cNvPr id="4" name="Rectangle 3"/>
          <p:cNvSpPr/>
          <p:nvPr/>
        </p:nvSpPr>
        <p:spPr>
          <a:xfrm>
            <a:off x="4716016" y="5301208"/>
            <a:ext cx="1781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Drums 3</a:t>
            </a:r>
          </a:p>
          <a:p>
            <a:r>
              <a:rPr lang="fr-FR" dirty="0"/>
              <a:t>Guitar  4</a:t>
            </a:r>
          </a:p>
          <a:p>
            <a:r>
              <a:rPr lang="fr-FR" dirty="0"/>
              <a:t>Percussions 7</a:t>
            </a:r>
          </a:p>
          <a:p>
            <a:r>
              <a:rPr lang="fr-FR" dirty="0"/>
              <a:t>Xylophone </a:t>
            </a:r>
          </a:p>
        </p:txBody>
      </p:sp>
    </p:spTree>
    <p:extLst>
      <p:ext uri="{BB962C8B-B14F-4D97-AF65-F5344CB8AC3E}">
        <p14:creationId xmlns:p14="http://schemas.microsoft.com/office/powerpoint/2010/main" val="23031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82352"/>
          </a:xfrm>
        </p:spPr>
        <p:txBody>
          <a:bodyPr/>
          <a:lstStyle/>
          <a:p>
            <a:pPr algn="ctr"/>
            <a:r>
              <a:rPr lang="en-GB" dirty="0" smtClean="0"/>
              <a:t>Do you know a composer ?</a:t>
            </a:r>
            <a:endParaRPr lang="fr-FR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1619672" y="1484784"/>
          <a:ext cx="71287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4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6636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Do you like to sing ?</a:t>
            </a:r>
            <a:endParaRPr lang="fr-FR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1619672" y="1916832"/>
          <a:ext cx="6624736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1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5496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Did you enjoy working on the project?</a:t>
            </a:r>
            <a:endParaRPr lang="fr-FR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1835696" y="1844824"/>
          <a:ext cx="655272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9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05981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What was your </a:t>
            </a:r>
            <a:r>
              <a:rPr lang="en-GB" dirty="0" err="1" smtClean="0"/>
              <a:t>favorite</a:t>
            </a:r>
            <a:r>
              <a:rPr lang="en-GB" dirty="0" smtClean="0"/>
              <a:t> activity ?</a:t>
            </a:r>
            <a:endParaRPr lang="fr-FR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1835696" y="1844824"/>
          <a:ext cx="6768752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10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339</Words>
  <Application>Microsoft Office PowerPoint</Application>
  <PresentationFormat>Affichage à l'écran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A New Sound for the EU</vt:lpstr>
      <vt:lpstr>How it has been made ?</vt:lpstr>
      <vt:lpstr>Do you like music ?</vt:lpstr>
      <vt:lpstr>Why ?</vt:lpstr>
      <vt:lpstr>Have you started to learn how to play an instrument during the project ?</vt:lpstr>
      <vt:lpstr>Do you know a composer ?</vt:lpstr>
      <vt:lpstr>Do you like to sing ?</vt:lpstr>
      <vt:lpstr>Did you enjoy working on the project?</vt:lpstr>
      <vt:lpstr>What was your favorite activity ?</vt:lpstr>
      <vt:lpstr>After learning and rehearsing other country's song, dance etc, was it interesting ?</vt:lpstr>
      <vt:lpstr>what are your thoughts about this :</vt:lpstr>
      <vt:lpstr>Did you enjoy learning other countries culture ?</vt:lpstr>
      <vt:lpstr>Why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Sound for the EU</dc:title>
  <dc:creator>Bruliard</dc:creator>
  <cp:lastModifiedBy>Bruliard</cp:lastModifiedBy>
  <cp:revision>41</cp:revision>
  <dcterms:created xsi:type="dcterms:W3CDTF">2015-01-28T08:28:10Z</dcterms:created>
  <dcterms:modified xsi:type="dcterms:W3CDTF">2016-05-20T16:31:08Z</dcterms:modified>
</cp:coreProperties>
</file>