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208;iabl&#248;\Desktop\Service%20Civique\Service%20Civique\Ecole%20la%20cachette\mobilit&#233;%20Malte\questionnaire%20famille\r&#233;ponse%20questionnaire%20famil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Feuil1!$A$3</c:f>
              <c:strCache>
                <c:ptCount val="1"/>
                <c:pt idx="0">
                  <c:v>Q1 first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Feuil1!$B$2:$F$2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Feuil1!$B$3:$F$3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12</c:v>
                </c:pt>
                <c:pt idx="3">
                  <c:v>10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4"/>
          <c:order val="0"/>
          <c:tx>
            <c:strRef>
              <c:f>Feuil1!$A$21</c:f>
              <c:strCache>
                <c:ptCount val="1"/>
                <c:pt idx="0">
                  <c:v>Q5 second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Feuil1!$B$16:$F$16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Feuil1!$B$21:$F$21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5"/>
          <c:order val="0"/>
          <c:tx>
            <c:strRef>
              <c:f>Feuil1!$A$8</c:f>
              <c:strCache>
                <c:ptCount val="1"/>
                <c:pt idx="0">
                  <c:v>Q6 first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Feuil1!$B$2:$F$2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Feuil1!$B$8:$F$8</c:f>
              <c:numCache>
                <c:formatCode>General</c:formatCode>
                <c:ptCount val="5"/>
                <c:pt idx="1">
                  <c:v>1</c:v>
                </c:pt>
                <c:pt idx="2">
                  <c:v>10</c:v>
                </c:pt>
                <c:pt idx="3">
                  <c:v>13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5"/>
          <c:order val="0"/>
          <c:tx>
            <c:strRef>
              <c:f>Feuil1!$A$22</c:f>
              <c:strCache>
                <c:ptCount val="1"/>
                <c:pt idx="0">
                  <c:v>Q6 second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Feuil1!$B$16:$F$16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Feuil1!$B$22:$F$22</c:f>
              <c:numCache>
                <c:formatCode>General</c:formatCode>
                <c:ptCount val="5"/>
                <c:pt idx="0">
                  <c:v>1</c:v>
                </c:pt>
                <c:pt idx="2">
                  <c:v>5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6"/>
          <c:order val="0"/>
          <c:tx>
            <c:strRef>
              <c:f>Feuil1!$A$9</c:f>
              <c:strCache>
                <c:ptCount val="1"/>
                <c:pt idx="0">
                  <c:v>Q7 first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Feuil1!$B$2:$F$2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Feuil1!$B$9:$F$9</c:f>
              <c:numCache>
                <c:formatCode>General</c:formatCode>
                <c:ptCount val="5"/>
                <c:pt idx="1">
                  <c:v>1</c:v>
                </c:pt>
                <c:pt idx="2">
                  <c:v>13</c:v>
                </c:pt>
                <c:pt idx="3">
                  <c:v>7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6"/>
          <c:order val="0"/>
          <c:tx>
            <c:strRef>
              <c:f>Feuil1!$A$23</c:f>
              <c:strCache>
                <c:ptCount val="1"/>
                <c:pt idx="0">
                  <c:v>Q7 second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Feuil1!$B$16:$F$16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Feuil1!$B$23:$F$23</c:f>
              <c:numCache>
                <c:formatCode>General</c:formatCode>
                <c:ptCount val="5"/>
                <c:pt idx="2">
                  <c:v>5</c:v>
                </c:pt>
                <c:pt idx="3">
                  <c:v>10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7"/>
          <c:order val="0"/>
          <c:tx>
            <c:strRef>
              <c:f>Feuil1!$A$10</c:f>
              <c:strCache>
                <c:ptCount val="1"/>
                <c:pt idx="0">
                  <c:v>Q8 first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Feuil1!$B$2:$F$2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Feuil1!$B$10:$F$10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12</c:v>
                </c:pt>
                <c:pt idx="3">
                  <c:v>11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7"/>
          <c:order val="0"/>
          <c:tx>
            <c:strRef>
              <c:f>Feuil1!$A$24</c:f>
              <c:strCache>
                <c:ptCount val="1"/>
                <c:pt idx="0">
                  <c:v>Q8 second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Feuil1!$B$16:$F$16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Feuil1!$B$24:$F$24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8"/>
          <c:order val="0"/>
          <c:tx>
            <c:strRef>
              <c:f>Feuil1!$A$11</c:f>
              <c:strCache>
                <c:ptCount val="1"/>
                <c:pt idx="0">
                  <c:v>Q9 first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Feuil1!$B$2:$F$2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Feuil1!$B$11:$F$11</c:f>
              <c:numCache>
                <c:formatCode>General</c:formatCode>
                <c:ptCount val="5"/>
                <c:pt idx="1">
                  <c:v>3</c:v>
                </c:pt>
                <c:pt idx="2">
                  <c:v>8</c:v>
                </c:pt>
                <c:pt idx="3">
                  <c:v>13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8"/>
          <c:order val="0"/>
          <c:tx>
            <c:strRef>
              <c:f>Feuil1!$A$25</c:f>
              <c:strCache>
                <c:ptCount val="1"/>
                <c:pt idx="0">
                  <c:v>Q9 second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Feuil1!$B$16:$F$16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Feuil1!$B$25:$F$25</c:f>
              <c:numCache>
                <c:formatCode>General</c:formatCode>
                <c:ptCount val="5"/>
                <c:pt idx="2">
                  <c:v>8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9"/>
          <c:order val="0"/>
          <c:tx>
            <c:strRef>
              <c:f>Feuil1!$A$12</c:f>
              <c:strCache>
                <c:ptCount val="1"/>
                <c:pt idx="0">
                  <c:v>Q10 first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Feuil1!$B$2:$F$2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Feuil1!$B$12:$F$12</c:f>
              <c:numCache>
                <c:formatCode>General</c:formatCode>
                <c:ptCount val="5"/>
                <c:pt idx="0">
                  <c:v>1</c:v>
                </c:pt>
                <c:pt idx="1">
                  <c:v>6</c:v>
                </c:pt>
                <c:pt idx="2">
                  <c:v>11</c:v>
                </c:pt>
                <c:pt idx="3">
                  <c:v>11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Feuil1!$A$17</c:f>
              <c:strCache>
                <c:ptCount val="1"/>
                <c:pt idx="0">
                  <c:v>Q1 second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Feuil1!$B$16:$F$16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Feuil1!$B$17:$F$17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6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9"/>
          <c:order val="0"/>
          <c:tx>
            <c:strRef>
              <c:f>Feuil1!$A$26</c:f>
              <c:strCache>
                <c:ptCount val="1"/>
                <c:pt idx="0">
                  <c:v>Q10 second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Feuil1!$B$16:$F$16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Feuil1!$B$26:$F$26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8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1"/>
          <c:order val="0"/>
          <c:tx>
            <c:strRef>
              <c:f>Feuil1!$A$4</c:f>
              <c:strCache>
                <c:ptCount val="1"/>
                <c:pt idx="0">
                  <c:v>Q2 first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Feuil1!$B$2:$F$2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Feuil1!$B$4:$F$4</c:f>
              <c:numCache>
                <c:formatCode>General</c:formatCode>
                <c:ptCount val="5"/>
                <c:pt idx="1">
                  <c:v>5</c:v>
                </c:pt>
                <c:pt idx="2">
                  <c:v>10</c:v>
                </c:pt>
                <c:pt idx="3">
                  <c:v>13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1"/>
          <c:order val="0"/>
          <c:tx>
            <c:strRef>
              <c:f>Feuil1!$A$18</c:f>
              <c:strCache>
                <c:ptCount val="1"/>
                <c:pt idx="0">
                  <c:v>Q2 second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Feuil1!$B$16:$F$16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Feuil1!$B$18:$F$18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8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2"/>
          <c:order val="0"/>
          <c:tx>
            <c:strRef>
              <c:f>Feuil1!$A$5</c:f>
              <c:strCache>
                <c:ptCount val="1"/>
                <c:pt idx="0">
                  <c:v>Q3 first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Feuil1!$B$2:$F$2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Feuil1!$B$5:$F$5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9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2"/>
          <c:order val="0"/>
          <c:tx>
            <c:strRef>
              <c:f>Feuil1!$A$19</c:f>
              <c:strCache>
                <c:ptCount val="1"/>
                <c:pt idx="0">
                  <c:v>Q3 second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Feuil1!$B$16:$F$16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Feuil1!$B$19:$F$19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3"/>
          <c:order val="0"/>
          <c:tx>
            <c:strRef>
              <c:f>Feuil1!$A$6</c:f>
              <c:strCache>
                <c:ptCount val="1"/>
                <c:pt idx="0">
                  <c:v>Q4 first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Feuil1!$B$2:$F$2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Feuil1!$B$6:$F$6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8</c:v>
                </c:pt>
                <c:pt idx="3">
                  <c:v>13</c:v>
                </c:pt>
                <c:pt idx="4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3"/>
          <c:order val="0"/>
          <c:tx>
            <c:strRef>
              <c:f>Feuil1!$A$20</c:f>
              <c:strCache>
                <c:ptCount val="1"/>
                <c:pt idx="0">
                  <c:v>Q4 second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Feuil1!$B$16:$F$16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Feuil1!$B$20:$F$20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8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4"/>
          <c:order val="0"/>
          <c:tx>
            <c:strRef>
              <c:f>Feuil1!$A$7</c:f>
              <c:strCache>
                <c:ptCount val="1"/>
                <c:pt idx="0">
                  <c:v>Q5 first categorie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Feuil1!$B$2:$F$2</c:f>
              <c:strCache>
                <c:ptCount val="5"/>
                <c:pt idx="0">
                  <c:v>Answer 1 : completely disagree</c:v>
                </c:pt>
                <c:pt idx="1">
                  <c:v>Answer 2 : mostly disagree</c:v>
                </c:pt>
                <c:pt idx="2">
                  <c:v>Answer 3 : neither disagree or agree</c:v>
                </c:pt>
                <c:pt idx="3">
                  <c:v>Answer 4 : mostly agree</c:v>
                </c:pt>
                <c:pt idx="4">
                  <c:v>Answer 5 : completely agree</c:v>
                </c:pt>
              </c:strCache>
            </c:strRef>
          </c:cat>
          <c:val>
            <c:numRef>
              <c:f>Feuil1!$B$7:$F$7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3</c:v>
                </c:pt>
                <c:pt idx="3">
                  <c:v>14</c:v>
                </c:pt>
                <c:pt idx="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ADD46-9853-4B52-95D5-C8C9CD5B1D68}" type="datetimeFigureOut">
              <a:rPr lang="fr-FR" smtClean="0"/>
              <a:pPr/>
              <a:t>20/05/2016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65DF09-A29A-4941-A23B-F4EA4D9D40F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BADD46-9853-4B52-95D5-C8C9CD5B1D68}" type="datetimeFigureOut">
              <a:rPr lang="fr-FR" smtClean="0"/>
              <a:pPr/>
              <a:t>20/05/2016</a:t>
            </a:fld>
            <a:endParaRPr lang="fr-F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65DF09-A29A-4941-A23B-F4EA4D9D40FF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 New Sound for the EU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Result of family questionnaire</a:t>
            </a:r>
          </a:p>
          <a:p>
            <a:r>
              <a:rPr lang="fr-FR" dirty="0" smtClean="0"/>
              <a:t>France Nouzonville</a:t>
            </a:r>
          </a:p>
          <a:p>
            <a:r>
              <a:rPr lang="fr-FR" dirty="0" smtClean="0"/>
              <a:t>France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933056"/>
            <a:ext cx="2894233" cy="2111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Question 7 : </a:t>
            </a:r>
            <a:r>
              <a:rPr lang="en-US" dirty="0" smtClean="0"/>
              <a:t>I have noticed that my child is happy to work and cooperate on tasks concerning the project</a:t>
            </a:r>
            <a:endParaRPr lang="fr-FR" dirty="0"/>
          </a:p>
        </p:txBody>
      </p:sp>
      <p:graphicFrame>
        <p:nvGraphicFramePr>
          <p:cNvPr id="3" name="Graphique 2"/>
          <p:cNvGraphicFramePr/>
          <p:nvPr/>
        </p:nvGraphicFramePr>
        <p:xfrm>
          <a:off x="467544" y="2204864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4283968" y="3789040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Question 8 : </a:t>
            </a:r>
            <a:r>
              <a:rPr lang="en-US" dirty="0" smtClean="0"/>
              <a:t>I am satisfied with the cooperation of teachers and the project team with parents</a:t>
            </a:r>
            <a:endParaRPr lang="fr-FR" dirty="0"/>
          </a:p>
        </p:txBody>
      </p:sp>
      <p:graphicFrame>
        <p:nvGraphicFramePr>
          <p:cNvPr id="3" name="Graphique 2"/>
          <p:cNvGraphicFramePr/>
          <p:nvPr/>
        </p:nvGraphicFramePr>
        <p:xfrm>
          <a:off x="467544" y="2132856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4211960" y="3789040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Question 9 : </a:t>
            </a:r>
            <a:r>
              <a:rPr lang="en-US" dirty="0" smtClean="0"/>
              <a:t>The project consists of various activities and the pupils are involved in them in an interesting and innovative way</a:t>
            </a:r>
            <a:endParaRPr lang="fr-FR" dirty="0"/>
          </a:p>
        </p:txBody>
      </p:sp>
      <p:graphicFrame>
        <p:nvGraphicFramePr>
          <p:cNvPr id="3" name="Graphique 2"/>
          <p:cNvGraphicFramePr/>
          <p:nvPr/>
        </p:nvGraphicFramePr>
        <p:xfrm>
          <a:off x="251520" y="2852936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4211960" y="3861048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Question 10 : </a:t>
            </a:r>
            <a:r>
              <a:rPr lang="en-US" dirty="0" smtClean="0"/>
              <a:t>I support the project and I will join in whenever it is needed</a:t>
            </a:r>
            <a:endParaRPr lang="fr-FR" dirty="0"/>
          </a:p>
        </p:txBody>
      </p:sp>
      <p:graphicFrame>
        <p:nvGraphicFramePr>
          <p:cNvPr id="3" name="Graphique 2"/>
          <p:cNvGraphicFramePr/>
          <p:nvPr/>
        </p:nvGraphicFramePr>
        <p:xfrm>
          <a:off x="395536" y="2276872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4283968" y="3861048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11. Name the advantages of classes being held in a way that project activities are held:</a:t>
            </a:r>
            <a:br>
              <a:rPr lang="en-US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err="1" smtClean="0"/>
              <a:t>Penfriends</a:t>
            </a:r>
            <a:r>
              <a:rPr lang="fr-FR" dirty="0" smtClean="0"/>
              <a:t> 4</a:t>
            </a:r>
          </a:p>
          <a:p>
            <a:r>
              <a:rPr lang="fr-FR" dirty="0" err="1" smtClean="0"/>
              <a:t>Discovering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cultures 13</a:t>
            </a:r>
          </a:p>
          <a:p>
            <a:r>
              <a:rPr lang="fr-FR" dirty="0" smtClean="0"/>
              <a:t>It </a:t>
            </a:r>
            <a:r>
              <a:rPr lang="fr-FR" dirty="0" err="1" smtClean="0"/>
              <a:t>helps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travel</a:t>
            </a:r>
            <a:r>
              <a:rPr lang="fr-FR" dirty="0" smtClean="0"/>
              <a:t> to </a:t>
            </a:r>
            <a:r>
              <a:rPr lang="fr-FR" dirty="0" err="1" smtClean="0"/>
              <a:t>discover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countries 3</a:t>
            </a:r>
          </a:p>
          <a:p>
            <a:r>
              <a:rPr lang="fr-FR" dirty="0" err="1" smtClean="0"/>
              <a:t>Opening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minds</a:t>
            </a:r>
            <a:r>
              <a:rPr lang="fr-FR" dirty="0" smtClean="0"/>
              <a:t> 3</a:t>
            </a:r>
          </a:p>
          <a:p>
            <a:r>
              <a:rPr lang="fr-FR" dirty="0" err="1" smtClean="0"/>
              <a:t>Learn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languages</a:t>
            </a:r>
            <a:r>
              <a:rPr lang="fr-FR" dirty="0" smtClean="0"/>
              <a:t> 8</a:t>
            </a:r>
          </a:p>
          <a:p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ways</a:t>
            </a:r>
            <a:r>
              <a:rPr lang="fr-FR" dirty="0" smtClean="0"/>
              <a:t> of </a:t>
            </a:r>
            <a:r>
              <a:rPr lang="fr-FR" dirty="0" err="1" smtClean="0"/>
              <a:t>learning</a:t>
            </a:r>
            <a:r>
              <a:rPr lang="fr-FR" dirty="0" smtClean="0"/>
              <a:t> in </a:t>
            </a:r>
            <a:r>
              <a:rPr lang="fr-FR" dirty="0" err="1" smtClean="0"/>
              <a:t>other</a:t>
            </a:r>
            <a:r>
              <a:rPr lang="fr-FR" dirty="0" smtClean="0"/>
              <a:t> countries 8</a:t>
            </a:r>
          </a:p>
          <a:p>
            <a:r>
              <a:rPr lang="fr-FR" dirty="0" smtClean="0"/>
              <a:t>Skype cessions</a:t>
            </a:r>
          </a:p>
          <a:p>
            <a:r>
              <a:rPr lang="fr-FR" dirty="0" err="1" smtClean="0"/>
              <a:t>Discovering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ways</a:t>
            </a:r>
            <a:r>
              <a:rPr lang="fr-FR" dirty="0" smtClean="0"/>
              <a:t> of living 4</a:t>
            </a:r>
          </a:p>
          <a:p>
            <a:r>
              <a:rPr lang="fr-FR" dirty="0" smtClean="0"/>
              <a:t>Sharing</a:t>
            </a:r>
          </a:p>
          <a:p>
            <a:r>
              <a:rPr lang="fr-FR" dirty="0" err="1" smtClean="0"/>
              <a:t>Discovering</a:t>
            </a:r>
            <a:r>
              <a:rPr lang="fr-FR" dirty="0" smtClean="0"/>
              <a:t> new </a:t>
            </a:r>
            <a:r>
              <a:rPr lang="fr-FR" dirty="0" err="1" smtClean="0"/>
              <a:t>musics</a:t>
            </a:r>
            <a:endParaRPr lang="fr-FR" dirty="0" smtClean="0"/>
          </a:p>
          <a:p>
            <a:r>
              <a:rPr lang="fr-FR" dirty="0" smtClean="0"/>
              <a:t>Team </a:t>
            </a:r>
            <a:r>
              <a:rPr lang="fr-FR" dirty="0" err="1" smtClean="0"/>
              <a:t>work</a:t>
            </a:r>
            <a:endParaRPr lang="fr-FR" dirty="0" smtClean="0"/>
          </a:p>
          <a:p>
            <a:r>
              <a:rPr lang="fr-FR" dirty="0" err="1" smtClean="0"/>
              <a:t>Curiosity</a:t>
            </a:r>
            <a:endParaRPr lang="fr-FR" dirty="0" smtClean="0"/>
          </a:p>
          <a:p>
            <a:r>
              <a:rPr lang="fr-FR" dirty="0" smtClean="0"/>
              <a:t>motivation</a:t>
            </a:r>
          </a:p>
          <a:p>
            <a:r>
              <a:rPr lang="fr-FR" dirty="0" smtClean="0"/>
              <a:t>none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5176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12</a:t>
            </a:r>
            <a:r>
              <a:rPr lang="en-US" sz="3600" dirty="0"/>
              <a:t>. Have you noticed that being involved in the project influences your child</a:t>
            </a:r>
            <a:r>
              <a:rPr lang="en-US" sz="3600" dirty="0" smtClean="0"/>
              <a:t>?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Yes</a:t>
            </a:r>
            <a:r>
              <a:rPr lang="fr-FR" dirty="0" smtClean="0"/>
              <a:t> ,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enthousiastic</a:t>
            </a:r>
            <a:endParaRPr lang="fr-FR" dirty="0" smtClean="0"/>
          </a:p>
          <a:p>
            <a:r>
              <a:rPr lang="fr-FR" dirty="0" err="1" smtClean="0"/>
              <a:t>Yes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wants</a:t>
            </a:r>
            <a:r>
              <a:rPr lang="fr-FR" dirty="0" smtClean="0"/>
              <a:t> to talk to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endParaRPr lang="fr-FR" dirty="0" smtClean="0"/>
          </a:p>
          <a:p>
            <a:r>
              <a:rPr lang="fr-FR" dirty="0" err="1" smtClean="0"/>
              <a:t>Yes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interested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music</a:t>
            </a:r>
          </a:p>
          <a:p>
            <a:r>
              <a:rPr lang="fr-FR" dirty="0" err="1" smtClean="0"/>
              <a:t>Yes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likes</a:t>
            </a:r>
            <a:r>
              <a:rPr lang="fr-FR" dirty="0" smtClean="0"/>
              <a:t> to </a:t>
            </a:r>
            <a:r>
              <a:rPr lang="fr-FR" dirty="0" err="1" smtClean="0"/>
              <a:t>sing</a:t>
            </a:r>
            <a:endParaRPr lang="fr-FR" dirty="0" smtClean="0"/>
          </a:p>
          <a:p>
            <a:r>
              <a:rPr lang="fr-FR" dirty="0" err="1" smtClean="0"/>
              <a:t>Yes</a:t>
            </a:r>
            <a:r>
              <a:rPr lang="fr-FR" dirty="0" smtClean="0"/>
              <a:t> </a:t>
            </a:r>
            <a:r>
              <a:rPr lang="fr-FR" dirty="0" err="1" smtClean="0"/>
              <a:t>he’s</a:t>
            </a:r>
            <a:r>
              <a:rPr lang="fr-FR" dirty="0" smtClean="0"/>
              <a:t> </a:t>
            </a:r>
            <a:r>
              <a:rPr lang="fr-FR" dirty="0" err="1" smtClean="0"/>
              <a:t>grown</a:t>
            </a:r>
            <a:r>
              <a:rPr lang="fr-FR" dirty="0" smtClean="0"/>
              <a:t> more confident </a:t>
            </a:r>
            <a:r>
              <a:rPr lang="fr-FR" dirty="0" err="1" smtClean="0"/>
              <a:t>after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performance </a:t>
            </a:r>
            <a:r>
              <a:rPr lang="fr-FR" dirty="0" err="1" smtClean="0"/>
              <a:t>during</a:t>
            </a:r>
            <a:r>
              <a:rPr lang="fr-FR" dirty="0" smtClean="0"/>
              <a:t> the final show</a:t>
            </a:r>
          </a:p>
          <a:p>
            <a:r>
              <a:rPr lang="fr-FR" dirty="0" err="1" smtClean="0"/>
              <a:t>Yes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asks</a:t>
            </a:r>
            <a:r>
              <a:rPr lang="fr-FR" dirty="0" smtClean="0"/>
              <a:t> questions about </a:t>
            </a:r>
            <a:r>
              <a:rPr lang="fr-FR" dirty="0" err="1" smtClean="0"/>
              <a:t>children</a:t>
            </a:r>
            <a:r>
              <a:rPr lang="fr-FR" dirty="0" smtClean="0"/>
              <a:t> in </a:t>
            </a:r>
            <a:r>
              <a:rPr lang="fr-FR" dirty="0" err="1" smtClean="0"/>
              <a:t>other</a:t>
            </a:r>
            <a:r>
              <a:rPr lang="fr-FR" dirty="0" smtClean="0"/>
              <a:t> countries</a:t>
            </a:r>
          </a:p>
          <a:p>
            <a:r>
              <a:rPr lang="fr-FR" dirty="0" err="1" smtClean="0"/>
              <a:t>Yes</a:t>
            </a:r>
            <a:r>
              <a:rPr lang="fr-FR" dirty="0" smtClean="0"/>
              <a:t> </a:t>
            </a:r>
            <a:r>
              <a:rPr lang="fr-FR" dirty="0" err="1" smtClean="0"/>
              <a:t>he</a:t>
            </a:r>
            <a:r>
              <a:rPr lang="fr-FR" dirty="0" smtClean="0"/>
              <a:t> </a:t>
            </a:r>
            <a:r>
              <a:rPr lang="fr-FR" dirty="0" err="1" smtClean="0"/>
              <a:t>learns</a:t>
            </a:r>
            <a:r>
              <a:rPr lang="fr-FR" dirty="0" smtClean="0"/>
              <a:t> about culture </a:t>
            </a:r>
            <a:r>
              <a:rPr lang="fr-FR" dirty="0" err="1" smtClean="0"/>
              <a:t>tolerance</a:t>
            </a:r>
            <a:r>
              <a:rPr lang="fr-FR" dirty="0" smtClean="0"/>
              <a:t> </a:t>
            </a:r>
            <a:r>
              <a:rPr lang="fr-FR" dirty="0" err="1" smtClean="0"/>
              <a:t>sharings</a:t>
            </a:r>
            <a:r>
              <a:rPr lang="fr-FR" dirty="0" smtClean="0"/>
              <a:t>,,,</a:t>
            </a:r>
          </a:p>
          <a:p>
            <a:r>
              <a:rPr lang="fr-FR" dirty="0" err="1" smtClean="0"/>
              <a:t>Yes</a:t>
            </a:r>
            <a:r>
              <a:rPr lang="fr-FR" dirty="0" smtClean="0"/>
              <a:t> 2</a:t>
            </a:r>
          </a:p>
          <a:p>
            <a:r>
              <a:rPr lang="fr-FR" dirty="0" err="1" smtClean="0"/>
              <a:t>Yes</a:t>
            </a:r>
            <a:r>
              <a:rPr lang="fr-FR" dirty="0" smtClean="0"/>
              <a:t> </a:t>
            </a:r>
            <a:r>
              <a:rPr lang="fr-FR" dirty="0" err="1" smtClean="0"/>
              <a:t>maybe</a:t>
            </a:r>
            <a:endParaRPr lang="fr-FR" dirty="0" smtClean="0"/>
          </a:p>
          <a:p>
            <a:r>
              <a:rPr lang="fr-FR" dirty="0" smtClean="0"/>
              <a:t>No, not </a:t>
            </a:r>
            <a:r>
              <a:rPr lang="fr-FR" dirty="0" err="1" smtClean="0"/>
              <a:t>really</a:t>
            </a:r>
            <a:r>
              <a:rPr lang="fr-FR" dirty="0" smtClean="0"/>
              <a:t> 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161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13</a:t>
            </a:r>
            <a:r>
              <a:rPr lang="en-US" sz="3600" dirty="0"/>
              <a:t>. Make a general impression/suggestion/commentary that you have about the </a:t>
            </a:r>
            <a:r>
              <a:rPr lang="en-US" sz="3600" dirty="0" smtClean="0"/>
              <a:t>project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rich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endParaRPr lang="fr-FR" dirty="0"/>
          </a:p>
          <a:p>
            <a:r>
              <a:rPr lang="fr-FR" dirty="0" err="1" smtClean="0"/>
              <a:t>Very</a:t>
            </a:r>
            <a:r>
              <a:rPr lang="fr-FR" dirty="0" smtClean="0"/>
              <a:t> good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rich</a:t>
            </a:r>
            <a:r>
              <a:rPr lang="fr-FR" dirty="0" smtClean="0"/>
              <a:t> original for </a:t>
            </a:r>
            <a:r>
              <a:rPr lang="fr-FR" dirty="0" err="1" smtClean="0"/>
              <a:t>children</a:t>
            </a:r>
            <a:r>
              <a:rPr lang="fr-FR" dirty="0" smtClean="0"/>
              <a:t> ( on the musical </a:t>
            </a:r>
            <a:r>
              <a:rPr lang="fr-FR" dirty="0" err="1" smtClean="0"/>
              <a:t>side</a:t>
            </a:r>
            <a:r>
              <a:rPr lang="fr-FR" dirty="0" smtClean="0"/>
              <a:t> and </a:t>
            </a:r>
            <a:r>
              <a:rPr lang="fr-FR" dirty="0" err="1" smtClean="0"/>
              <a:t>also</a:t>
            </a:r>
            <a:r>
              <a:rPr lang="fr-FR" dirty="0" smtClean="0"/>
              <a:t> on the </a:t>
            </a:r>
            <a:r>
              <a:rPr lang="fr-FR" dirty="0" err="1" smtClean="0"/>
              <a:t>human</a:t>
            </a:r>
            <a:r>
              <a:rPr lang="fr-FR" dirty="0" smtClean="0"/>
              <a:t> </a:t>
            </a:r>
            <a:r>
              <a:rPr lang="fr-FR" dirty="0" err="1" smtClean="0"/>
              <a:t>side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Children</a:t>
            </a:r>
            <a:r>
              <a:rPr lang="fr-FR" dirty="0" smtClean="0"/>
              <a:t> are </a:t>
            </a:r>
            <a:r>
              <a:rPr lang="fr-FR" dirty="0" err="1" smtClean="0"/>
              <a:t>very</a:t>
            </a:r>
            <a:r>
              <a:rPr lang="fr-FR" dirty="0" smtClean="0"/>
              <a:t> happy to </a:t>
            </a:r>
            <a:r>
              <a:rPr lang="fr-FR" dirty="0" err="1" smtClean="0"/>
              <a:t>take</a:t>
            </a:r>
            <a:r>
              <a:rPr lang="fr-FR" dirty="0" smtClean="0"/>
              <a:t> part in the </a:t>
            </a:r>
            <a:r>
              <a:rPr lang="fr-FR" dirty="0" err="1" smtClean="0"/>
              <a:t>project</a:t>
            </a:r>
            <a:r>
              <a:rPr lang="fr-FR" dirty="0" smtClean="0"/>
              <a:t>, costumes final show (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by the </a:t>
            </a:r>
            <a:r>
              <a:rPr lang="fr-FR" dirty="0" err="1" smtClean="0"/>
              <a:t>way</a:t>
            </a:r>
            <a:r>
              <a:rPr lang="fr-FR" dirty="0" smtClean="0"/>
              <a:t>)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lot of </a:t>
            </a:r>
            <a:r>
              <a:rPr lang="fr-FR" dirty="0" err="1" smtClean="0"/>
              <a:t>work</a:t>
            </a:r>
            <a:endParaRPr lang="fr-FR" dirty="0" smtClean="0"/>
          </a:p>
          <a:p>
            <a:r>
              <a:rPr lang="fr-FR" dirty="0" smtClean="0"/>
              <a:t>Final show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great</a:t>
            </a:r>
            <a:r>
              <a:rPr lang="fr-FR" dirty="0" smtClean="0"/>
              <a:t>, </a:t>
            </a:r>
            <a:r>
              <a:rPr lang="fr-FR" dirty="0" err="1" smtClean="0"/>
              <a:t>great</a:t>
            </a:r>
            <a:r>
              <a:rPr lang="fr-FR" dirty="0" smtClean="0"/>
              <a:t> organisation and </a:t>
            </a:r>
            <a:r>
              <a:rPr lang="fr-FR" dirty="0" err="1" smtClean="0"/>
              <a:t>wonderful</a:t>
            </a:r>
            <a:r>
              <a:rPr lang="fr-FR" dirty="0" smtClean="0"/>
              <a:t> costumes</a:t>
            </a:r>
          </a:p>
          <a:p>
            <a:r>
              <a:rPr lang="fr-FR" dirty="0" smtClean="0"/>
              <a:t>Carry on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</a:t>
            </a:r>
            <a:r>
              <a:rPr lang="fr-FR" dirty="0" err="1" smtClean="0"/>
              <a:t>interesting</a:t>
            </a:r>
            <a:r>
              <a:rPr lang="fr-FR" dirty="0" smtClean="0"/>
              <a:t> for the </a:t>
            </a:r>
            <a:r>
              <a:rPr lang="fr-FR" dirty="0" err="1" smtClean="0"/>
              <a:t>children</a:t>
            </a:r>
            <a:endParaRPr lang="fr-FR" dirty="0"/>
          </a:p>
          <a:p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child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getting</a:t>
            </a:r>
            <a:r>
              <a:rPr lang="fr-FR" dirty="0" smtClean="0"/>
              <a:t> </a:t>
            </a:r>
            <a:r>
              <a:rPr lang="fr-FR" dirty="0" err="1" smtClean="0"/>
              <a:t>better</a:t>
            </a:r>
            <a:r>
              <a:rPr lang="fr-FR" dirty="0" smtClean="0"/>
              <a:t> </a:t>
            </a:r>
            <a:r>
              <a:rPr lang="fr-FR" dirty="0" err="1" smtClean="0"/>
              <a:t>thanks</a:t>
            </a:r>
            <a:r>
              <a:rPr lang="fr-FR" dirty="0" smtClean="0"/>
              <a:t> to music, to a </a:t>
            </a:r>
            <a:r>
              <a:rPr lang="fr-FR" dirty="0" err="1" smtClean="0"/>
              <a:t>foreign</a:t>
            </a:r>
            <a:r>
              <a:rPr lang="fr-FR" dirty="0" smtClean="0"/>
              <a:t> </a:t>
            </a:r>
            <a:r>
              <a:rPr lang="fr-FR" dirty="0" err="1" smtClean="0"/>
              <a:t>language</a:t>
            </a:r>
            <a:r>
              <a:rPr lang="fr-FR" dirty="0" smtClean="0"/>
              <a:t> ,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moving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positive</a:t>
            </a:r>
            <a:endParaRPr lang="fr-FR" dirty="0"/>
          </a:p>
          <a:p>
            <a:r>
              <a:rPr lang="fr-FR" dirty="0" smtClean="0"/>
              <a:t>I </a:t>
            </a:r>
            <a:r>
              <a:rPr lang="fr-FR" dirty="0" err="1" smtClean="0"/>
              <a:t>wish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have a programme of the </a:t>
            </a:r>
            <a:r>
              <a:rPr lang="fr-FR" dirty="0" err="1" smtClean="0"/>
              <a:t>activities</a:t>
            </a:r>
            <a:r>
              <a:rPr lang="fr-FR" dirty="0" smtClean="0"/>
              <a:t> of the </a:t>
            </a:r>
            <a:r>
              <a:rPr lang="fr-FR" dirty="0" err="1" smtClean="0"/>
              <a:t>year</a:t>
            </a:r>
            <a:r>
              <a:rPr lang="fr-FR" dirty="0" smtClean="0"/>
              <a:t> about the countries and the objectives of the </a:t>
            </a:r>
            <a:r>
              <a:rPr lang="fr-FR" dirty="0" err="1" smtClean="0"/>
              <a:t>project</a:t>
            </a:r>
            <a:endParaRPr lang="fr-FR" dirty="0" smtClean="0"/>
          </a:p>
          <a:p>
            <a:r>
              <a:rPr lang="fr-FR" dirty="0" smtClean="0"/>
              <a:t>It shows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cultures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way</a:t>
            </a:r>
            <a:r>
              <a:rPr lang="fr-FR" dirty="0" smtClean="0"/>
              <a:t> of </a:t>
            </a:r>
            <a:r>
              <a:rPr lang="fr-FR" dirty="0" err="1" smtClean="0"/>
              <a:t>learning</a:t>
            </a:r>
            <a:r>
              <a:rPr lang="fr-FR" dirty="0" smtClean="0"/>
              <a:t> and </a:t>
            </a:r>
            <a:r>
              <a:rPr lang="fr-FR" dirty="0" err="1" smtClean="0"/>
              <a:t>they</a:t>
            </a:r>
            <a:r>
              <a:rPr lang="fr-FR" dirty="0" smtClean="0"/>
              <a:t> have </a:t>
            </a:r>
            <a:r>
              <a:rPr lang="fr-FR" dirty="0" err="1" smtClean="0"/>
              <a:t>learnt</a:t>
            </a:r>
            <a:r>
              <a:rPr lang="fr-FR" dirty="0" smtClean="0"/>
              <a:t> more about music</a:t>
            </a:r>
          </a:p>
          <a:p>
            <a:r>
              <a:rPr lang="fr-FR" dirty="0" err="1" smtClean="0"/>
              <a:t>Very</a:t>
            </a:r>
            <a:r>
              <a:rPr lang="fr-FR" dirty="0" smtClean="0"/>
              <a:t> good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</a:p>
          <a:p>
            <a:r>
              <a:rPr lang="fr-FR" dirty="0" smtClean="0"/>
              <a:t>Good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smtClean="0"/>
              <a:t> countries</a:t>
            </a:r>
            <a:endParaRPr lang="fr-FR" dirty="0" smtClean="0"/>
          </a:p>
          <a:p>
            <a:r>
              <a:rPr lang="fr-FR" dirty="0" smtClean="0"/>
              <a:t>Not </a:t>
            </a:r>
            <a:r>
              <a:rPr lang="fr-FR" dirty="0" err="1" smtClean="0"/>
              <a:t>enoug</a:t>
            </a:r>
            <a:r>
              <a:rPr lang="fr-FR" dirty="0" smtClean="0"/>
              <a:t> infos</a:t>
            </a:r>
          </a:p>
          <a:p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teachers</a:t>
            </a:r>
            <a:r>
              <a:rPr lang="fr-FR" dirty="0" smtClean="0"/>
              <a:t> </a:t>
            </a:r>
            <a:r>
              <a:rPr lang="fr-FR" dirty="0" err="1" smtClean="0"/>
              <a:t>travel</a:t>
            </a:r>
            <a:r>
              <a:rPr lang="fr-FR" dirty="0" smtClean="0"/>
              <a:t> </a:t>
            </a:r>
            <a:r>
              <a:rPr lang="fr-FR" dirty="0" err="1" smtClean="0"/>
              <a:t>maybe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do </a:t>
            </a:r>
            <a:r>
              <a:rPr lang="fr-FR" dirty="0" err="1" smtClean="0"/>
              <a:t>better</a:t>
            </a:r>
            <a:endParaRPr lang="fr-FR" dirty="0" smtClean="0"/>
          </a:p>
          <a:p>
            <a:r>
              <a:rPr lang="fr-FR" dirty="0" smtClean="0"/>
              <a:t>It </a:t>
            </a:r>
            <a:r>
              <a:rPr lang="fr-FR" dirty="0" err="1" smtClean="0"/>
              <a:t>only</a:t>
            </a:r>
            <a:r>
              <a:rPr lang="fr-FR" dirty="0" smtClean="0"/>
              <a:t> </a:t>
            </a:r>
            <a:r>
              <a:rPr lang="fr-FR" dirty="0" err="1" smtClean="0"/>
              <a:t>allows</a:t>
            </a:r>
            <a:r>
              <a:rPr lang="fr-FR" dirty="0" smtClean="0"/>
              <a:t> </a:t>
            </a:r>
            <a:r>
              <a:rPr lang="fr-FR" dirty="0" err="1" smtClean="0"/>
              <a:t>teachers</a:t>
            </a:r>
            <a:r>
              <a:rPr lang="fr-FR" dirty="0" smtClean="0"/>
              <a:t> to </a:t>
            </a:r>
            <a:r>
              <a:rPr lang="fr-FR" dirty="0" err="1" smtClean="0"/>
              <a:t>travel</a:t>
            </a:r>
            <a:r>
              <a:rPr lang="fr-FR" dirty="0" smtClean="0"/>
              <a:t> </a:t>
            </a:r>
            <a:r>
              <a:rPr lang="fr-FR" dirty="0" err="1" smtClean="0"/>
              <a:t>leaving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pupils</a:t>
            </a:r>
            <a:r>
              <a:rPr lang="fr-FR" dirty="0" smtClean="0"/>
              <a:t> </a:t>
            </a:r>
            <a:r>
              <a:rPr lang="fr-FR" dirty="0" err="1" smtClean="0"/>
              <a:t>behind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5735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it has been made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The questionnaire has been filled by families .The results were separated in 2 categories: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First categories : </a:t>
            </a:r>
            <a:r>
              <a:rPr lang="en-US" dirty="0" smtClean="0"/>
              <a:t>families whose child was in this school last year (33 answers)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Second categories : families whose child wasn’t in this school last year (20 answers)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130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3115"/>
            <a:ext cx="9144000" cy="1143000"/>
          </a:xfrm>
        </p:spPr>
        <p:txBody>
          <a:bodyPr/>
          <a:lstStyle/>
          <a:p>
            <a:pPr algn="ctr"/>
            <a:r>
              <a:rPr lang="fr-FR" dirty="0" smtClean="0"/>
              <a:t>The possible answers are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1700808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1 completely disagree</a:t>
            </a:r>
          </a:p>
          <a:p>
            <a:r>
              <a:rPr lang="en-US" sz="3200" dirty="0" smtClean="0">
                <a:cs typeface="Times New Roman" pitchFamily="18" charset="0"/>
              </a:rPr>
              <a:t>	</a:t>
            </a:r>
            <a:endParaRPr lang="fr-FR" sz="3200" dirty="0" smtClean="0"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2 mostly disagree</a:t>
            </a:r>
          </a:p>
          <a:p>
            <a:r>
              <a:rPr lang="en-US" sz="3200" dirty="0" smtClean="0">
                <a:cs typeface="Times New Roman" pitchFamily="18" charset="0"/>
              </a:rPr>
              <a:t>	</a:t>
            </a:r>
            <a:endParaRPr lang="fr-FR" sz="3200" dirty="0" smtClean="0"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3 neither disagree or agree</a:t>
            </a:r>
          </a:p>
          <a:p>
            <a:r>
              <a:rPr lang="en-US" sz="3200" dirty="0" smtClean="0">
                <a:cs typeface="Times New Roman" pitchFamily="18" charset="0"/>
              </a:rPr>
              <a:t>	</a:t>
            </a:r>
            <a:endParaRPr lang="fr-FR" sz="3200" dirty="0" smtClean="0">
              <a:cs typeface="Times New Roman" pitchFamily="18" charset="0"/>
            </a:endParaRPr>
          </a:p>
          <a:p>
            <a:r>
              <a:rPr lang="en-US" sz="3200" dirty="0" smtClean="0">
                <a:cs typeface="Times New Roman" pitchFamily="18" charset="0"/>
              </a:rPr>
              <a:t>4 </a:t>
            </a:r>
            <a:r>
              <a:rPr lang="fr-FR" sz="3200" dirty="0" smtClean="0">
                <a:cs typeface="Times New Roman" pitchFamily="18" charset="0"/>
              </a:rPr>
              <a:t>mostly agree</a:t>
            </a:r>
          </a:p>
          <a:p>
            <a:r>
              <a:rPr lang="fr-FR" sz="3200" dirty="0" smtClean="0">
                <a:cs typeface="Times New Roman" pitchFamily="18" charset="0"/>
              </a:rPr>
              <a:t>	</a:t>
            </a:r>
          </a:p>
          <a:p>
            <a:r>
              <a:rPr lang="fr-FR" sz="3200" dirty="0" smtClean="0">
                <a:cs typeface="Times New Roman" pitchFamily="18" charset="0"/>
              </a:rPr>
              <a:t>5 completely agree</a:t>
            </a:r>
            <a:endParaRPr lang="fr-FR" sz="3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0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Question 1 : </a:t>
            </a:r>
            <a:r>
              <a:rPr lang="en-US" dirty="0" smtClean="0"/>
              <a:t>I think this project is useful for the progress of children in school</a:t>
            </a:r>
            <a:endParaRPr lang="fr-FR" dirty="0"/>
          </a:p>
        </p:txBody>
      </p:sp>
      <p:graphicFrame>
        <p:nvGraphicFramePr>
          <p:cNvPr id="7" name="Graphique 6"/>
          <p:cNvGraphicFramePr/>
          <p:nvPr/>
        </p:nvGraphicFramePr>
        <p:xfrm>
          <a:off x="395536" y="2060848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/>
          <p:nvPr/>
        </p:nvGraphicFramePr>
        <p:xfrm>
          <a:off x="4427984" y="3933056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944216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Question 2 : </a:t>
            </a:r>
            <a:r>
              <a:rPr lang="en-US" dirty="0" smtClean="0"/>
              <a:t>I gladly answer calls for project activities and join them</a:t>
            </a:r>
            <a:endParaRPr lang="fr-FR" dirty="0"/>
          </a:p>
        </p:txBody>
      </p:sp>
      <p:graphicFrame>
        <p:nvGraphicFramePr>
          <p:cNvPr id="3" name="Graphique 2"/>
          <p:cNvGraphicFramePr/>
          <p:nvPr/>
        </p:nvGraphicFramePr>
        <p:xfrm>
          <a:off x="323528" y="2204864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4283968" y="3861048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Question 3 : </a:t>
            </a:r>
            <a:r>
              <a:rPr lang="en-US" dirty="0" smtClean="0"/>
              <a:t>I have noticed that my child mentions content regarding music more often at home</a:t>
            </a:r>
            <a:endParaRPr lang="fr-FR" dirty="0"/>
          </a:p>
        </p:txBody>
      </p:sp>
      <p:graphicFrame>
        <p:nvGraphicFramePr>
          <p:cNvPr id="3" name="Graphique 2"/>
          <p:cNvGraphicFramePr/>
          <p:nvPr/>
        </p:nvGraphicFramePr>
        <p:xfrm>
          <a:off x="395536" y="2204864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4355976" y="3861048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944216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Question 4 : </a:t>
            </a:r>
            <a:r>
              <a:rPr lang="en-US" dirty="0" smtClean="0"/>
              <a:t>Information about the project is available</a:t>
            </a:r>
            <a:endParaRPr lang="fr-FR" dirty="0"/>
          </a:p>
        </p:txBody>
      </p:sp>
      <p:graphicFrame>
        <p:nvGraphicFramePr>
          <p:cNvPr id="3" name="Graphique 2"/>
          <p:cNvGraphicFramePr/>
          <p:nvPr/>
        </p:nvGraphicFramePr>
        <p:xfrm>
          <a:off x="323528" y="2060848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4211960" y="3789040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Question 5 : </a:t>
            </a:r>
            <a:r>
              <a:rPr lang="en-US" dirty="0" smtClean="0"/>
              <a:t>I have been informed on project activities at school on time</a:t>
            </a:r>
            <a:endParaRPr lang="fr-FR" dirty="0"/>
          </a:p>
        </p:txBody>
      </p:sp>
      <p:graphicFrame>
        <p:nvGraphicFramePr>
          <p:cNvPr id="3" name="Graphique 2"/>
          <p:cNvGraphicFramePr/>
          <p:nvPr/>
        </p:nvGraphicFramePr>
        <p:xfrm>
          <a:off x="323528" y="2276872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4283968" y="3789040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94421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Question 6 : </a:t>
            </a:r>
            <a:r>
              <a:rPr lang="en-US" dirty="0" smtClean="0"/>
              <a:t>I am satisfied with the way that pupils learn within the project</a:t>
            </a:r>
            <a:endParaRPr lang="fr-FR" dirty="0"/>
          </a:p>
        </p:txBody>
      </p:sp>
      <p:graphicFrame>
        <p:nvGraphicFramePr>
          <p:cNvPr id="3" name="Graphique 2"/>
          <p:cNvGraphicFramePr/>
          <p:nvPr/>
        </p:nvGraphicFramePr>
        <p:xfrm>
          <a:off x="395536" y="2204864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/>
          <p:cNvGraphicFramePr/>
          <p:nvPr/>
        </p:nvGraphicFramePr>
        <p:xfrm>
          <a:off x="4283968" y="3789040"/>
          <a:ext cx="4572000" cy="274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404</TotalTime>
  <Words>609</Words>
  <Application>Microsoft Office PowerPoint</Application>
  <PresentationFormat>Affichage à l'écran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Débit</vt:lpstr>
      <vt:lpstr>A New Sound for the EU</vt:lpstr>
      <vt:lpstr>How it has been made ?</vt:lpstr>
      <vt:lpstr>The possible answers are</vt:lpstr>
      <vt:lpstr>Question 1 : I think this project is useful for the progress of children in school</vt:lpstr>
      <vt:lpstr>Question 2 : I gladly answer calls for project activities and join them</vt:lpstr>
      <vt:lpstr>Question 3 : I have noticed that my child mentions content regarding music more often at home</vt:lpstr>
      <vt:lpstr>Question 4 : Information about the project is available</vt:lpstr>
      <vt:lpstr>Question 5 : I have been informed on project activities at school on time</vt:lpstr>
      <vt:lpstr>Question 6 : I am satisfied with the way that pupils learn within the project</vt:lpstr>
      <vt:lpstr>Question 7 : I have noticed that my child is happy to work and cooperate on tasks concerning the project</vt:lpstr>
      <vt:lpstr>Question 8 : I am satisfied with the cooperation of teachers and the project team with parents</vt:lpstr>
      <vt:lpstr>Question 9 : The project consists of various activities and the pupils are involved in them in an interesting and innovative way</vt:lpstr>
      <vt:lpstr>Question 10 : I support the project and I will join in whenever it is needed</vt:lpstr>
      <vt:lpstr>11. Name the advantages of classes being held in a way that project activities are held: </vt:lpstr>
      <vt:lpstr>12. Have you noticed that being involved in the project influences your child?</vt:lpstr>
      <vt:lpstr>13. Make a general impression/suggestion/commentary that you have about the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Sound for the EU</dc:title>
  <dc:creator>Bruliard</dc:creator>
  <cp:lastModifiedBy>Bruliard</cp:lastModifiedBy>
  <cp:revision>47</cp:revision>
  <dcterms:created xsi:type="dcterms:W3CDTF">2015-01-28T08:28:10Z</dcterms:created>
  <dcterms:modified xsi:type="dcterms:W3CDTF">2016-05-20T15:53:18Z</dcterms:modified>
</cp:coreProperties>
</file>