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2018EA-2FF6-4691-9373-49A98A04A3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5DB3616B-EF26-419B-907F-1C0FDB86A903}" type="slidenum">
              <a:rPr lang="en-US"/>
              <a:pPr/>
              <a:t>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7810EB55-C49D-4B76-9BB8-58CA024DF6CD}" type="slidenum">
              <a:rPr lang="en-US"/>
              <a:pPr/>
              <a:t>10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458A0CA-EDBE-4C2A-A3D9-120670769C28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BD3BE423-20E2-40CF-806D-EC5D204F2301}" type="slidenum">
              <a:rPr lang="en-US"/>
              <a:pPr/>
              <a:t>12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C75660F-C24E-45FB-AC98-E4CB946FA7AC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6E08248-3B5A-4E7B-8523-F862ECB65CC0}" type="slidenum">
              <a:rPr lang="en-US"/>
              <a:pPr/>
              <a:t>14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0AE68CBB-BC9B-434C-B12F-3AE05E5B6297}" type="slidenum">
              <a:rPr lang="en-US"/>
              <a:pPr/>
              <a:t>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41DFC132-04CD-4337-8C83-ABDF79065A0A}" type="slidenum">
              <a:rPr lang="en-US"/>
              <a:pPr/>
              <a:t>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1DD08769-BFA5-4014-87DC-5996DAC0C4ED}" type="slidenum">
              <a:rPr lang="en-US"/>
              <a:pPr/>
              <a:t>4</a:t>
            </a:fld>
            <a:endParaRPr lang="en-US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EEB5C5D1-3B4E-4375-B58F-8119D9CDB776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3BF52AC0-7F51-4E47-B66E-30F195BB8AB1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FA98786C-DC82-4040-A17D-B4A4F3D28896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BC323AC1-171C-48DB-A6E0-926E1029FF09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8F695AAE-0B77-43D2-8B8D-DCBC17E88356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BA"/>
              </a:p>
            </p:txBody>
          </p:sp>
          <p:grpSp>
            <p:nvGrpSpPr>
              <p:cNvPr id="8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7" name="Freeform 10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38" name="Freeform 11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39" name="Freeform 12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3" name="Freeform 16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4" name="Freeform 17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5" name="Freeform 18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6" name="Freeform 19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8" name="Freeform 21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49" name="Freeform 22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0" name="Freeform 23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1" name="Freeform 24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2" name="Freeform 25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3" name="Freeform 26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6" name="Freeform 29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7" name="Freeform 30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8" name="Freeform 31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59" name="Freeform 32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0" name="Freeform 33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1" name="Freeform 34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2" name="Freeform 35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3" name="Freeform 36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4" name="Freeform 37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5" name="Freeform 38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6" name="Freeform 39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7" name="Freeform 40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8" name="Freeform 41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69" name="Freeform 42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0" name="Freeform 43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1" name="Freeform 44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2" name="Freeform 45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3" name="Freeform 46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4" name="Freeform 47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5" name="Freeform 48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6" name="Freeform 49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7" name="Freeform 50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8" name="Freeform 51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79" name="Freeform 52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0" name="Freeform 53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1" name="Freeform 54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2" name="Freeform 55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3" name="Freeform 56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4" name="Freeform 57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5" name="Freeform 58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6" name="Freeform 59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7" name="Freeform 60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8" name="Freeform 61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89" name="Freeform 62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90" name="Freeform 63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91" name="Freeform 64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92" name="Freeform 65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</p:grpSp>
          <p:grpSp>
            <p:nvGrpSpPr>
              <p:cNvPr id="9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6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7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1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2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</p:grpSp>
      <p:pic>
        <p:nvPicPr>
          <p:cNvPr id="93" name="Picture 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24606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6EB8D06-366F-4F34-8A4C-668B303B3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518A5-AD64-41C2-A188-50FD3FEEE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65672-F33B-412B-8670-0DB6EFE49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EC6C5-4878-47EF-AEBC-498F1BC93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2534E-A087-4A7C-A993-87C66D9FE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A2989-5DDC-4600-969C-92FE1A67E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84DF2-DE21-485F-8D45-E8F0433B1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FBE88-89F9-44DD-9AF0-1BC225E95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3F9EB-947E-4405-AFB8-445A471D8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1C453-0C85-4934-9E2F-F2055349E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56108-4949-44AE-B120-2AA916380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3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802630-8862-413A-ABCE-191584B17D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2" name="Group 162"/>
          <p:cNvGrpSpPr>
            <a:grpSpLocks/>
          </p:cNvGrpSpPr>
          <p:nvPr/>
        </p:nvGrpSpPr>
        <p:grpSpPr bwMode="auto">
          <a:xfrm>
            <a:off x="1054100" y="165100"/>
            <a:ext cx="7696200" cy="685800"/>
            <a:chOff x="664" y="104"/>
            <a:chExt cx="4848" cy="432"/>
          </a:xfrm>
        </p:grpSpPr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>
                <a:gd name="T0" fmla="*/ 4848 w 4848"/>
                <a:gd name="T1" fmla="*/ 48 h 432"/>
                <a:gd name="T2" fmla="*/ 4848 w 4848"/>
                <a:gd name="T3" fmla="*/ 432 h 432"/>
                <a:gd name="T4" fmla="*/ 0 w 4848"/>
                <a:gd name="T5" fmla="*/ 432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48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BA"/>
            </a:p>
          </p:txBody>
        </p: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1083" name="Group 10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2539" name="Freeform 11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2 w 15"/>
                    <a:gd name="T1" fmla="*/ 4 h 23"/>
                    <a:gd name="T2" fmla="*/ 7 w 15"/>
                    <a:gd name="T3" fmla="*/ 2 h 23"/>
                    <a:gd name="T4" fmla="*/ 6 w 15"/>
                    <a:gd name="T5" fmla="*/ 6 h 23"/>
                    <a:gd name="T6" fmla="*/ 2 w 15"/>
                    <a:gd name="T7" fmla="*/ 4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1 w 20"/>
                    <a:gd name="T1" fmla="*/ 5 h 23"/>
                    <a:gd name="T2" fmla="*/ 5 w 20"/>
                    <a:gd name="T3" fmla="*/ 1 h 23"/>
                    <a:gd name="T4" fmla="*/ 3 w 20"/>
                    <a:gd name="T5" fmla="*/ 7 h 23"/>
                    <a:gd name="T6" fmla="*/ 1 w 20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7 w 30"/>
                    <a:gd name="T1" fmla="*/ 11 h 42"/>
                    <a:gd name="T2" fmla="*/ 3 w 30"/>
                    <a:gd name="T3" fmla="*/ 7 h 42"/>
                    <a:gd name="T4" fmla="*/ 0 w 30"/>
                    <a:gd name="T5" fmla="*/ 3 h 42"/>
                    <a:gd name="T6" fmla="*/ 7 w 30"/>
                    <a:gd name="T7" fmla="*/ 1 h 42"/>
                    <a:gd name="T8" fmla="*/ 13 w 30"/>
                    <a:gd name="T9" fmla="*/ 8 h 42"/>
                    <a:gd name="T10" fmla="*/ 12 w 30"/>
                    <a:gd name="T11" fmla="*/ 10 h 42"/>
                    <a:gd name="T12" fmla="*/ 7 w 30"/>
                    <a:gd name="T13" fmla="*/ 1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7 w 25"/>
                    <a:gd name="T1" fmla="*/ 5 h 16"/>
                    <a:gd name="T2" fmla="*/ 1 w 25"/>
                    <a:gd name="T3" fmla="*/ 3 h 16"/>
                    <a:gd name="T4" fmla="*/ 7 w 25"/>
                    <a:gd name="T5" fmla="*/ 0 h 16"/>
                    <a:gd name="T6" fmla="*/ 7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6 w 65"/>
                    <a:gd name="T1" fmla="*/ 8 h 46"/>
                    <a:gd name="T2" fmla="*/ 13 w 65"/>
                    <a:gd name="T3" fmla="*/ 1 h 46"/>
                    <a:gd name="T4" fmla="*/ 18 w 65"/>
                    <a:gd name="T5" fmla="*/ 0 h 46"/>
                    <a:gd name="T6" fmla="*/ 25 w 65"/>
                    <a:gd name="T7" fmla="*/ 4 h 46"/>
                    <a:gd name="T8" fmla="*/ 14 w 65"/>
                    <a:gd name="T9" fmla="*/ 9 h 46"/>
                    <a:gd name="T10" fmla="*/ 5 w 65"/>
                    <a:gd name="T11" fmla="*/ 16 h 46"/>
                    <a:gd name="T12" fmla="*/ 3 w 65"/>
                    <a:gd name="T13" fmla="*/ 7 h 46"/>
                    <a:gd name="T14" fmla="*/ 5 w 65"/>
                    <a:gd name="T15" fmla="*/ 5 h 46"/>
                    <a:gd name="T16" fmla="*/ 6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11 h 47"/>
                    <a:gd name="T2" fmla="*/ 8 w 69"/>
                    <a:gd name="T3" fmla="*/ 9 h 47"/>
                    <a:gd name="T4" fmla="*/ 22 w 69"/>
                    <a:gd name="T5" fmla="*/ 0 h 47"/>
                    <a:gd name="T6" fmla="*/ 27 w 69"/>
                    <a:gd name="T7" fmla="*/ 1 h 47"/>
                    <a:gd name="T8" fmla="*/ 21 w 69"/>
                    <a:gd name="T9" fmla="*/ 6 h 47"/>
                    <a:gd name="T10" fmla="*/ 12 w 69"/>
                    <a:gd name="T11" fmla="*/ 11 h 47"/>
                    <a:gd name="T12" fmla="*/ 9 w 69"/>
                    <a:gd name="T13" fmla="*/ 16 h 47"/>
                    <a:gd name="T14" fmla="*/ 7 w 69"/>
                    <a:gd name="T15" fmla="*/ 15 h 47"/>
                    <a:gd name="T16" fmla="*/ 5 w 69"/>
                    <a:gd name="T17" fmla="*/ 13 h 47"/>
                    <a:gd name="T18" fmla="*/ 0 w 69"/>
                    <a:gd name="T19" fmla="*/ 12 h 47"/>
                    <a:gd name="T20" fmla="*/ 0 w 69"/>
                    <a:gd name="T21" fmla="*/ 1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4 w 355"/>
                    <a:gd name="T1" fmla="*/ 1 h 277"/>
                    <a:gd name="T2" fmla="*/ 15 w 355"/>
                    <a:gd name="T3" fmla="*/ 6 h 277"/>
                    <a:gd name="T4" fmla="*/ 20 w 355"/>
                    <a:gd name="T5" fmla="*/ 10 h 277"/>
                    <a:gd name="T6" fmla="*/ 32 w 355"/>
                    <a:gd name="T7" fmla="*/ 17 h 277"/>
                    <a:gd name="T8" fmla="*/ 39 w 355"/>
                    <a:gd name="T9" fmla="*/ 22 h 277"/>
                    <a:gd name="T10" fmla="*/ 52 w 355"/>
                    <a:gd name="T11" fmla="*/ 33 h 277"/>
                    <a:gd name="T12" fmla="*/ 58 w 355"/>
                    <a:gd name="T13" fmla="*/ 43 h 277"/>
                    <a:gd name="T14" fmla="*/ 63 w 355"/>
                    <a:gd name="T15" fmla="*/ 44 h 277"/>
                    <a:gd name="T16" fmla="*/ 66 w 355"/>
                    <a:gd name="T17" fmla="*/ 50 h 277"/>
                    <a:gd name="T18" fmla="*/ 75 w 355"/>
                    <a:gd name="T19" fmla="*/ 51 h 277"/>
                    <a:gd name="T20" fmla="*/ 72 w 355"/>
                    <a:gd name="T21" fmla="*/ 66 h 277"/>
                    <a:gd name="T22" fmla="*/ 77 w 355"/>
                    <a:gd name="T23" fmla="*/ 75 h 277"/>
                    <a:gd name="T24" fmla="*/ 84 w 355"/>
                    <a:gd name="T25" fmla="*/ 78 h 277"/>
                    <a:gd name="T26" fmla="*/ 92 w 355"/>
                    <a:gd name="T27" fmla="*/ 79 h 277"/>
                    <a:gd name="T28" fmla="*/ 100 w 355"/>
                    <a:gd name="T29" fmla="*/ 81 h 277"/>
                    <a:gd name="T30" fmla="*/ 108 w 355"/>
                    <a:gd name="T31" fmla="*/ 79 h 277"/>
                    <a:gd name="T32" fmla="*/ 116 w 355"/>
                    <a:gd name="T33" fmla="*/ 83 h 277"/>
                    <a:gd name="T34" fmla="*/ 126 w 355"/>
                    <a:gd name="T35" fmla="*/ 86 h 277"/>
                    <a:gd name="T36" fmla="*/ 134 w 355"/>
                    <a:gd name="T37" fmla="*/ 89 h 277"/>
                    <a:gd name="T38" fmla="*/ 150 w 355"/>
                    <a:gd name="T39" fmla="*/ 89 h 277"/>
                    <a:gd name="T40" fmla="*/ 145 w 355"/>
                    <a:gd name="T41" fmla="*/ 92 h 277"/>
                    <a:gd name="T42" fmla="*/ 137 w 355"/>
                    <a:gd name="T43" fmla="*/ 91 h 277"/>
                    <a:gd name="T44" fmla="*/ 128 w 355"/>
                    <a:gd name="T45" fmla="*/ 91 h 277"/>
                    <a:gd name="T46" fmla="*/ 123 w 355"/>
                    <a:gd name="T47" fmla="*/ 89 h 277"/>
                    <a:gd name="T48" fmla="*/ 107 w 355"/>
                    <a:gd name="T49" fmla="*/ 89 h 277"/>
                    <a:gd name="T50" fmla="*/ 100 w 355"/>
                    <a:gd name="T51" fmla="*/ 87 h 277"/>
                    <a:gd name="T52" fmla="*/ 73 w 355"/>
                    <a:gd name="T53" fmla="*/ 81 h 277"/>
                    <a:gd name="T54" fmla="*/ 68 w 355"/>
                    <a:gd name="T55" fmla="*/ 73 h 277"/>
                    <a:gd name="T56" fmla="*/ 54 w 355"/>
                    <a:gd name="T57" fmla="*/ 67 h 277"/>
                    <a:gd name="T58" fmla="*/ 46 w 355"/>
                    <a:gd name="T59" fmla="*/ 62 h 277"/>
                    <a:gd name="T60" fmla="*/ 40 w 355"/>
                    <a:gd name="T61" fmla="*/ 53 h 277"/>
                    <a:gd name="T62" fmla="*/ 29 w 355"/>
                    <a:gd name="T63" fmla="*/ 36 h 277"/>
                    <a:gd name="T64" fmla="*/ 27 w 355"/>
                    <a:gd name="T65" fmla="*/ 34 h 277"/>
                    <a:gd name="T66" fmla="*/ 25 w 355"/>
                    <a:gd name="T67" fmla="*/ 34 h 277"/>
                    <a:gd name="T68" fmla="*/ 23 w 355"/>
                    <a:gd name="T69" fmla="*/ 30 h 277"/>
                    <a:gd name="T70" fmla="*/ 16 w 355"/>
                    <a:gd name="T71" fmla="*/ 19 h 277"/>
                    <a:gd name="T72" fmla="*/ 9 w 355"/>
                    <a:gd name="T73" fmla="*/ 13 h 277"/>
                    <a:gd name="T74" fmla="*/ 2 w 355"/>
                    <a:gd name="T75" fmla="*/ 7 h 277"/>
                    <a:gd name="T76" fmla="*/ 4 w 355"/>
                    <a:gd name="T77" fmla="*/ 1 h 277"/>
                    <a:gd name="T78" fmla="*/ 4 w 355"/>
                    <a:gd name="T79" fmla="*/ 1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23 w 156"/>
                    <a:gd name="T1" fmla="*/ 22 h 206"/>
                    <a:gd name="T2" fmla="*/ 28 w 156"/>
                    <a:gd name="T3" fmla="*/ 19 h 206"/>
                    <a:gd name="T4" fmla="*/ 29 w 156"/>
                    <a:gd name="T5" fmla="*/ 17 h 206"/>
                    <a:gd name="T6" fmla="*/ 34 w 156"/>
                    <a:gd name="T7" fmla="*/ 15 h 206"/>
                    <a:gd name="T8" fmla="*/ 46 w 156"/>
                    <a:gd name="T9" fmla="*/ 7 h 206"/>
                    <a:gd name="T10" fmla="*/ 48 w 156"/>
                    <a:gd name="T11" fmla="*/ 1 h 206"/>
                    <a:gd name="T12" fmla="*/ 53 w 156"/>
                    <a:gd name="T13" fmla="*/ 0 h 206"/>
                    <a:gd name="T14" fmla="*/ 64 w 156"/>
                    <a:gd name="T15" fmla="*/ 9 h 206"/>
                    <a:gd name="T16" fmla="*/ 63 w 156"/>
                    <a:gd name="T17" fmla="*/ 15 h 206"/>
                    <a:gd name="T18" fmla="*/ 54 w 156"/>
                    <a:gd name="T19" fmla="*/ 21 h 206"/>
                    <a:gd name="T20" fmla="*/ 57 w 156"/>
                    <a:gd name="T21" fmla="*/ 31 h 206"/>
                    <a:gd name="T22" fmla="*/ 61 w 156"/>
                    <a:gd name="T23" fmla="*/ 36 h 206"/>
                    <a:gd name="T24" fmla="*/ 63 w 156"/>
                    <a:gd name="T25" fmla="*/ 42 h 206"/>
                    <a:gd name="T26" fmla="*/ 55 w 156"/>
                    <a:gd name="T27" fmla="*/ 42 h 206"/>
                    <a:gd name="T28" fmla="*/ 50 w 156"/>
                    <a:gd name="T29" fmla="*/ 48 h 206"/>
                    <a:gd name="T30" fmla="*/ 45 w 156"/>
                    <a:gd name="T31" fmla="*/ 51 h 206"/>
                    <a:gd name="T32" fmla="*/ 43 w 156"/>
                    <a:gd name="T33" fmla="*/ 65 h 206"/>
                    <a:gd name="T34" fmla="*/ 38 w 156"/>
                    <a:gd name="T35" fmla="*/ 67 h 206"/>
                    <a:gd name="T36" fmla="*/ 35 w 156"/>
                    <a:gd name="T37" fmla="*/ 68 h 206"/>
                    <a:gd name="T38" fmla="*/ 33 w 156"/>
                    <a:gd name="T39" fmla="*/ 67 h 206"/>
                    <a:gd name="T40" fmla="*/ 31 w 156"/>
                    <a:gd name="T41" fmla="*/ 63 h 206"/>
                    <a:gd name="T42" fmla="*/ 26 w 156"/>
                    <a:gd name="T43" fmla="*/ 61 h 206"/>
                    <a:gd name="T44" fmla="*/ 18 w 156"/>
                    <a:gd name="T45" fmla="*/ 64 h 206"/>
                    <a:gd name="T46" fmla="*/ 12 w 156"/>
                    <a:gd name="T47" fmla="*/ 61 h 206"/>
                    <a:gd name="T48" fmla="*/ 4 w 156"/>
                    <a:gd name="T49" fmla="*/ 49 h 206"/>
                    <a:gd name="T50" fmla="*/ 2 w 156"/>
                    <a:gd name="T51" fmla="*/ 43 h 206"/>
                    <a:gd name="T52" fmla="*/ 0 w 156"/>
                    <a:gd name="T53" fmla="*/ 39 h 206"/>
                    <a:gd name="T54" fmla="*/ 9 w 156"/>
                    <a:gd name="T55" fmla="*/ 32 h 206"/>
                    <a:gd name="T56" fmla="*/ 14 w 156"/>
                    <a:gd name="T57" fmla="*/ 34 h 206"/>
                    <a:gd name="T58" fmla="*/ 15 w 156"/>
                    <a:gd name="T59" fmla="*/ 26 h 206"/>
                    <a:gd name="T60" fmla="*/ 22 w 156"/>
                    <a:gd name="T61" fmla="*/ 23 h 206"/>
                    <a:gd name="T62" fmla="*/ 23 w 156"/>
                    <a:gd name="T63" fmla="*/ 2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2 w 109"/>
                    <a:gd name="T1" fmla="*/ 11 h 38"/>
                    <a:gd name="T2" fmla="*/ 8 w 109"/>
                    <a:gd name="T3" fmla="*/ 3 h 38"/>
                    <a:gd name="T4" fmla="*/ 20 w 109"/>
                    <a:gd name="T5" fmla="*/ 7 h 38"/>
                    <a:gd name="T6" fmla="*/ 31 w 109"/>
                    <a:gd name="T7" fmla="*/ 5 h 38"/>
                    <a:gd name="T8" fmla="*/ 39 w 109"/>
                    <a:gd name="T9" fmla="*/ 0 h 38"/>
                    <a:gd name="T10" fmla="*/ 33 w 109"/>
                    <a:gd name="T11" fmla="*/ 9 h 38"/>
                    <a:gd name="T12" fmla="*/ 26 w 109"/>
                    <a:gd name="T13" fmla="*/ 13 h 38"/>
                    <a:gd name="T14" fmla="*/ 18 w 109"/>
                    <a:gd name="T15" fmla="*/ 11 h 38"/>
                    <a:gd name="T16" fmla="*/ 6 w 109"/>
                    <a:gd name="T17" fmla="*/ 10 h 38"/>
                    <a:gd name="T18" fmla="*/ 2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3 w 76"/>
                    <a:gd name="T1" fmla="*/ 6 h 104"/>
                    <a:gd name="T2" fmla="*/ 8 w 76"/>
                    <a:gd name="T3" fmla="*/ 0 h 104"/>
                    <a:gd name="T4" fmla="*/ 14 w 76"/>
                    <a:gd name="T5" fmla="*/ 6 h 104"/>
                    <a:gd name="T6" fmla="*/ 26 w 76"/>
                    <a:gd name="T7" fmla="*/ 1 h 104"/>
                    <a:gd name="T8" fmla="*/ 19 w 76"/>
                    <a:gd name="T9" fmla="*/ 11 h 104"/>
                    <a:gd name="T10" fmla="*/ 23 w 76"/>
                    <a:gd name="T11" fmla="*/ 16 h 104"/>
                    <a:gd name="T12" fmla="*/ 24 w 76"/>
                    <a:gd name="T13" fmla="*/ 20 h 104"/>
                    <a:gd name="T14" fmla="*/ 19 w 76"/>
                    <a:gd name="T15" fmla="*/ 24 h 104"/>
                    <a:gd name="T16" fmla="*/ 14 w 76"/>
                    <a:gd name="T17" fmla="*/ 20 h 104"/>
                    <a:gd name="T18" fmla="*/ 9 w 76"/>
                    <a:gd name="T19" fmla="*/ 16 h 104"/>
                    <a:gd name="T20" fmla="*/ 12 w 76"/>
                    <a:gd name="T21" fmla="*/ 22 h 104"/>
                    <a:gd name="T22" fmla="*/ 13 w 76"/>
                    <a:gd name="T23" fmla="*/ 24 h 104"/>
                    <a:gd name="T24" fmla="*/ 8 w 76"/>
                    <a:gd name="T25" fmla="*/ 34 h 104"/>
                    <a:gd name="T26" fmla="*/ 5 w 76"/>
                    <a:gd name="T27" fmla="*/ 33 h 104"/>
                    <a:gd name="T28" fmla="*/ 3 w 76"/>
                    <a:gd name="T29" fmla="*/ 29 h 104"/>
                    <a:gd name="T30" fmla="*/ 0 w 76"/>
                    <a:gd name="T31" fmla="*/ 18 h 104"/>
                    <a:gd name="T32" fmla="*/ 1 w 76"/>
                    <a:gd name="T33" fmla="*/ 10 h 104"/>
                    <a:gd name="T34" fmla="*/ 3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1 w 37"/>
                    <a:gd name="T1" fmla="*/ 9 h 61"/>
                    <a:gd name="T2" fmla="*/ 6 w 37"/>
                    <a:gd name="T3" fmla="*/ 0 h 61"/>
                    <a:gd name="T4" fmla="*/ 6 w 37"/>
                    <a:gd name="T5" fmla="*/ 9 h 61"/>
                    <a:gd name="T6" fmla="*/ 16 w 37"/>
                    <a:gd name="T7" fmla="*/ 12 h 61"/>
                    <a:gd name="T8" fmla="*/ 8 w 37"/>
                    <a:gd name="T9" fmla="*/ 14 h 61"/>
                    <a:gd name="T10" fmla="*/ 2 w 37"/>
                    <a:gd name="T11" fmla="*/ 19 h 61"/>
                    <a:gd name="T12" fmla="*/ 0 w 37"/>
                    <a:gd name="T13" fmla="*/ 11 h 61"/>
                    <a:gd name="T14" fmla="*/ 1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3 w 49"/>
                    <a:gd name="T1" fmla="*/ 0 h 29"/>
                    <a:gd name="T2" fmla="*/ 12 w 49"/>
                    <a:gd name="T3" fmla="*/ 0 h 29"/>
                    <a:gd name="T4" fmla="*/ 20 w 49"/>
                    <a:gd name="T5" fmla="*/ 6 h 29"/>
                    <a:gd name="T6" fmla="*/ 14 w 49"/>
                    <a:gd name="T7" fmla="*/ 5 h 29"/>
                    <a:gd name="T8" fmla="*/ 1 w 49"/>
                    <a:gd name="T9" fmla="*/ 6 h 29"/>
                    <a:gd name="T10" fmla="*/ 3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9 w 61"/>
                    <a:gd name="T1" fmla="*/ 13 h 48"/>
                    <a:gd name="T2" fmla="*/ 6 w 61"/>
                    <a:gd name="T3" fmla="*/ 9 h 48"/>
                    <a:gd name="T4" fmla="*/ 1 w 61"/>
                    <a:gd name="T5" fmla="*/ 8 h 48"/>
                    <a:gd name="T6" fmla="*/ 6 w 61"/>
                    <a:gd name="T7" fmla="*/ 3 h 48"/>
                    <a:gd name="T8" fmla="*/ 11 w 61"/>
                    <a:gd name="T9" fmla="*/ 0 h 48"/>
                    <a:gd name="T10" fmla="*/ 21 w 61"/>
                    <a:gd name="T11" fmla="*/ 4 h 48"/>
                    <a:gd name="T12" fmla="*/ 23 w 61"/>
                    <a:gd name="T13" fmla="*/ 7 h 48"/>
                    <a:gd name="T14" fmla="*/ 26 w 61"/>
                    <a:gd name="T15" fmla="*/ 11 h 48"/>
                    <a:gd name="T16" fmla="*/ 17 w 61"/>
                    <a:gd name="T17" fmla="*/ 13 h 48"/>
                    <a:gd name="T18" fmla="*/ 10 w 61"/>
                    <a:gd name="T19" fmla="*/ 16 h 48"/>
                    <a:gd name="T20" fmla="*/ 9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20 w 286"/>
                    <a:gd name="T1" fmla="*/ 9 h 182"/>
                    <a:gd name="T2" fmla="*/ 15 w 286"/>
                    <a:gd name="T3" fmla="*/ 5 h 182"/>
                    <a:gd name="T4" fmla="*/ 11 w 286"/>
                    <a:gd name="T5" fmla="*/ 10 h 182"/>
                    <a:gd name="T6" fmla="*/ 0 w 286"/>
                    <a:gd name="T7" fmla="*/ 8 h 182"/>
                    <a:gd name="T8" fmla="*/ 4 w 286"/>
                    <a:gd name="T9" fmla="*/ 14 h 182"/>
                    <a:gd name="T10" fmla="*/ 7 w 286"/>
                    <a:gd name="T11" fmla="*/ 21 h 182"/>
                    <a:gd name="T12" fmla="*/ 10 w 286"/>
                    <a:gd name="T13" fmla="*/ 16 h 182"/>
                    <a:gd name="T14" fmla="*/ 13 w 286"/>
                    <a:gd name="T15" fmla="*/ 15 h 182"/>
                    <a:gd name="T16" fmla="*/ 20 w 286"/>
                    <a:gd name="T17" fmla="*/ 19 h 182"/>
                    <a:gd name="T18" fmla="*/ 30 w 286"/>
                    <a:gd name="T19" fmla="*/ 21 h 182"/>
                    <a:gd name="T20" fmla="*/ 38 w 286"/>
                    <a:gd name="T21" fmla="*/ 24 h 182"/>
                    <a:gd name="T22" fmla="*/ 45 w 286"/>
                    <a:gd name="T23" fmla="*/ 34 h 182"/>
                    <a:gd name="T24" fmla="*/ 44 w 286"/>
                    <a:gd name="T25" fmla="*/ 41 h 182"/>
                    <a:gd name="T26" fmla="*/ 42 w 286"/>
                    <a:gd name="T27" fmla="*/ 45 h 182"/>
                    <a:gd name="T28" fmla="*/ 52 w 286"/>
                    <a:gd name="T29" fmla="*/ 43 h 182"/>
                    <a:gd name="T30" fmla="*/ 60 w 286"/>
                    <a:gd name="T31" fmla="*/ 47 h 182"/>
                    <a:gd name="T32" fmla="*/ 72 w 286"/>
                    <a:gd name="T33" fmla="*/ 50 h 182"/>
                    <a:gd name="T34" fmla="*/ 74 w 286"/>
                    <a:gd name="T35" fmla="*/ 49 h 182"/>
                    <a:gd name="T36" fmla="*/ 72 w 286"/>
                    <a:gd name="T37" fmla="*/ 45 h 182"/>
                    <a:gd name="T38" fmla="*/ 76 w 286"/>
                    <a:gd name="T39" fmla="*/ 46 h 182"/>
                    <a:gd name="T40" fmla="*/ 79 w 286"/>
                    <a:gd name="T41" fmla="*/ 40 h 182"/>
                    <a:gd name="T42" fmla="*/ 86 w 286"/>
                    <a:gd name="T43" fmla="*/ 41 h 182"/>
                    <a:gd name="T44" fmla="*/ 91 w 286"/>
                    <a:gd name="T45" fmla="*/ 44 h 182"/>
                    <a:gd name="T46" fmla="*/ 104 w 286"/>
                    <a:gd name="T47" fmla="*/ 56 h 182"/>
                    <a:gd name="T48" fmla="*/ 112 w 286"/>
                    <a:gd name="T49" fmla="*/ 60 h 182"/>
                    <a:gd name="T50" fmla="*/ 121 w 286"/>
                    <a:gd name="T51" fmla="*/ 57 h 182"/>
                    <a:gd name="T52" fmla="*/ 114 w 286"/>
                    <a:gd name="T53" fmla="*/ 54 h 182"/>
                    <a:gd name="T54" fmla="*/ 109 w 286"/>
                    <a:gd name="T55" fmla="*/ 46 h 182"/>
                    <a:gd name="T56" fmla="*/ 107 w 286"/>
                    <a:gd name="T57" fmla="*/ 44 h 182"/>
                    <a:gd name="T58" fmla="*/ 106 w 286"/>
                    <a:gd name="T59" fmla="*/ 41 h 182"/>
                    <a:gd name="T60" fmla="*/ 101 w 286"/>
                    <a:gd name="T61" fmla="*/ 39 h 182"/>
                    <a:gd name="T62" fmla="*/ 102 w 286"/>
                    <a:gd name="T63" fmla="*/ 32 h 182"/>
                    <a:gd name="T64" fmla="*/ 94 w 286"/>
                    <a:gd name="T65" fmla="*/ 29 h 182"/>
                    <a:gd name="T66" fmla="*/ 90 w 286"/>
                    <a:gd name="T67" fmla="*/ 23 h 182"/>
                    <a:gd name="T68" fmla="*/ 81 w 286"/>
                    <a:gd name="T69" fmla="*/ 18 h 182"/>
                    <a:gd name="T70" fmla="*/ 72 w 286"/>
                    <a:gd name="T71" fmla="*/ 13 h 182"/>
                    <a:gd name="T72" fmla="*/ 67 w 286"/>
                    <a:gd name="T73" fmla="*/ 11 h 182"/>
                    <a:gd name="T74" fmla="*/ 51 w 286"/>
                    <a:gd name="T75" fmla="*/ 5 h 182"/>
                    <a:gd name="T76" fmla="*/ 44 w 286"/>
                    <a:gd name="T77" fmla="*/ 1 h 182"/>
                    <a:gd name="T78" fmla="*/ 41 w 286"/>
                    <a:gd name="T79" fmla="*/ 0 h 182"/>
                    <a:gd name="T80" fmla="*/ 30 w 286"/>
                    <a:gd name="T81" fmla="*/ 3 h 182"/>
                    <a:gd name="T82" fmla="*/ 24 w 286"/>
                    <a:gd name="T83" fmla="*/ 11 h 182"/>
                    <a:gd name="T84" fmla="*/ 20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0 w 78"/>
                    <a:gd name="T1" fmla="*/ 19 h 78"/>
                    <a:gd name="T2" fmla="*/ 11 w 78"/>
                    <a:gd name="T3" fmla="*/ 20 h 78"/>
                    <a:gd name="T4" fmla="*/ 19 w 78"/>
                    <a:gd name="T5" fmla="*/ 16 h 78"/>
                    <a:gd name="T6" fmla="*/ 24 w 78"/>
                    <a:gd name="T7" fmla="*/ 10 h 78"/>
                    <a:gd name="T8" fmla="*/ 18 w 78"/>
                    <a:gd name="T9" fmla="*/ 5 h 78"/>
                    <a:gd name="T10" fmla="*/ 18 w 78"/>
                    <a:gd name="T11" fmla="*/ 1 h 78"/>
                    <a:gd name="T12" fmla="*/ 30 w 78"/>
                    <a:gd name="T13" fmla="*/ 9 h 78"/>
                    <a:gd name="T14" fmla="*/ 28 w 78"/>
                    <a:gd name="T15" fmla="*/ 18 h 78"/>
                    <a:gd name="T16" fmla="*/ 14 w 78"/>
                    <a:gd name="T17" fmla="*/ 26 h 78"/>
                    <a:gd name="T18" fmla="*/ 4 w 78"/>
                    <a:gd name="T19" fmla="*/ 22 h 78"/>
                    <a:gd name="T20" fmla="*/ 1 w 78"/>
                    <a:gd name="T21" fmla="*/ 21 h 78"/>
                    <a:gd name="T22" fmla="*/ 0 w 78"/>
                    <a:gd name="T23" fmla="*/ 1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1 w 17"/>
                    <a:gd name="T1" fmla="*/ 1 h 18"/>
                    <a:gd name="T2" fmla="*/ 1 w 17"/>
                    <a:gd name="T3" fmla="*/ 5 h 18"/>
                    <a:gd name="T4" fmla="*/ 1 w 17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3 w 26"/>
                    <a:gd name="T1" fmla="*/ 5 h 22"/>
                    <a:gd name="T2" fmla="*/ 6 w 26"/>
                    <a:gd name="T3" fmla="*/ 0 h 22"/>
                    <a:gd name="T4" fmla="*/ 6 w 26"/>
                    <a:gd name="T5" fmla="*/ 8 h 22"/>
                    <a:gd name="T6" fmla="*/ 3 w 26"/>
                    <a:gd name="T7" fmla="*/ 5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7 w 20"/>
                    <a:gd name="T3" fmla="*/ 1 h 15"/>
                    <a:gd name="T4" fmla="*/ 4 w 20"/>
                    <a:gd name="T5" fmla="*/ 4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6 w 20"/>
                    <a:gd name="T3" fmla="*/ 1 h 15"/>
                    <a:gd name="T4" fmla="*/ 6 w 20"/>
                    <a:gd name="T5" fmla="*/ 5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17 h 80"/>
                    <a:gd name="T2" fmla="*/ 6 w 80"/>
                    <a:gd name="T3" fmla="*/ 8 h 80"/>
                    <a:gd name="T4" fmla="*/ 11 w 80"/>
                    <a:gd name="T5" fmla="*/ 7 h 80"/>
                    <a:gd name="T6" fmla="*/ 20 w 80"/>
                    <a:gd name="T7" fmla="*/ 6 h 80"/>
                    <a:gd name="T8" fmla="*/ 25 w 80"/>
                    <a:gd name="T9" fmla="*/ 0 h 80"/>
                    <a:gd name="T10" fmla="*/ 34 w 80"/>
                    <a:gd name="T11" fmla="*/ 14 h 80"/>
                    <a:gd name="T12" fmla="*/ 30 w 80"/>
                    <a:gd name="T13" fmla="*/ 19 h 80"/>
                    <a:gd name="T14" fmla="*/ 23 w 80"/>
                    <a:gd name="T15" fmla="*/ 21 h 80"/>
                    <a:gd name="T16" fmla="*/ 20 w 80"/>
                    <a:gd name="T17" fmla="*/ 27 h 80"/>
                    <a:gd name="T18" fmla="*/ 14 w 80"/>
                    <a:gd name="T19" fmla="*/ 23 h 80"/>
                    <a:gd name="T20" fmla="*/ 16 w 80"/>
                    <a:gd name="T21" fmla="*/ 18 h 80"/>
                    <a:gd name="T22" fmla="*/ 13 w 80"/>
                    <a:gd name="T23" fmla="*/ 9 h 80"/>
                    <a:gd name="T24" fmla="*/ 9 w 80"/>
                    <a:gd name="T25" fmla="*/ 16 h 80"/>
                    <a:gd name="T26" fmla="*/ 3 w 80"/>
                    <a:gd name="T27" fmla="*/ 19 h 80"/>
                    <a:gd name="T28" fmla="*/ 0 w 80"/>
                    <a:gd name="T29" fmla="*/ 1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6 w 94"/>
                    <a:gd name="T1" fmla="*/ 32 h 174"/>
                    <a:gd name="T2" fmla="*/ 11 w 94"/>
                    <a:gd name="T3" fmla="*/ 43 h 174"/>
                    <a:gd name="T4" fmla="*/ 14 w 94"/>
                    <a:gd name="T5" fmla="*/ 36 h 174"/>
                    <a:gd name="T6" fmla="*/ 22 w 94"/>
                    <a:gd name="T7" fmla="*/ 33 h 174"/>
                    <a:gd name="T8" fmla="*/ 20 w 94"/>
                    <a:gd name="T9" fmla="*/ 41 h 174"/>
                    <a:gd name="T10" fmla="*/ 28 w 94"/>
                    <a:gd name="T11" fmla="*/ 42 h 174"/>
                    <a:gd name="T12" fmla="*/ 32 w 94"/>
                    <a:gd name="T13" fmla="*/ 47 h 174"/>
                    <a:gd name="T14" fmla="*/ 25 w 94"/>
                    <a:gd name="T15" fmla="*/ 49 h 174"/>
                    <a:gd name="T16" fmla="*/ 31 w 94"/>
                    <a:gd name="T17" fmla="*/ 58 h 174"/>
                    <a:gd name="T18" fmla="*/ 36 w 94"/>
                    <a:gd name="T19" fmla="*/ 51 h 174"/>
                    <a:gd name="T20" fmla="*/ 35 w 94"/>
                    <a:gd name="T21" fmla="*/ 37 h 174"/>
                    <a:gd name="T22" fmla="*/ 26 w 94"/>
                    <a:gd name="T23" fmla="*/ 35 h 174"/>
                    <a:gd name="T24" fmla="*/ 21 w 94"/>
                    <a:gd name="T25" fmla="*/ 27 h 174"/>
                    <a:gd name="T26" fmla="*/ 14 w 94"/>
                    <a:gd name="T27" fmla="*/ 27 h 174"/>
                    <a:gd name="T28" fmla="*/ 13 w 94"/>
                    <a:gd name="T29" fmla="*/ 23 h 174"/>
                    <a:gd name="T30" fmla="*/ 18 w 94"/>
                    <a:gd name="T31" fmla="*/ 14 h 174"/>
                    <a:gd name="T32" fmla="*/ 13 w 94"/>
                    <a:gd name="T33" fmla="*/ 0 h 174"/>
                    <a:gd name="T34" fmla="*/ 8 w 94"/>
                    <a:gd name="T35" fmla="*/ 7 h 174"/>
                    <a:gd name="T36" fmla="*/ 2 w 94"/>
                    <a:gd name="T37" fmla="*/ 15 h 174"/>
                    <a:gd name="T38" fmla="*/ 6 w 94"/>
                    <a:gd name="T39" fmla="*/ 25 h 174"/>
                    <a:gd name="T40" fmla="*/ 6 w 94"/>
                    <a:gd name="T41" fmla="*/ 3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3 w 32"/>
                    <a:gd name="T1" fmla="*/ 8 h 50"/>
                    <a:gd name="T2" fmla="*/ 5 w 32"/>
                    <a:gd name="T3" fmla="*/ 0 h 50"/>
                    <a:gd name="T4" fmla="*/ 9 w 32"/>
                    <a:gd name="T5" fmla="*/ 5 h 50"/>
                    <a:gd name="T6" fmla="*/ 10 w 32"/>
                    <a:gd name="T7" fmla="*/ 8 h 50"/>
                    <a:gd name="T8" fmla="*/ 12 w 32"/>
                    <a:gd name="T9" fmla="*/ 9 h 50"/>
                    <a:gd name="T10" fmla="*/ 14 w 32"/>
                    <a:gd name="T11" fmla="*/ 13 h 50"/>
                    <a:gd name="T12" fmla="*/ 8 w 32"/>
                    <a:gd name="T13" fmla="*/ 17 h 50"/>
                    <a:gd name="T14" fmla="*/ 3 w 32"/>
                    <a:gd name="T15" fmla="*/ 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15 h 50"/>
                    <a:gd name="T2" fmla="*/ 10 w 43"/>
                    <a:gd name="T3" fmla="*/ 7 h 50"/>
                    <a:gd name="T4" fmla="*/ 16 w 43"/>
                    <a:gd name="T5" fmla="*/ 0 h 50"/>
                    <a:gd name="T6" fmla="*/ 11 w 43"/>
                    <a:gd name="T7" fmla="*/ 10 h 50"/>
                    <a:gd name="T8" fmla="*/ 1 w 43"/>
                    <a:gd name="T9" fmla="*/ 17 h 50"/>
                    <a:gd name="T10" fmla="*/ 0 w 43"/>
                    <a:gd name="T11" fmla="*/ 1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13 w 471"/>
                    <a:gd name="T1" fmla="*/ 178 h 281"/>
                    <a:gd name="T2" fmla="*/ 15 w 471"/>
                    <a:gd name="T3" fmla="*/ 159 h 281"/>
                    <a:gd name="T4" fmla="*/ 14 w 471"/>
                    <a:gd name="T5" fmla="*/ 156 h 281"/>
                    <a:gd name="T6" fmla="*/ 10 w 471"/>
                    <a:gd name="T7" fmla="*/ 139 h 281"/>
                    <a:gd name="T8" fmla="*/ 3 w 471"/>
                    <a:gd name="T9" fmla="*/ 137 h 281"/>
                    <a:gd name="T10" fmla="*/ 0 w 471"/>
                    <a:gd name="T11" fmla="*/ 122 h 281"/>
                    <a:gd name="T12" fmla="*/ 8 w 471"/>
                    <a:gd name="T13" fmla="*/ 115 h 281"/>
                    <a:gd name="T14" fmla="*/ 4 w 471"/>
                    <a:gd name="T15" fmla="*/ 105 h 281"/>
                    <a:gd name="T16" fmla="*/ 1 w 471"/>
                    <a:gd name="T17" fmla="*/ 102 h 281"/>
                    <a:gd name="T18" fmla="*/ 18 w 471"/>
                    <a:gd name="T19" fmla="*/ 76 h 281"/>
                    <a:gd name="T20" fmla="*/ 28 w 471"/>
                    <a:gd name="T21" fmla="*/ 61 h 281"/>
                    <a:gd name="T22" fmla="*/ 27 w 471"/>
                    <a:gd name="T23" fmla="*/ 45 h 281"/>
                    <a:gd name="T24" fmla="*/ 15 w 471"/>
                    <a:gd name="T25" fmla="*/ 27 h 281"/>
                    <a:gd name="T26" fmla="*/ 13 w 471"/>
                    <a:gd name="T27" fmla="*/ 20 h 281"/>
                    <a:gd name="T28" fmla="*/ 17 w 471"/>
                    <a:gd name="T29" fmla="*/ 23 h 281"/>
                    <a:gd name="T30" fmla="*/ 30 w 471"/>
                    <a:gd name="T31" fmla="*/ 22 h 281"/>
                    <a:gd name="T32" fmla="*/ 41 w 471"/>
                    <a:gd name="T33" fmla="*/ 7 h 281"/>
                    <a:gd name="T34" fmla="*/ 52 w 471"/>
                    <a:gd name="T35" fmla="*/ 0 h 281"/>
                    <a:gd name="T36" fmla="*/ 56 w 471"/>
                    <a:gd name="T37" fmla="*/ 1 h 281"/>
                    <a:gd name="T38" fmla="*/ 58 w 471"/>
                    <a:gd name="T39" fmla="*/ 6 h 281"/>
                    <a:gd name="T40" fmla="*/ 62 w 471"/>
                    <a:gd name="T41" fmla="*/ 3 h 281"/>
                    <a:gd name="T42" fmla="*/ 70 w 471"/>
                    <a:gd name="T43" fmla="*/ 5 h 281"/>
                    <a:gd name="T44" fmla="*/ 74 w 471"/>
                    <a:gd name="T45" fmla="*/ 6 h 281"/>
                    <a:gd name="T46" fmla="*/ 90 w 471"/>
                    <a:gd name="T47" fmla="*/ 9 h 281"/>
                    <a:gd name="T48" fmla="*/ 98 w 471"/>
                    <a:gd name="T49" fmla="*/ 15 h 281"/>
                    <a:gd name="T50" fmla="*/ 106 w 471"/>
                    <a:gd name="T51" fmla="*/ 11 h 281"/>
                    <a:gd name="T52" fmla="*/ 110 w 471"/>
                    <a:gd name="T53" fmla="*/ 9 h 281"/>
                    <a:gd name="T54" fmla="*/ 124 w 471"/>
                    <a:gd name="T55" fmla="*/ 9 h 281"/>
                    <a:gd name="T56" fmla="*/ 134 w 471"/>
                    <a:gd name="T57" fmla="*/ 20 h 281"/>
                    <a:gd name="T58" fmla="*/ 147 w 471"/>
                    <a:gd name="T59" fmla="*/ 38 h 281"/>
                    <a:gd name="T60" fmla="*/ 156 w 471"/>
                    <a:gd name="T61" fmla="*/ 45 h 281"/>
                    <a:gd name="T62" fmla="*/ 163 w 471"/>
                    <a:gd name="T63" fmla="*/ 43 h 281"/>
                    <a:gd name="T64" fmla="*/ 171 w 471"/>
                    <a:gd name="T65" fmla="*/ 41 h 281"/>
                    <a:gd name="T66" fmla="*/ 184 w 471"/>
                    <a:gd name="T67" fmla="*/ 45 h 281"/>
                    <a:gd name="T68" fmla="*/ 190 w 471"/>
                    <a:gd name="T69" fmla="*/ 52 h 281"/>
                    <a:gd name="T70" fmla="*/ 196 w 471"/>
                    <a:gd name="T71" fmla="*/ 57 h 281"/>
                    <a:gd name="T72" fmla="*/ 202 w 471"/>
                    <a:gd name="T73" fmla="*/ 71 h 281"/>
                    <a:gd name="T74" fmla="*/ 204 w 471"/>
                    <a:gd name="T75" fmla="*/ 76 h 281"/>
                    <a:gd name="T76" fmla="*/ 206 w 471"/>
                    <a:gd name="T77" fmla="*/ 80 h 281"/>
                    <a:gd name="T78" fmla="*/ 197 w 471"/>
                    <a:gd name="T79" fmla="*/ 90 h 281"/>
                    <a:gd name="T80" fmla="*/ 204 w 471"/>
                    <a:gd name="T81" fmla="*/ 90 h 281"/>
                    <a:gd name="T82" fmla="*/ 217 w 471"/>
                    <a:gd name="T83" fmla="*/ 99 h 281"/>
                    <a:gd name="T84" fmla="*/ 231 w 471"/>
                    <a:gd name="T85" fmla="*/ 100 h 281"/>
                    <a:gd name="T86" fmla="*/ 241 w 471"/>
                    <a:gd name="T87" fmla="*/ 107 h 281"/>
                    <a:gd name="T88" fmla="*/ 243 w 471"/>
                    <a:gd name="T89" fmla="*/ 110 h 281"/>
                    <a:gd name="T90" fmla="*/ 243 w 471"/>
                    <a:gd name="T91" fmla="*/ 112 h 281"/>
                    <a:gd name="T92" fmla="*/ 250 w 471"/>
                    <a:gd name="T93" fmla="*/ 110 h 281"/>
                    <a:gd name="T94" fmla="*/ 254 w 471"/>
                    <a:gd name="T95" fmla="*/ 109 h 281"/>
                    <a:gd name="T96" fmla="*/ 279 w 471"/>
                    <a:gd name="T97" fmla="*/ 118 h 281"/>
                    <a:gd name="T98" fmla="*/ 284 w 471"/>
                    <a:gd name="T99" fmla="*/ 127 h 281"/>
                    <a:gd name="T100" fmla="*/ 295 w 471"/>
                    <a:gd name="T101" fmla="*/ 128 h 281"/>
                    <a:gd name="T102" fmla="*/ 299 w 471"/>
                    <a:gd name="T103" fmla="*/ 137 h 281"/>
                    <a:gd name="T104" fmla="*/ 286 w 471"/>
                    <a:gd name="T105" fmla="*/ 164 h 281"/>
                    <a:gd name="T106" fmla="*/ 276 w 471"/>
                    <a:gd name="T107" fmla="*/ 179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173 w 984"/>
                    <a:gd name="T1" fmla="*/ 2 h 844"/>
                    <a:gd name="T2" fmla="*/ 214 w 984"/>
                    <a:gd name="T3" fmla="*/ 11 h 844"/>
                    <a:gd name="T4" fmla="*/ 235 w 984"/>
                    <a:gd name="T5" fmla="*/ 13 h 844"/>
                    <a:gd name="T6" fmla="*/ 247 w 984"/>
                    <a:gd name="T7" fmla="*/ 44 h 844"/>
                    <a:gd name="T8" fmla="*/ 250 w 984"/>
                    <a:gd name="T9" fmla="*/ 30 h 844"/>
                    <a:gd name="T10" fmla="*/ 259 w 984"/>
                    <a:gd name="T11" fmla="*/ 23 h 844"/>
                    <a:gd name="T12" fmla="*/ 274 w 984"/>
                    <a:gd name="T13" fmla="*/ 42 h 844"/>
                    <a:gd name="T14" fmla="*/ 291 w 984"/>
                    <a:gd name="T15" fmla="*/ 33 h 844"/>
                    <a:gd name="T16" fmla="*/ 301 w 984"/>
                    <a:gd name="T17" fmla="*/ 29 h 844"/>
                    <a:gd name="T18" fmla="*/ 325 w 984"/>
                    <a:gd name="T19" fmla="*/ 1 h 844"/>
                    <a:gd name="T20" fmla="*/ 341 w 984"/>
                    <a:gd name="T21" fmla="*/ 23 h 844"/>
                    <a:gd name="T22" fmla="*/ 341 w 984"/>
                    <a:gd name="T23" fmla="*/ 44 h 844"/>
                    <a:gd name="T24" fmla="*/ 337 w 984"/>
                    <a:gd name="T25" fmla="*/ 53 h 844"/>
                    <a:gd name="T26" fmla="*/ 327 w 984"/>
                    <a:gd name="T27" fmla="*/ 54 h 844"/>
                    <a:gd name="T28" fmla="*/ 325 w 984"/>
                    <a:gd name="T29" fmla="*/ 62 h 844"/>
                    <a:gd name="T30" fmla="*/ 342 w 984"/>
                    <a:gd name="T31" fmla="*/ 76 h 844"/>
                    <a:gd name="T32" fmla="*/ 335 w 984"/>
                    <a:gd name="T33" fmla="*/ 108 h 844"/>
                    <a:gd name="T34" fmla="*/ 354 w 984"/>
                    <a:gd name="T35" fmla="*/ 139 h 844"/>
                    <a:gd name="T36" fmla="*/ 365 w 984"/>
                    <a:gd name="T37" fmla="*/ 151 h 844"/>
                    <a:gd name="T38" fmla="*/ 354 w 984"/>
                    <a:gd name="T39" fmla="*/ 151 h 844"/>
                    <a:gd name="T40" fmla="*/ 318 w 984"/>
                    <a:gd name="T41" fmla="*/ 127 h 844"/>
                    <a:gd name="T42" fmla="*/ 289 w 984"/>
                    <a:gd name="T43" fmla="*/ 135 h 844"/>
                    <a:gd name="T44" fmla="*/ 252 w 984"/>
                    <a:gd name="T45" fmla="*/ 148 h 844"/>
                    <a:gd name="T46" fmla="*/ 274 w 984"/>
                    <a:gd name="T47" fmla="*/ 194 h 844"/>
                    <a:gd name="T48" fmla="*/ 303 w 984"/>
                    <a:gd name="T49" fmla="*/ 205 h 844"/>
                    <a:gd name="T50" fmla="*/ 315 w 984"/>
                    <a:gd name="T51" fmla="*/ 184 h 844"/>
                    <a:gd name="T52" fmla="*/ 330 w 984"/>
                    <a:gd name="T53" fmla="*/ 191 h 844"/>
                    <a:gd name="T54" fmla="*/ 327 w 984"/>
                    <a:gd name="T55" fmla="*/ 211 h 844"/>
                    <a:gd name="T56" fmla="*/ 342 w 984"/>
                    <a:gd name="T57" fmla="*/ 225 h 844"/>
                    <a:gd name="T58" fmla="*/ 358 w 984"/>
                    <a:gd name="T59" fmla="*/ 221 h 844"/>
                    <a:gd name="T60" fmla="*/ 394 w 984"/>
                    <a:gd name="T61" fmla="*/ 270 h 844"/>
                    <a:gd name="T62" fmla="*/ 402 w 984"/>
                    <a:gd name="T63" fmla="*/ 277 h 844"/>
                    <a:gd name="T64" fmla="*/ 373 w 984"/>
                    <a:gd name="T65" fmla="*/ 272 h 844"/>
                    <a:gd name="T66" fmla="*/ 354 w 984"/>
                    <a:gd name="T67" fmla="*/ 254 h 844"/>
                    <a:gd name="T68" fmla="*/ 332 w 984"/>
                    <a:gd name="T69" fmla="*/ 238 h 844"/>
                    <a:gd name="T70" fmla="*/ 300 w 984"/>
                    <a:gd name="T71" fmla="*/ 222 h 844"/>
                    <a:gd name="T72" fmla="*/ 262 w 984"/>
                    <a:gd name="T73" fmla="*/ 217 h 844"/>
                    <a:gd name="T74" fmla="*/ 216 w 984"/>
                    <a:gd name="T75" fmla="*/ 199 h 844"/>
                    <a:gd name="T76" fmla="*/ 197 w 984"/>
                    <a:gd name="T77" fmla="*/ 170 h 844"/>
                    <a:gd name="T78" fmla="*/ 184 w 984"/>
                    <a:gd name="T79" fmla="*/ 155 h 844"/>
                    <a:gd name="T80" fmla="*/ 163 w 984"/>
                    <a:gd name="T81" fmla="*/ 144 h 844"/>
                    <a:gd name="T82" fmla="*/ 146 w 984"/>
                    <a:gd name="T83" fmla="*/ 124 h 844"/>
                    <a:gd name="T84" fmla="*/ 151 w 984"/>
                    <a:gd name="T85" fmla="*/ 139 h 844"/>
                    <a:gd name="T86" fmla="*/ 178 w 984"/>
                    <a:gd name="T87" fmla="*/ 166 h 844"/>
                    <a:gd name="T88" fmla="*/ 180 w 984"/>
                    <a:gd name="T89" fmla="*/ 176 h 844"/>
                    <a:gd name="T90" fmla="*/ 168 w 984"/>
                    <a:gd name="T91" fmla="*/ 167 h 844"/>
                    <a:gd name="T92" fmla="*/ 151 w 984"/>
                    <a:gd name="T93" fmla="*/ 156 h 844"/>
                    <a:gd name="T94" fmla="*/ 134 w 984"/>
                    <a:gd name="T95" fmla="*/ 135 h 844"/>
                    <a:gd name="T96" fmla="*/ 114 w 984"/>
                    <a:gd name="T97" fmla="*/ 116 h 844"/>
                    <a:gd name="T98" fmla="*/ 90 w 984"/>
                    <a:gd name="T99" fmla="*/ 105 h 844"/>
                    <a:gd name="T100" fmla="*/ 66 w 984"/>
                    <a:gd name="T101" fmla="*/ 80 h 844"/>
                    <a:gd name="T102" fmla="*/ 28 w 984"/>
                    <a:gd name="T103" fmla="*/ 22 h 844"/>
                    <a:gd name="T104" fmla="*/ 15 w 984"/>
                    <a:gd name="T105" fmla="*/ 13 h 844"/>
                    <a:gd name="T106" fmla="*/ 20 w 984"/>
                    <a:gd name="T107" fmla="*/ 7 h 844"/>
                    <a:gd name="T108" fmla="*/ 44 w 984"/>
                    <a:gd name="T109" fmla="*/ 23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3 w 36"/>
                    <a:gd name="T1" fmla="*/ 9 h 48"/>
                    <a:gd name="T2" fmla="*/ 4 w 36"/>
                    <a:gd name="T3" fmla="*/ 16 h 48"/>
                    <a:gd name="T4" fmla="*/ 3 w 36"/>
                    <a:gd name="T5" fmla="*/ 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5" name="Freeform 37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2 h 37"/>
                    <a:gd name="T2" fmla="*/ 5 w 36"/>
                    <a:gd name="T3" fmla="*/ 0 h 37"/>
                    <a:gd name="T4" fmla="*/ 16 w 36"/>
                    <a:gd name="T5" fmla="*/ 6 h 37"/>
                    <a:gd name="T6" fmla="*/ 4 w 36"/>
                    <a:gd name="T7" fmla="*/ 6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6" name="Freeform 38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17 h 96"/>
                    <a:gd name="T2" fmla="*/ 12 w 170"/>
                    <a:gd name="T3" fmla="*/ 9 h 96"/>
                    <a:gd name="T4" fmla="*/ 24 w 170"/>
                    <a:gd name="T5" fmla="*/ 7 h 96"/>
                    <a:gd name="T6" fmla="*/ 34 w 170"/>
                    <a:gd name="T7" fmla="*/ 3 h 96"/>
                    <a:gd name="T8" fmla="*/ 27 w 170"/>
                    <a:gd name="T9" fmla="*/ 9 h 96"/>
                    <a:gd name="T10" fmla="*/ 53 w 170"/>
                    <a:gd name="T11" fmla="*/ 17 h 96"/>
                    <a:gd name="T12" fmla="*/ 69 w 170"/>
                    <a:gd name="T13" fmla="*/ 22 h 96"/>
                    <a:gd name="T14" fmla="*/ 50 w 170"/>
                    <a:gd name="T15" fmla="*/ 26 h 96"/>
                    <a:gd name="T16" fmla="*/ 38 w 170"/>
                    <a:gd name="T17" fmla="*/ 20 h 96"/>
                    <a:gd name="T18" fmla="*/ 33 w 170"/>
                    <a:gd name="T19" fmla="*/ 18 h 96"/>
                    <a:gd name="T20" fmla="*/ 10 w 170"/>
                    <a:gd name="T21" fmla="*/ 14 h 96"/>
                    <a:gd name="T22" fmla="*/ 0 w 170"/>
                    <a:gd name="T23" fmla="*/ 17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7" name="Freeform 39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22 w 138"/>
                    <a:gd name="T3" fmla="*/ 1 h 44"/>
                    <a:gd name="T4" fmla="*/ 38 w 138"/>
                    <a:gd name="T5" fmla="*/ 8 h 44"/>
                    <a:gd name="T6" fmla="*/ 48 w 138"/>
                    <a:gd name="T7" fmla="*/ 7 h 44"/>
                    <a:gd name="T8" fmla="*/ 46 w 138"/>
                    <a:gd name="T9" fmla="*/ 15 h 44"/>
                    <a:gd name="T10" fmla="*/ 27 w 138"/>
                    <a:gd name="T11" fmla="*/ 14 h 44"/>
                    <a:gd name="T12" fmla="*/ 0 w 138"/>
                    <a:gd name="T13" fmla="*/ 12 h 44"/>
                    <a:gd name="T14" fmla="*/ 12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8" name="Freeform 40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7 w 57"/>
                    <a:gd name="T1" fmla="*/ 8 h 42"/>
                    <a:gd name="T2" fmla="*/ 16 w 57"/>
                    <a:gd name="T3" fmla="*/ 4 h 42"/>
                    <a:gd name="T4" fmla="*/ 7 w 57"/>
                    <a:gd name="T5" fmla="*/ 8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8 w 39"/>
                    <a:gd name="T1" fmla="*/ 11 h 52"/>
                    <a:gd name="T2" fmla="*/ 8 w 39"/>
                    <a:gd name="T3" fmla="*/ 0 h 52"/>
                    <a:gd name="T4" fmla="*/ 8 w 39"/>
                    <a:gd name="T5" fmla="*/ 11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0" name="Freeform 42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2 w 44"/>
                    <a:gd name="T1" fmla="*/ 3 h 80"/>
                    <a:gd name="T2" fmla="*/ 9 w 44"/>
                    <a:gd name="T3" fmla="*/ 11 h 80"/>
                    <a:gd name="T4" fmla="*/ 10 w 44"/>
                    <a:gd name="T5" fmla="*/ 17 h 80"/>
                    <a:gd name="T6" fmla="*/ 16 w 44"/>
                    <a:gd name="T7" fmla="*/ 18 h 80"/>
                    <a:gd name="T8" fmla="*/ 10 w 44"/>
                    <a:gd name="T9" fmla="*/ 25 h 80"/>
                    <a:gd name="T10" fmla="*/ 0 w 44"/>
                    <a:gd name="T11" fmla="*/ 7 h 80"/>
                    <a:gd name="T12" fmla="*/ 2 w 44"/>
                    <a:gd name="T13" fmla="*/ 3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1" name="Freeform 43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140 w 323"/>
                    <a:gd name="T1" fmla="*/ 1 h 64"/>
                    <a:gd name="T2" fmla="*/ 147 w 323"/>
                    <a:gd name="T3" fmla="*/ 5 h 64"/>
                    <a:gd name="T4" fmla="*/ 149 w 323"/>
                    <a:gd name="T5" fmla="*/ 0 h 64"/>
                    <a:gd name="T6" fmla="*/ 168 w 323"/>
                    <a:gd name="T7" fmla="*/ 0 h 64"/>
                    <a:gd name="T8" fmla="*/ 182 w 323"/>
                    <a:gd name="T9" fmla="*/ 11 h 64"/>
                    <a:gd name="T10" fmla="*/ 202 w 323"/>
                    <a:gd name="T11" fmla="*/ 6 h 64"/>
                    <a:gd name="T12" fmla="*/ 199 w 323"/>
                    <a:gd name="T13" fmla="*/ 19 h 64"/>
                    <a:gd name="T14" fmla="*/ 189 w 323"/>
                    <a:gd name="T15" fmla="*/ 29 h 64"/>
                    <a:gd name="T16" fmla="*/ 187 w 323"/>
                    <a:gd name="T17" fmla="*/ 19 h 64"/>
                    <a:gd name="T18" fmla="*/ 182 w 323"/>
                    <a:gd name="T19" fmla="*/ 20 h 64"/>
                    <a:gd name="T20" fmla="*/ 177 w 323"/>
                    <a:gd name="T21" fmla="*/ 19 h 64"/>
                    <a:gd name="T22" fmla="*/ 167 w 323"/>
                    <a:gd name="T23" fmla="*/ 13 h 64"/>
                    <a:gd name="T24" fmla="*/ 145 w 323"/>
                    <a:gd name="T25" fmla="*/ 24 h 64"/>
                    <a:gd name="T26" fmla="*/ 128 w 323"/>
                    <a:gd name="T27" fmla="*/ 28 h 64"/>
                    <a:gd name="T28" fmla="*/ 135 w 323"/>
                    <a:gd name="T29" fmla="*/ 37 h 64"/>
                    <a:gd name="T30" fmla="*/ 119 w 323"/>
                    <a:gd name="T31" fmla="*/ 40 h 64"/>
                    <a:gd name="T32" fmla="*/ 107 w 323"/>
                    <a:gd name="T33" fmla="*/ 39 h 64"/>
                    <a:gd name="T34" fmla="*/ 112 w 323"/>
                    <a:gd name="T35" fmla="*/ 37 h 64"/>
                    <a:gd name="T36" fmla="*/ 109 w 323"/>
                    <a:gd name="T37" fmla="*/ 26 h 64"/>
                    <a:gd name="T38" fmla="*/ 107 w 323"/>
                    <a:gd name="T39" fmla="*/ 20 h 64"/>
                    <a:gd name="T40" fmla="*/ 100 w 323"/>
                    <a:gd name="T41" fmla="*/ 15 h 64"/>
                    <a:gd name="T42" fmla="*/ 90 w 323"/>
                    <a:gd name="T43" fmla="*/ 17 h 64"/>
                    <a:gd name="T44" fmla="*/ 85 w 323"/>
                    <a:gd name="T45" fmla="*/ 17 h 64"/>
                    <a:gd name="T46" fmla="*/ 78 w 323"/>
                    <a:gd name="T47" fmla="*/ 16 h 64"/>
                    <a:gd name="T48" fmla="*/ 53 w 323"/>
                    <a:gd name="T49" fmla="*/ 1 h 64"/>
                    <a:gd name="T50" fmla="*/ 37 w 323"/>
                    <a:gd name="T51" fmla="*/ 9 h 64"/>
                    <a:gd name="T52" fmla="*/ 1 w 323"/>
                    <a:gd name="T53" fmla="*/ 0 h 64"/>
                    <a:gd name="T54" fmla="*/ 140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2" name="Freeform 44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67 w 300"/>
                    <a:gd name="T1" fmla="*/ 20 h 31"/>
                    <a:gd name="T2" fmla="*/ 19 w 300"/>
                    <a:gd name="T3" fmla="*/ 1 h 31"/>
                    <a:gd name="T4" fmla="*/ 181 w 300"/>
                    <a:gd name="T5" fmla="*/ 0 h 31"/>
                    <a:gd name="T6" fmla="*/ 187 w 300"/>
                    <a:gd name="T7" fmla="*/ 9 h 31"/>
                    <a:gd name="T8" fmla="*/ 167 w 300"/>
                    <a:gd name="T9" fmla="*/ 10 h 31"/>
                    <a:gd name="T10" fmla="*/ 67 w 300"/>
                    <a:gd name="T11" fmla="*/ 2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9 h 29"/>
                    <a:gd name="T2" fmla="*/ 5 w 41"/>
                    <a:gd name="T3" fmla="*/ 10 h 29"/>
                    <a:gd name="T4" fmla="*/ 0 w 41"/>
                    <a:gd name="T5" fmla="*/ 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2 w 47"/>
                    <a:gd name="T1" fmla="*/ 52 h 165"/>
                    <a:gd name="T2" fmla="*/ 6 w 47"/>
                    <a:gd name="T3" fmla="*/ 36 h 165"/>
                    <a:gd name="T4" fmla="*/ 7 w 47"/>
                    <a:gd name="T5" fmla="*/ 23 h 165"/>
                    <a:gd name="T6" fmla="*/ 5 w 47"/>
                    <a:gd name="T7" fmla="*/ 13 h 165"/>
                    <a:gd name="T8" fmla="*/ 7 w 47"/>
                    <a:gd name="T9" fmla="*/ 4 h 165"/>
                    <a:gd name="T10" fmla="*/ 9 w 47"/>
                    <a:gd name="T11" fmla="*/ 0 h 165"/>
                    <a:gd name="T12" fmla="*/ 13 w 47"/>
                    <a:gd name="T13" fmla="*/ 10 h 165"/>
                    <a:gd name="T14" fmla="*/ 20 w 47"/>
                    <a:gd name="T15" fmla="*/ 33 h 165"/>
                    <a:gd name="T16" fmla="*/ 13 w 47"/>
                    <a:gd name="T17" fmla="*/ 36 h 165"/>
                    <a:gd name="T18" fmla="*/ 10 w 47"/>
                    <a:gd name="T19" fmla="*/ 42 h 165"/>
                    <a:gd name="T20" fmla="*/ 9 w 47"/>
                    <a:gd name="T21" fmla="*/ 44 h 165"/>
                    <a:gd name="T22" fmla="*/ 11 w 47"/>
                    <a:gd name="T23" fmla="*/ 45 h 165"/>
                    <a:gd name="T24" fmla="*/ 13 w 47"/>
                    <a:gd name="T25" fmla="*/ 49 h 165"/>
                    <a:gd name="T26" fmla="*/ 6 w 47"/>
                    <a:gd name="T27" fmla="*/ 49 h 165"/>
                    <a:gd name="T28" fmla="*/ 3 w 47"/>
                    <a:gd name="T29" fmla="*/ 53 h 165"/>
                    <a:gd name="T30" fmla="*/ 1 w 47"/>
                    <a:gd name="T31" fmla="*/ 51 h 165"/>
                    <a:gd name="T32" fmla="*/ 2 w 47"/>
                    <a:gd name="T33" fmla="*/ 5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11 w 138"/>
                    <a:gd name="T1" fmla="*/ 20 h 103"/>
                    <a:gd name="T2" fmla="*/ 13 w 138"/>
                    <a:gd name="T3" fmla="*/ 14 h 103"/>
                    <a:gd name="T4" fmla="*/ 21 w 138"/>
                    <a:gd name="T5" fmla="*/ 11 h 103"/>
                    <a:gd name="T6" fmla="*/ 23 w 138"/>
                    <a:gd name="T7" fmla="*/ 15 h 103"/>
                    <a:gd name="T8" fmla="*/ 28 w 138"/>
                    <a:gd name="T9" fmla="*/ 16 h 103"/>
                    <a:gd name="T10" fmla="*/ 34 w 138"/>
                    <a:gd name="T11" fmla="*/ 18 h 103"/>
                    <a:gd name="T12" fmla="*/ 50 w 138"/>
                    <a:gd name="T13" fmla="*/ 11 h 103"/>
                    <a:gd name="T14" fmla="*/ 56 w 138"/>
                    <a:gd name="T15" fmla="*/ 6 h 103"/>
                    <a:gd name="T16" fmla="*/ 59 w 138"/>
                    <a:gd name="T17" fmla="*/ 4 h 103"/>
                    <a:gd name="T18" fmla="*/ 45 w 138"/>
                    <a:gd name="T19" fmla="*/ 16 h 103"/>
                    <a:gd name="T20" fmla="*/ 36 w 138"/>
                    <a:gd name="T21" fmla="*/ 22 h 103"/>
                    <a:gd name="T22" fmla="*/ 28 w 138"/>
                    <a:gd name="T23" fmla="*/ 27 h 103"/>
                    <a:gd name="T24" fmla="*/ 21 w 138"/>
                    <a:gd name="T25" fmla="*/ 34 h 103"/>
                    <a:gd name="T26" fmla="*/ 11 w 138"/>
                    <a:gd name="T27" fmla="*/ 29 h 103"/>
                    <a:gd name="T28" fmla="*/ 9 w 138"/>
                    <a:gd name="T29" fmla="*/ 29 h 103"/>
                    <a:gd name="T30" fmla="*/ 9 w 138"/>
                    <a:gd name="T31" fmla="*/ 32 h 103"/>
                    <a:gd name="T32" fmla="*/ 0 w 138"/>
                    <a:gd name="T33" fmla="*/ 32 h 103"/>
                    <a:gd name="T34" fmla="*/ 4 w 138"/>
                    <a:gd name="T35" fmla="*/ 26 h 103"/>
                    <a:gd name="T36" fmla="*/ 11 w 138"/>
                    <a:gd name="T37" fmla="*/ 2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67 w 188"/>
                    <a:gd name="T1" fmla="*/ 8 h 214"/>
                    <a:gd name="T2" fmla="*/ 68 w 188"/>
                    <a:gd name="T3" fmla="*/ 2 h 214"/>
                    <a:gd name="T4" fmla="*/ 72 w 188"/>
                    <a:gd name="T5" fmla="*/ 0 h 214"/>
                    <a:gd name="T6" fmla="*/ 77 w 188"/>
                    <a:gd name="T7" fmla="*/ 8 h 214"/>
                    <a:gd name="T8" fmla="*/ 80 w 188"/>
                    <a:gd name="T9" fmla="*/ 14 h 214"/>
                    <a:gd name="T10" fmla="*/ 76 w 188"/>
                    <a:gd name="T11" fmla="*/ 20 h 214"/>
                    <a:gd name="T12" fmla="*/ 72 w 188"/>
                    <a:gd name="T13" fmla="*/ 26 h 214"/>
                    <a:gd name="T14" fmla="*/ 69 w 188"/>
                    <a:gd name="T15" fmla="*/ 42 h 214"/>
                    <a:gd name="T16" fmla="*/ 61 w 188"/>
                    <a:gd name="T17" fmla="*/ 46 h 214"/>
                    <a:gd name="T18" fmla="*/ 51 w 188"/>
                    <a:gd name="T19" fmla="*/ 46 h 214"/>
                    <a:gd name="T20" fmla="*/ 48 w 188"/>
                    <a:gd name="T21" fmla="*/ 42 h 214"/>
                    <a:gd name="T22" fmla="*/ 43 w 188"/>
                    <a:gd name="T23" fmla="*/ 49 h 214"/>
                    <a:gd name="T24" fmla="*/ 38 w 188"/>
                    <a:gd name="T25" fmla="*/ 50 h 214"/>
                    <a:gd name="T26" fmla="*/ 34 w 188"/>
                    <a:gd name="T27" fmla="*/ 44 h 214"/>
                    <a:gd name="T28" fmla="*/ 25 w 188"/>
                    <a:gd name="T29" fmla="*/ 48 h 214"/>
                    <a:gd name="T30" fmla="*/ 32 w 188"/>
                    <a:gd name="T31" fmla="*/ 48 h 214"/>
                    <a:gd name="T32" fmla="*/ 33 w 188"/>
                    <a:gd name="T33" fmla="*/ 54 h 214"/>
                    <a:gd name="T34" fmla="*/ 25 w 188"/>
                    <a:gd name="T35" fmla="*/ 56 h 214"/>
                    <a:gd name="T36" fmla="*/ 14 w 188"/>
                    <a:gd name="T37" fmla="*/ 56 h 214"/>
                    <a:gd name="T38" fmla="*/ 15 w 188"/>
                    <a:gd name="T39" fmla="*/ 52 h 214"/>
                    <a:gd name="T40" fmla="*/ 20 w 188"/>
                    <a:gd name="T41" fmla="*/ 48 h 214"/>
                    <a:gd name="T42" fmla="*/ 14 w 188"/>
                    <a:gd name="T43" fmla="*/ 50 h 214"/>
                    <a:gd name="T44" fmla="*/ 11 w 188"/>
                    <a:gd name="T45" fmla="*/ 56 h 214"/>
                    <a:gd name="T46" fmla="*/ 13 w 188"/>
                    <a:gd name="T47" fmla="*/ 64 h 214"/>
                    <a:gd name="T48" fmla="*/ 6 w 188"/>
                    <a:gd name="T49" fmla="*/ 67 h 214"/>
                    <a:gd name="T50" fmla="*/ 0 w 188"/>
                    <a:gd name="T51" fmla="*/ 72 h 214"/>
                    <a:gd name="T52" fmla="*/ 3 w 188"/>
                    <a:gd name="T53" fmla="*/ 63 h 214"/>
                    <a:gd name="T54" fmla="*/ 0 w 188"/>
                    <a:gd name="T55" fmla="*/ 55 h 214"/>
                    <a:gd name="T56" fmla="*/ 6 w 188"/>
                    <a:gd name="T57" fmla="*/ 51 h 214"/>
                    <a:gd name="T58" fmla="*/ 14 w 188"/>
                    <a:gd name="T59" fmla="*/ 45 h 214"/>
                    <a:gd name="T60" fmla="*/ 19 w 188"/>
                    <a:gd name="T61" fmla="*/ 40 h 214"/>
                    <a:gd name="T62" fmla="*/ 31 w 188"/>
                    <a:gd name="T63" fmla="*/ 39 h 214"/>
                    <a:gd name="T64" fmla="*/ 36 w 188"/>
                    <a:gd name="T65" fmla="*/ 38 h 214"/>
                    <a:gd name="T66" fmla="*/ 49 w 188"/>
                    <a:gd name="T67" fmla="*/ 26 h 214"/>
                    <a:gd name="T68" fmla="*/ 51 w 188"/>
                    <a:gd name="T69" fmla="*/ 31 h 214"/>
                    <a:gd name="T70" fmla="*/ 56 w 188"/>
                    <a:gd name="T71" fmla="*/ 26 h 214"/>
                    <a:gd name="T72" fmla="*/ 64 w 188"/>
                    <a:gd name="T73" fmla="*/ 18 h 214"/>
                    <a:gd name="T74" fmla="*/ 66 w 188"/>
                    <a:gd name="T75" fmla="*/ 14 h 214"/>
                    <a:gd name="T76" fmla="*/ 63 w 188"/>
                    <a:gd name="T77" fmla="*/ 13 h 214"/>
                    <a:gd name="T78" fmla="*/ 65 w 188"/>
                    <a:gd name="T79" fmla="*/ 11 h 214"/>
                    <a:gd name="T80" fmla="*/ 67 w 188"/>
                    <a:gd name="T81" fmla="*/ 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3 h 13"/>
                    <a:gd name="T2" fmla="*/ 2 w 13"/>
                    <a:gd name="T3" fmla="*/ 4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347 w 812"/>
                    <a:gd name="T1" fmla="*/ 9 h 564"/>
                    <a:gd name="T2" fmla="*/ 332 w 812"/>
                    <a:gd name="T3" fmla="*/ 26 h 564"/>
                    <a:gd name="T4" fmla="*/ 320 w 812"/>
                    <a:gd name="T5" fmla="*/ 41 h 564"/>
                    <a:gd name="T6" fmla="*/ 309 w 812"/>
                    <a:gd name="T7" fmla="*/ 48 h 564"/>
                    <a:gd name="T8" fmla="*/ 271 w 812"/>
                    <a:gd name="T9" fmla="*/ 60 h 564"/>
                    <a:gd name="T10" fmla="*/ 270 w 812"/>
                    <a:gd name="T11" fmla="*/ 70 h 564"/>
                    <a:gd name="T12" fmla="*/ 258 w 812"/>
                    <a:gd name="T13" fmla="*/ 77 h 564"/>
                    <a:gd name="T14" fmla="*/ 265 w 812"/>
                    <a:gd name="T15" fmla="*/ 60 h 564"/>
                    <a:gd name="T16" fmla="*/ 246 w 812"/>
                    <a:gd name="T17" fmla="*/ 63 h 564"/>
                    <a:gd name="T18" fmla="*/ 238 w 812"/>
                    <a:gd name="T19" fmla="*/ 73 h 564"/>
                    <a:gd name="T20" fmla="*/ 255 w 812"/>
                    <a:gd name="T21" fmla="*/ 94 h 564"/>
                    <a:gd name="T22" fmla="*/ 254 w 812"/>
                    <a:gd name="T23" fmla="*/ 123 h 564"/>
                    <a:gd name="T24" fmla="*/ 232 w 812"/>
                    <a:gd name="T25" fmla="*/ 136 h 564"/>
                    <a:gd name="T26" fmla="*/ 223 w 812"/>
                    <a:gd name="T27" fmla="*/ 129 h 564"/>
                    <a:gd name="T28" fmla="*/ 206 w 812"/>
                    <a:gd name="T29" fmla="*/ 117 h 564"/>
                    <a:gd name="T30" fmla="*/ 197 w 812"/>
                    <a:gd name="T31" fmla="*/ 117 h 564"/>
                    <a:gd name="T32" fmla="*/ 192 w 812"/>
                    <a:gd name="T33" fmla="*/ 132 h 564"/>
                    <a:gd name="T34" fmla="*/ 214 w 812"/>
                    <a:gd name="T35" fmla="*/ 155 h 564"/>
                    <a:gd name="T36" fmla="*/ 218 w 812"/>
                    <a:gd name="T37" fmla="*/ 176 h 564"/>
                    <a:gd name="T38" fmla="*/ 225 w 812"/>
                    <a:gd name="T39" fmla="*/ 188 h 564"/>
                    <a:gd name="T40" fmla="*/ 210 w 812"/>
                    <a:gd name="T41" fmla="*/ 182 h 564"/>
                    <a:gd name="T42" fmla="*/ 201 w 812"/>
                    <a:gd name="T43" fmla="*/ 174 h 564"/>
                    <a:gd name="T44" fmla="*/ 180 w 812"/>
                    <a:gd name="T45" fmla="*/ 142 h 564"/>
                    <a:gd name="T46" fmla="*/ 182 w 812"/>
                    <a:gd name="T47" fmla="*/ 104 h 564"/>
                    <a:gd name="T48" fmla="*/ 180 w 812"/>
                    <a:gd name="T49" fmla="*/ 90 h 564"/>
                    <a:gd name="T50" fmla="*/ 176 w 812"/>
                    <a:gd name="T51" fmla="*/ 92 h 564"/>
                    <a:gd name="T52" fmla="*/ 165 w 812"/>
                    <a:gd name="T53" fmla="*/ 89 h 564"/>
                    <a:gd name="T54" fmla="*/ 154 w 812"/>
                    <a:gd name="T55" fmla="*/ 57 h 564"/>
                    <a:gd name="T56" fmla="*/ 141 w 812"/>
                    <a:gd name="T57" fmla="*/ 56 h 564"/>
                    <a:gd name="T58" fmla="*/ 123 w 812"/>
                    <a:gd name="T59" fmla="*/ 58 h 564"/>
                    <a:gd name="T60" fmla="*/ 103 w 812"/>
                    <a:gd name="T61" fmla="*/ 78 h 564"/>
                    <a:gd name="T62" fmla="*/ 84 w 812"/>
                    <a:gd name="T63" fmla="*/ 90 h 564"/>
                    <a:gd name="T64" fmla="*/ 79 w 812"/>
                    <a:gd name="T65" fmla="*/ 92 h 564"/>
                    <a:gd name="T66" fmla="*/ 68 w 812"/>
                    <a:gd name="T67" fmla="*/ 110 h 564"/>
                    <a:gd name="T68" fmla="*/ 65 w 812"/>
                    <a:gd name="T69" fmla="*/ 119 h 564"/>
                    <a:gd name="T70" fmla="*/ 55 w 812"/>
                    <a:gd name="T71" fmla="*/ 135 h 564"/>
                    <a:gd name="T72" fmla="*/ 40 w 812"/>
                    <a:gd name="T73" fmla="*/ 131 h 564"/>
                    <a:gd name="T74" fmla="*/ 28 w 812"/>
                    <a:gd name="T75" fmla="*/ 86 h 564"/>
                    <a:gd name="T76" fmla="*/ 31 w 812"/>
                    <a:gd name="T77" fmla="*/ 52 h 564"/>
                    <a:gd name="T78" fmla="*/ 19 w 812"/>
                    <a:gd name="T79" fmla="*/ 60 h 564"/>
                    <a:gd name="T80" fmla="*/ 9 w 812"/>
                    <a:gd name="T81" fmla="*/ 50 h 564"/>
                    <a:gd name="T82" fmla="*/ 10 w 812"/>
                    <a:gd name="T83" fmla="*/ 46 h 564"/>
                    <a:gd name="T84" fmla="*/ 0 w 812"/>
                    <a:gd name="T85" fmla="*/ 31 h 564"/>
                    <a:gd name="T86" fmla="*/ 341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3 w 43"/>
                    <a:gd name="T1" fmla="*/ 4 h 85"/>
                    <a:gd name="T2" fmla="*/ 8 w 43"/>
                    <a:gd name="T3" fmla="*/ 1 h 85"/>
                    <a:gd name="T4" fmla="*/ 16 w 43"/>
                    <a:gd name="T5" fmla="*/ 11 h 85"/>
                    <a:gd name="T6" fmla="*/ 8 w 43"/>
                    <a:gd name="T7" fmla="*/ 29 h 85"/>
                    <a:gd name="T8" fmla="*/ 0 w 43"/>
                    <a:gd name="T9" fmla="*/ 24 h 85"/>
                    <a:gd name="T10" fmla="*/ 3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5 w 44"/>
                    <a:gd name="T1" fmla="*/ 9 h 74"/>
                    <a:gd name="T2" fmla="*/ 12 w 44"/>
                    <a:gd name="T3" fmla="*/ 1 h 74"/>
                    <a:gd name="T4" fmla="*/ 18 w 44"/>
                    <a:gd name="T5" fmla="*/ 1 h 74"/>
                    <a:gd name="T6" fmla="*/ 16 w 44"/>
                    <a:gd name="T7" fmla="*/ 8 h 74"/>
                    <a:gd name="T8" fmla="*/ 5 w 44"/>
                    <a:gd name="T9" fmla="*/ 24 h 74"/>
                    <a:gd name="T10" fmla="*/ 3 w 44"/>
                    <a:gd name="T11" fmla="*/ 19 h 74"/>
                    <a:gd name="T12" fmla="*/ 1 w 44"/>
                    <a:gd name="T13" fmla="*/ 12 h 74"/>
                    <a:gd name="T14" fmla="*/ 5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2" name="Freeform 54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3 w 20"/>
                    <a:gd name="T1" fmla="*/ 5 h 30"/>
                    <a:gd name="T2" fmla="*/ 2 w 20"/>
                    <a:gd name="T3" fmla="*/ 10 h 30"/>
                    <a:gd name="T4" fmla="*/ 3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3" name="Freeform 55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305 w 682"/>
                    <a:gd name="T1" fmla="*/ 295 h 557"/>
                    <a:gd name="T2" fmla="*/ 309 w 682"/>
                    <a:gd name="T3" fmla="*/ 287 h 557"/>
                    <a:gd name="T4" fmla="*/ 317 w 682"/>
                    <a:gd name="T5" fmla="*/ 262 h 557"/>
                    <a:gd name="T6" fmla="*/ 196 w 682"/>
                    <a:gd name="T7" fmla="*/ 182 h 557"/>
                    <a:gd name="T8" fmla="*/ 179 w 682"/>
                    <a:gd name="T9" fmla="*/ 220 h 557"/>
                    <a:gd name="T10" fmla="*/ 192 w 682"/>
                    <a:gd name="T11" fmla="*/ 353 h 557"/>
                    <a:gd name="T12" fmla="*/ 179 w 682"/>
                    <a:gd name="T13" fmla="*/ 314 h 557"/>
                    <a:gd name="T14" fmla="*/ 154 w 682"/>
                    <a:gd name="T15" fmla="*/ 279 h 557"/>
                    <a:gd name="T16" fmla="*/ 156 w 682"/>
                    <a:gd name="T17" fmla="*/ 262 h 557"/>
                    <a:gd name="T18" fmla="*/ 157 w 682"/>
                    <a:gd name="T19" fmla="*/ 250 h 557"/>
                    <a:gd name="T20" fmla="*/ 140 w 682"/>
                    <a:gd name="T21" fmla="*/ 238 h 557"/>
                    <a:gd name="T22" fmla="*/ 123 w 682"/>
                    <a:gd name="T23" fmla="*/ 220 h 557"/>
                    <a:gd name="T24" fmla="*/ 94 w 682"/>
                    <a:gd name="T25" fmla="*/ 225 h 557"/>
                    <a:gd name="T26" fmla="*/ 80 w 682"/>
                    <a:gd name="T27" fmla="*/ 232 h 557"/>
                    <a:gd name="T28" fmla="*/ 50 w 682"/>
                    <a:gd name="T29" fmla="*/ 232 h 557"/>
                    <a:gd name="T30" fmla="*/ 14 w 682"/>
                    <a:gd name="T31" fmla="*/ 198 h 557"/>
                    <a:gd name="T32" fmla="*/ 7 w 682"/>
                    <a:gd name="T33" fmla="*/ 187 h 557"/>
                    <a:gd name="T34" fmla="*/ 0 w 682"/>
                    <a:gd name="T35" fmla="*/ 168 h 557"/>
                    <a:gd name="T36" fmla="*/ 15 w 682"/>
                    <a:gd name="T37" fmla="*/ 135 h 557"/>
                    <a:gd name="T38" fmla="*/ 20 w 682"/>
                    <a:gd name="T39" fmla="*/ 115 h 557"/>
                    <a:gd name="T40" fmla="*/ 32 w 682"/>
                    <a:gd name="T41" fmla="*/ 91 h 557"/>
                    <a:gd name="T42" fmla="*/ 51 w 682"/>
                    <a:gd name="T43" fmla="*/ 74 h 557"/>
                    <a:gd name="T44" fmla="*/ 106 w 682"/>
                    <a:gd name="T45" fmla="*/ 43 h 557"/>
                    <a:gd name="T46" fmla="*/ 140 w 682"/>
                    <a:gd name="T47" fmla="*/ 19 h 557"/>
                    <a:gd name="T48" fmla="*/ 164 w 682"/>
                    <a:gd name="T49" fmla="*/ 4 h 557"/>
                    <a:gd name="T50" fmla="*/ 230 w 682"/>
                    <a:gd name="T51" fmla="*/ 1 h 557"/>
                    <a:gd name="T52" fmla="*/ 253 w 682"/>
                    <a:gd name="T53" fmla="*/ 0 h 557"/>
                    <a:gd name="T54" fmla="*/ 244 w 682"/>
                    <a:gd name="T55" fmla="*/ 22 h 557"/>
                    <a:gd name="T56" fmla="*/ 281 w 682"/>
                    <a:gd name="T57" fmla="*/ 53 h 557"/>
                    <a:gd name="T58" fmla="*/ 316 w 682"/>
                    <a:gd name="T59" fmla="*/ 47 h 557"/>
                    <a:gd name="T60" fmla="*/ 336 w 682"/>
                    <a:gd name="T61" fmla="*/ 52 h 557"/>
                    <a:gd name="T62" fmla="*/ 355 w 682"/>
                    <a:gd name="T63" fmla="*/ 62 h 557"/>
                    <a:gd name="T64" fmla="*/ 363 w 682"/>
                    <a:gd name="T65" fmla="*/ 119 h 557"/>
                    <a:gd name="T66" fmla="*/ 363 w 682"/>
                    <a:gd name="T67" fmla="*/ 153 h 557"/>
                    <a:gd name="T68" fmla="*/ 380 w 682"/>
                    <a:gd name="T69" fmla="*/ 180 h 557"/>
                    <a:gd name="T70" fmla="*/ 410 w 682"/>
                    <a:gd name="T71" fmla="*/ 191 h 557"/>
                    <a:gd name="T72" fmla="*/ 432 w 682"/>
                    <a:gd name="T73" fmla="*/ 187 h 557"/>
                    <a:gd name="T74" fmla="*/ 422 w 682"/>
                    <a:gd name="T75" fmla="*/ 216 h 557"/>
                    <a:gd name="T76" fmla="*/ 380 w 682"/>
                    <a:gd name="T77" fmla="*/ 259 h 557"/>
                    <a:gd name="T78" fmla="*/ 348 w 682"/>
                    <a:gd name="T79" fmla="*/ 308 h 557"/>
                    <a:gd name="T80" fmla="*/ 353 w 682"/>
                    <a:gd name="T81" fmla="*/ 323 h 557"/>
                    <a:gd name="T82" fmla="*/ 276 w 682"/>
                    <a:gd name="T83" fmla="*/ 35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154 w 257"/>
                    <a:gd name="T1" fmla="*/ 221 h 347"/>
                    <a:gd name="T2" fmla="*/ 148 w 257"/>
                    <a:gd name="T3" fmla="*/ 192 h 347"/>
                    <a:gd name="T4" fmla="*/ 138 w 257"/>
                    <a:gd name="T5" fmla="*/ 183 h 347"/>
                    <a:gd name="T6" fmla="*/ 136 w 257"/>
                    <a:gd name="T7" fmla="*/ 171 h 347"/>
                    <a:gd name="T8" fmla="*/ 133 w 257"/>
                    <a:gd name="T9" fmla="*/ 162 h 347"/>
                    <a:gd name="T10" fmla="*/ 133 w 257"/>
                    <a:gd name="T11" fmla="*/ 146 h 347"/>
                    <a:gd name="T12" fmla="*/ 131 w 257"/>
                    <a:gd name="T13" fmla="*/ 136 h 347"/>
                    <a:gd name="T14" fmla="*/ 145 w 257"/>
                    <a:gd name="T15" fmla="*/ 129 h 347"/>
                    <a:gd name="T16" fmla="*/ 163 w 257"/>
                    <a:gd name="T17" fmla="*/ 125 h 347"/>
                    <a:gd name="T18" fmla="*/ 163 w 257"/>
                    <a:gd name="T19" fmla="*/ 87 h 347"/>
                    <a:gd name="T20" fmla="*/ 34 w 257"/>
                    <a:gd name="T21" fmla="*/ 61 h 347"/>
                    <a:gd name="T22" fmla="*/ 20 w 257"/>
                    <a:gd name="T23" fmla="*/ 62 h 347"/>
                    <a:gd name="T24" fmla="*/ 10 w 257"/>
                    <a:gd name="T25" fmla="*/ 65 h 347"/>
                    <a:gd name="T26" fmla="*/ 0 w 257"/>
                    <a:gd name="T27" fmla="*/ 95 h 347"/>
                    <a:gd name="T28" fmla="*/ 59 w 257"/>
                    <a:gd name="T29" fmla="*/ 220 h 347"/>
                    <a:gd name="T30" fmla="*/ 154 w 257"/>
                    <a:gd name="T31" fmla="*/ 22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3 w 19"/>
                    <a:gd name="T1" fmla="*/ 8 h 37"/>
                    <a:gd name="T2" fmla="*/ 7 w 19"/>
                    <a:gd name="T3" fmla="*/ 7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5 w 22"/>
                    <a:gd name="T1" fmla="*/ 4 h 20"/>
                    <a:gd name="T2" fmla="*/ 7 w 22"/>
                    <a:gd name="T3" fmla="*/ 0 h 20"/>
                    <a:gd name="T4" fmla="*/ 8 w 22"/>
                    <a:gd name="T5" fmla="*/ 4 h 20"/>
                    <a:gd name="T6" fmla="*/ 3 w 22"/>
                    <a:gd name="T7" fmla="*/ 7 h 20"/>
                    <a:gd name="T8" fmla="*/ 5 w 22"/>
                    <a:gd name="T9" fmla="*/ 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7" name="Freeform 59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11 w 57"/>
                    <a:gd name="T1" fmla="*/ 6 h 30"/>
                    <a:gd name="T2" fmla="*/ 14 w 57"/>
                    <a:gd name="T3" fmla="*/ 2 h 30"/>
                    <a:gd name="T4" fmla="*/ 16 w 57"/>
                    <a:gd name="T5" fmla="*/ 10 h 30"/>
                    <a:gd name="T6" fmla="*/ 11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8" name="Freeform 60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201 w 693"/>
                    <a:gd name="T1" fmla="*/ 155 h 696"/>
                    <a:gd name="T2" fmla="*/ 167 w 693"/>
                    <a:gd name="T3" fmla="*/ 151 h 696"/>
                    <a:gd name="T4" fmla="*/ 138 w 693"/>
                    <a:gd name="T5" fmla="*/ 138 h 696"/>
                    <a:gd name="T6" fmla="*/ 113 w 693"/>
                    <a:gd name="T7" fmla="*/ 134 h 696"/>
                    <a:gd name="T8" fmla="*/ 101 w 693"/>
                    <a:gd name="T9" fmla="*/ 139 h 696"/>
                    <a:gd name="T10" fmla="*/ 111 w 693"/>
                    <a:gd name="T11" fmla="*/ 143 h 696"/>
                    <a:gd name="T12" fmla="*/ 125 w 693"/>
                    <a:gd name="T13" fmla="*/ 157 h 696"/>
                    <a:gd name="T14" fmla="*/ 137 w 693"/>
                    <a:gd name="T15" fmla="*/ 159 h 696"/>
                    <a:gd name="T16" fmla="*/ 142 w 693"/>
                    <a:gd name="T17" fmla="*/ 179 h 696"/>
                    <a:gd name="T18" fmla="*/ 133 w 693"/>
                    <a:gd name="T19" fmla="*/ 185 h 696"/>
                    <a:gd name="T20" fmla="*/ 111 w 693"/>
                    <a:gd name="T21" fmla="*/ 206 h 696"/>
                    <a:gd name="T22" fmla="*/ 96 w 693"/>
                    <a:gd name="T23" fmla="*/ 210 h 696"/>
                    <a:gd name="T24" fmla="*/ 41 w 693"/>
                    <a:gd name="T25" fmla="*/ 233 h 696"/>
                    <a:gd name="T26" fmla="*/ 33 w 693"/>
                    <a:gd name="T27" fmla="*/ 206 h 696"/>
                    <a:gd name="T28" fmla="*/ 19 w 693"/>
                    <a:gd name="T29" fmla="*/ 175 h 696"/>
                    <a:gd name="T30" fmla="*/ 14 w 693"/>
                    <a:gd name="T31" fmla="*/ 150 h 696"/>
                    <a:gd name="T32" fmla="*/ 23 w 693"/>
                    <a:gd name="T33" fmla="*/ 115 h 696"/>
                    <a:gd name="T34" fmla="*/ 7 w 693"/>
                    <a:gd name="T35" fmla="*/ 131 h 696"/>
                    <a:gd name="T36" fmla="*/ 34 w 693"/>
                    <a:gd name="T37" fmla="*/ 94 h 696"/>
                    <a:gd name="T38" fmla="*/ 48 w 693"/>
                    <a:gd name="T39" fmla="*/ 68 h 696"/>
                    <a:gd name="T40" fmla="*/ 16 w 693"/>
                    <a:gd name="T41" fmla="*/ 68 h 696"/>
                    <a:gd name="T42" fmla="*/ 0 w 693"/>
                    <a:gd name="T43" fmla="*/ 66 h 696"/>
                    <a:gd name="T44" fmla="*/ 11 w 693"/>
                    <a:gd name="T45" fmla="*/ 47 h 696"/>
                    <a:gd name="T46" fmla="*/ 41 w 693"/>
                    <a:gd name="T47" fmla="*/ 37 h 696"/>
                    <a:gd name="T48" fmla="*/ 94 w 693"/>
                    <a:gd name="T49" fmla="*/ 42 h 696"/>
                    <a:gd name="T50" fmla="*/ 97 w 693"/>
                    <a:gd name="T51" fmla="*/ 21 h 696"/>
                    <a:gd name="T52" fmla="*/ 111 w 693"/>
                    <a:gd name="T53" fmla="*/ 0 h 696"/>
                    <a:gd name="T54" fmla="*/ 152 w 693"/>
                    <a:gd name="T55" fmla="*/ 15 h 696"/>
                    <a:gd name="T56" fmla="*/ 140 w 693"/>
                    <a:gd name="T57" fmla="*/ 29 h 696"/>
                    <a:gd name="T58" fmla="*/ 128 w 693"/>
                    <a:gd name="T59" fmla="*/ 59 h 696"/>
                    <a:gd name="T60" fmla="*/ 154 w 693"/>
                    <a:gd name="T61" fmla="*/ 64 h 696"/>
                    <a:gd name="T62" fmla="*/ 159 w 693"/>
                    <a:gd name="T63" fmla="*/ 46 h 696"/>
                    <a:gd name="T64" fmla="*/ 178 w 693"/>
                    <a:gd name="T65" fmla="*/ 31 h 696"/>
                    <a:gd name="T66" fmla="*/ 212 w 693"/>
                    <a:gd name="T67" fmla="*/ 29 h 696"/>
                    <a:gd name="T68" fmla="*/ 225 w 693"/>
                    <a:gd name="T69" fmla="*/ 17 h 696"/>
                    <a:gd name="T70" fmla="*/ 230 w 693"/>
                    <a:gd name="T71" fmla="*/ 15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89" name="Freeform 61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524 w 931"/>
                    <a:gd name="T1" fmla="*/ 0 h 149"/>
                    <a:gd name="T2" fmla="*/ 91 w 931"/>
                    <a:gd name="T3" fmla="*/ 18 h 149"/>
                    <a:gd name="T4" fmla="*/ 58 w 931"/>
                    <a:gd name="T5" fmla="*/ 27 h 149"/>
                    <a:gd name="T6" fmla="*/ 39 w 931"/>
                    <a:gd name="T7" fmla="*/ 27 h 149"/>
                    <a:gd name="T8" fmla="*/ 14 w 931"/>
                    <a:gd name="T9" fmla="*/ 49 h 149"/>
                    <a:gd name="T10" fmla="*/ 0 w 931"/>
                    <a:gd name="T11" fmla="*/ 67 h 149"/>
                    <a:gd name="T12" fmla="*/ 37 w 931"/>
                    <a:gd name="T13" fmla="*/ 73 h 149"/>
                    <a:gd name="T14" fmla="*/ 62 w 931"/>
                    <a:gd name="T15" fmla="*/ 61 h 149"/>
                    <a:gd name="T16" fmla="*/ 69 w 931"/>
                    <a:gd name="T17" fmla="*/ 54 h 149"/>
                    <a:gd name="T18" fmla="*/ 106 w 931"/>
                    <a:gd name="T19" fmla="*/ 33 h 149"/>
                    <a:gd name="T20" fmla="*/ 136 w 931"/>
                    <a:gd name="T21" fmla="*/ 29 h 149"/>
                    <a:gd name="T22" fmla="*/ 150 w 931"/>
                    <a:gd name="T23" fmla="*/ 60 h 149"/>
                    <a:gd name="T24" fmla="*/ 119 w 931"/>
                    <a:gd name="T25" fmla="*/ 69 h 149"/>
                    <a:gd name="T26" fmla="*/ 147 w 931"/>
                    <a:gd name="T27" fmla="*/ 72 h 149"/>
                    <a:gd name="T28" fmla="*/ 159 w 931"/>
                    <a:gd name="T29" fmla="*/ 57 h 149"/>
                    <a:gd name="T30" fmla="*/ 169 w 931"/>
                    <a:gd name="T31" fmla="*/ 59 h 149"/>
                    <a:gd name="T32" fmla="*/ 161 w 931"/>
                    <a:gd name="T33" fmla="*/ 34 h 149"/>
                    <a:gd name="T34" fmla="*/ 169 w 931"/>
                    <a:gd name="T35" fmla="*/ 28 h 149"/>
                    <a:gd name="T36" fmla="*/ 176 w 931"/>
                    <a:gd name="T37" fmla="*/ 56 h 149"/>
                    <a:gd name="T38" fmla="*/ 169 w 931"/>
                    <a:gd name="T39" fmla="*/ 72 h 149"/>
                    <a:gd name="T40" fmla="*/ 188 w 931"/>
                    <a:gd name="T41" fmla="*/ 83 h 149"/>
                    <a:gd name="T42" fmla="*/ 190 w 931"/>
                    <a:gd name="T43" fmla="*/ 59 h 149"/>
                    <a:gd name="T44" fmla="*/ 210 w 931"/>
                    <a:gd name="T45" fmla="*/ 66 h 149"/>
                    <a:gd name="T46" fmla="*/ 242 w 931"/>
                    <a:gd name="T47" fmla="*/ 47 h 149"/>
                    <a:gd name="T48" fmla="*/ 260 w 931"/>
                    <a:gd name="T49" fmla="*/ 32 h 149"/>
                    <a:gd name="T50" fmla="*/ 279 w 931"/>
                    <a:gd name="T51" fmla="*/ 36 h 149"/>
                    <a:gd name="T52" fmla="*/ 289 w 931"/>
                    <a:gd name="T53" fmla="*/ 32 h 149"/>
                    <a:gd name="T54" fmla="*/ 274 w 931"/>
                    <a:gd name="T55" fmla="*/ 28 h 149"/>
                    <a:gd name="T56" fmla="*/ 301 w 931"/>
                    <a:gd name="T57" fmla="*/ 22 h 149"/>
                    <a:gd name="T58" fmla="*/ 345 w 931"/>
                    <a:gd name="T59" fmla="*/ 34 h 149"/>
                    <a:gd name="T60" fmla="*/ 369 w 931"/>
                    <a:gd name="T61" fmla="*/ 27 h 149"/>
                    <a:gd name="T62" fmla="*/ 371 w 931"/>
                    <a:gd name="T63" fmla="*/ 40 h 149"/>
                    <a:gd name="T64" fmla="*/ 361 w 931"/>
                    <a:gd name="T65" fmla="*/ 64 h 149"/>
                    <a:gd name="T66" fmla="*/ 388 w 931"/>
                    <a:gd name="T67" fmla="*/ 56 h 149"/>
                    <a:gd name="T68" fmla="*/ 396 w 931"/>
                    <a:gd name="T69" fmla="*/ 51 h 149"/>
                    <a:gd name="T70" fmla="*/ 411 w 931"/>
                    <a:gd name="T71" fmla="*/ 39 h 149"/>
                    <a:gd name="T72" fmla="*/ 504 w 931"/>
                    <a:gd name="T73" fmla="*/ 5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0" name="Freeform 62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1 w 31"/>
                    <a:gd name="T1" fmla="*/ 9 h 30"/>
                    <a:gd name="T2" fmla="*/ 13 w 31"/>
                    <a:gd name="T3" fmla="*/ 0 h 30"/>
                    <a:gd name="T4" fmla="*/ 8 w 31"/>
                    <a:gd name="T5" fmla="*/ 8 h 30"/>
                    <a:gd name="T6" fmla="*/ 1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1" name="Freeform 63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3 w 44"/>
                    <a:gd name="T1" fmla="*/ 11 h 32"/>
                    <a:gd name="T2" fmla="*/ 10 w 44"/>
                    <a:gd name="T3" fmla="*/ 0 h 32"/>
                    <a:gd name="T4" fmla="*/ 16 w 44"/>
                    <a:gd name="T5" fmla="*/ 1 h 32"/>
                    <a:gd name="T6" fmla="*/ 3 w 44"/>
                    <a:gd name="T7" fmla="*/ 11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2" name="Freeform 64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16 w 76"/>
                    <a:gd name="T1" fmla="*/ 6 h 18"/>
                    <a:gd name="T2" fmla="*/ 11 w 76"/>
                    <a:gd name="T3" fmla="*/ 1 h 18"/>
                    <a:gd name="T4" fmla="*/ 16 w 76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3" name="Freeform 65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7 h 44"/>
                    <a:gd name="T2" fmla="*/ 5 w 42"/>
                    <a:gd name="T3" fmla="*/ 3 h 44"/>
                    <a:gd name="T4" fmla="*/ 0 w 42"/>
                    <a:gd name="T5" fmla="*/ 7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3 w 31"/>
                    <a:gd name="T1" fmla="*/ 7 h 30"/>
                    <a:gd name="T2" fmla="*/ 14 w 31"/>
                    <a:gd name="T3" fmla="*/ 3 h 30"/>
                    <a:gd name="T4" fmla="*/ 3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</p:grpSp>
          <p:grpSp>
            <p:nvGrpSpPr>
              <p:cNvPr id="1084" name="Group 67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7 w 30"/>
                    <a:gd name="T1" fmla="*/ 11 h 42"/>
                    <a:gd name="T2" fmla="*/ 3 w 30"/>
                    <a:gd name="T3" fmla="*/ 7 h 42"/>
                    <a:gd name="T4" fmla="*/ 0 w 30"/>
                    <a:gd name="T5" fmla="*/ 3 h 42"/>
                    <a:gd name="T6" fmla="*/ 7 w 30"/>
                    <a:gd name="T7" fmla="*/ 1 h 42"/>
                    <a:gd name="T8" fmla="*/ 13 w 30"/>
                    <a:gd name="T9" fmla="*/ 8 h 42"/>
                    <a:gd name="T10" fmla="*/ 12 w 30"/>
                    <a:gd name="T11" fmla="*/ 10 h 42"/>
                    <a:gd name="T12" fmla="*/ 7 w 30"/>
                    <a:gd name="T13" fmla="*/ 11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7 w 25"/>
                    <a:gd name="T1" fmla="*/ 5 h 16"/>
                    <a:gd name="T2" fmla="*/ 1 w 25"/>
                    <a:gd name="T3" fmla="*/ 3 h 16"/>
                    <a:gd name="T4" fmla="*/ 7 w 25"/>
                    <a:gd name="T5" fmla="*/ 0 h 16"/>
                    <a:gd name="T6" fmla="*/ 7 w 25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6 w 65"/>
                    <a:gd name="T1" fmla="*/ 8 h 46"/>
                    <a:gd name="T2" fmla="*/ 13 w 65"/>
                    <a:gd name="T3" fmla="*/ 1 h 46"/>
                    <a:gd name="T4" fmla="*/ 18 w 65"/>
                    <a:gd name="T5" fmla="*/ 0 h 46"/>
                    <a:gd name="T6" fmla="*/ 25 w 65"/>
                    <a:gd name="T7" fmla="*/ 4 h 46"/>
                    <a:gd name="T8" fmla="*/ 14 w 65"/>
                    <a:gd name="T9" fmla="*/ 9 h 46"/>
                    <a:gd name="T10" fmla="*/ 5 w 65"/>
                    <a:gd name="T11" fmla="*/ 16 h 46"/>
                    <a:gd name="T12" fmla="*/ 3 w 65"/>
                    <a:gd name="T13" fmla="*/ 7 h 46"/>
                    <a:gd name="T14" fmla="*/ 5 w 65"/>
                    <a:gd name="T15" fmla="*/ 5 h 46"/>
                    <a:gd name="T16" fmla="*/ 6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11 h 47"/>
                    <a:gd name="T2" fmla="*/ 8 w 69"/>
                    <a:gd name="T3" fmla="*/ 9 h 47"/>
                    <a:gd name="T4" fmla="*/ 22 w 69"/>
                    <a:gd name="T5" fmla="*/ 0 h 47"/>
                    <a:gd name="T6" fmla="*/ 27 w 69"/>
                    <a:gd name="T7" fmla="*/ 1 h 47"/>
                    <a:gd name="T8" fmla="*/ 21 w 69"/>
                    <a:gd name="T9" fmla="*/ 6 h 47"/>
                    <a:gd name="T10" fmla="*/ 12 w 69"/>
                    <a:gd name="T11" fmla="*/ 11 h 47"/>
                    <a:gd name="T12" fmla="*/ 9 w 69"/>
                    <a:gd name="T13" fmla="*/ 16 h 47"/>
                    <a:gd name="T14" fmla="*/ 7 w 69"/>
                    <a:gd name="T15" fmla="*/ 15 h 47"/>
                    <a:gd name="T16" fmla="*/ 5 w 69"/>
                    <a:gd name="T17" fmla="*/ 13 h 47"/>
                    <a:gd name="T18" fmla="*/ 0 w 69"/>
                    <a:gd name="T19" fmla="*/ 12 h 47"/>
                    <a:gd name="T20" fmla="*/ 0 w 69"/>
                    <a:gd name="T21" fmla="*/ 11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0" name="Freeform 72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4 w 355"/>
                    <a:gd name="T1" fmla="*/ 1 h 277"/>
                    <a:gd name="T2" fmla="*/ 15 w 355"/>
                    <a:gd name="T3" fmla="*/ 6 h 277"/>
                    <a:gd name="T4" fmla="*/ 20 w 355"/>
                    <a:gd name="T5" fmla="*/ 10 h 277"/>
                    <a:gd name="T6" fmla="*/ 32 w 355"/>
                    <a:gd name="T7" fmla="*/ 17 h 277"/>
                    <a:gd name="T8" fmla="*/ 39 w 355"/>
                    <a:gd name="T9" fmla="*/ 22 h 277"/>
                    <a:gd name="T10" fmla="*/ 52 w 355"/>
                    <a:gd name="T11" fmla="*/ 33 h 277"/>
                    <a:gd name="T12" fmla="*/ 58 w 355"/>
                    <a:gd name="T13" fmla="*/ 43 h 277"/>
                    <a:gd name="T14" fmla="*/ 63 w 355"/>
                    <a:gd name="T15" fmla="*/ 44 h 277"/>
                    <a:gd name="T16" fmla="*/ 66 w 355"/>
                    <a:gd name="T17" fmla="*/ 50 h 277"/>
                    <a:gd name="T18" fmla="*/ 75 w 355"/>
                    <a:gd name="T19" fmla="*/ 51 h 277"/>
                    <a:gd name="T20" fmla="*/ 72 w 355"/>
                    <a:gd name="T21" fmla="*/ 66 h 277"/>
                    <a:gd name="T22" fmla="*/ 77 w 355"/>
                    <a:gd name="T23" fmla="*/ 75 h 277"/>
                    <a:gd name="T24" fmla="*/ 84 w 355"/>
                    <a:gd name="T25" fmla="*/ 78 h 277"/>
                    <a:gd name="T26" fmla="*/ 92 w 355"/>
                    <a:gd name="T27" fmla="*/ 79 h 277"/>
                    <a:gd name="T28" fmla="*/ 100 w 355"/>
                    <a:gd name="T29" fmla="*/ 81 h 277"/>
                    <a:gd name="T30" fmla="*/ 108 w 355"/>
                    <a:gd name="T31" fmla="*/ 79 h 277"/>
                    <a:gd name="T32" fmla="*/ 116 w 355"/>
                    <a:gd name="T33" fmla="*/ 83 h 277"/>
                    <a:gd name="T34" fmla="*/ 126 w 355"/>
                    <a:gd name="T35" fmla="*/ 86 h 277"/>
                    <a:gd name="T36" fmla="*/ 134 w 355"/>
                    <a:gd name="T37" fmla="*/ 89 h 277"/>
                    <a:gd name="T38" fmla="*/ 150 w 355"/>
                    <a:gd name="T39" fmla="*/ 89 h 277"/>
                    <a:gd name="T40" fmla="*/ 145 w 355"/>
                    <a:gd name="T41" fmla="*/ 92 h 277"/>
                    <a:gd name="T42" fmla="*/ 137 w 355"/>
                    <a:gd name="T43" fmla="*/ 91 h 277"/>
                    <a:gd name="T44" fmla="*/ 128 w 355"/>
                    <a:gd name="T45" fmla="*/ 91 h 277"/>
                    <a:gd name="T46" fmla="*/ 123 w 355"/>
                    <a:gd name="T47" fmla="*/ 89 h 277"/>
                    <a:gd name="T48" fmla="*/ 107 w 355"/>
                    <a:gd name="T49" fmla="*/ 89 h 277"/>
                    <a:gd name="T50" fmla="*/ 100 w 355"/>
                    <a:gd name="T51" fmla="*/ 87 h 277"/>
                    <a:gd name="T52" fmla="*/ 73 w 355"/>
                    <a:gd name="T53" fmla="*/ 81 h 277"/>
                    <a:gd name="T54" fmla="*/ 68 w 355"/>
                    <a:gd name="T55" fmla="*/ 73 h 277"/>
                    <a:gd name="T56" fmla="*/ 54 w 355"/>
                    <a:gd name="T57" fmla="*/ 67 h 277"/>
                    <a:gd name="T58" fmla="*/ 46 w 355"/>
                    <a:gd name="T59" fmla="*/ 62 h 277"/>
                    <a:gd name="T60" fmla="*/ 40 w 355"/>
                    <a:gd name="T61" fmla="*/ 53 h 277"/>
                    <a:gd name="T62" fmla="*/ 29 w 355"/>
                    <a:gd name="T63" fmla="*/ 36 h 277"/>
                    <a:gd name="T64" fmla="*/ 27 w 355"/>
                    <a:gd name="T65" fmla="*/ 34 h 277"/>
                    <a:gd name="T66" fmla="*/ 25 w 355"/>
                    <a:gd name="T67" fmla="*/ 34 h 277"/>
                    <a:gd name="T68" fmla="*/ 23 w 355"/>
                    <a:gd name="T69" fmla="*/ 30 h 277"/>
                    <a:gd name="T70" fmla="*/ 16 w 355"/>
                    <a:gd name="T71" fmla="*/ 19 h 277"/>
                    <a:gd name="T72" fmla="*/ 9 w 355"/>
                    <a:gd name="T73" fmla="*/ 13 h 277"/>
                    <a:gd name="T74" fmla="*/ 2 w 355"/>
                    <a:gd name="T75" fmla="*/ 7 h 277"/>
                    <a:gd name="T76" fmla="*/ 4 w 355"/>
                    <a:gd name="T77" fmla="*/ 1 h 277"/>
                    <a:gd name="T78" fmla="*/ 4 w 355"/>
                    <a:gd name="T79" fmla="*/ 1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1" name="Freeform 73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23 w 156"/>
                    <a:gd name="T1" fmla="*/ 22 h 206"/>
                    <a:gd name="T2" fmla="*/ 28 w 156"/>
                    <a:gd name="T3" fmla="*/ 19 h 206"/>
                    <a:gd name="T4" fmla="*/ 29 w 156"/>
                    <a:gd name="T5" fmla="*/ 17 h 206"/>
                    <a:gd name="T6" fmla="*/ 34 w 156"/>
                    <a:gd name="T7" fmla="*/ 15 h 206"/>
                    <a:gd name="T8" fmla="*/ 46 w 156"/>
                    <a:gd name="T9" fmla="*/ 7 h 206"/>
                    <a:gd name="T10" fmla="*/ 48 w 156"/>
                    <a:gd name="T11" fmla="*/ 1 h 206"/>
                    <a:gd name="T12" fmla="*/ 53 w 156"/>
                    <a:gd name="T13" fmla="*/ 0 h 206"/>
                    <a:gd name="T14" fmla="*/ 64 w 156"/>
                    <a:gd name="T15" fmla="*/ 9 h 206"/>
                    <a:gd name="T16" fmla="*/ 63 w 156"/>
                    <a:gd name="T17" fmla="*/ 15 h 206"/>
                    <a:gd name="T18" fmla="*/ 54 w 156"/>
                    <a:gd name="T19" fmla="*/ 21 h 206"/>
                    <a:gd name="T20" fmla="*/ 57 w 156"/>
                    <a:gd name="T21" fmla="*/ 31 h 206"/>
                    <a:gd name="T22" fmla="*/ 61 w 156"/>
                    <a:gd name="T23" fmla="*/ 36 h 206"/>
                    <a:gd name="T24" fmla="*/ 63 w 156"/>
                    <a:gd name="T25" fmla="*/ 42 h 206"/>
                    <a:gd name="T26" fmla="*/ 55 w 156"/>
                    <a:gd name="T27" fmla="*/ 42 h 206"/>
                    <a:gd name="T28" fmla="*/ 50 w 156"/>
                    <a:gd name="T29" fmla="*/ 48 h 206"/>
                    <a:gd name="T30" fmla="*/ 45 w 156"/>
                    <a:gd name="T31" fmla="*/ 51 h 206"/>
                    <a:gd name="T32" fmla="*/ 43 w 156"/>
                    <a:gd name="T33" fmla="*/ 65 h 206"/>
                    <a:gd name="T34" fmla="*/ 38 w 156"/>
                    <a:gd name="T35" fmla="*/ 67 h 206"/>
                    <a:gd name="T36" fmla="*/ 35 w 156"/>
                    <a:gd name="T37" fmla="*/ 68 h 206"/>
                    <a:gd name="T38" fmla="*/ 33 w 156"/>
                    <a:gd name="T39" fmla="*/ 67 h 206"/>
                    <a:gd name="T40" fmla="*/ 31 w 156"/>
                    <a:gd name="T41" fmla="*/ 63 h 206"/>
                    <a:gd name="T42" fmla="*/ 26 w 156"/>
                    <a:gd name="T43" fmla="*/ 61 h 206"/>
                    <a:gd name="T44" fmla="*/ 18 w 156"/>
                    <a:gd name="T45" fmla="*/ 64 h 206"/>
                    <a:gd name="T46" fmla="*/ 12 w 156"/>
                    <a:gd name="T47" fmla="*/ 61 h 206"/>
                    <a:gd name="T48" fmla="*/ 4 w 156"/>
                    <a:gd name="T49" fmla="*/ 49 h 206"/>
                    <a:gd name="T50" fmla="*/ 2 w 156"/>
                    <a:gd name="T51" fmla="*/ 43 h 206"/>
                    <a:gd name="T52" fmla="*/ 0 w 156"/>
                    <a:gd name="T53" fmla="*/ 39 h 206"/>
                    <a:gd name="T54" fmla="*/ 9 w 156"/>
                    <a:gd name="T55" fmla="*/ 32 h 206"/>
                    <a:gd name="T56" fmla="*/ 14 w 156"/>
                    <a:gd name="T57" fmla="*/ 34 h 206"/>
                    <a:gd name="T58" fmla="*/ 15 w 156"/>
                    <a:gd name="T59" fmla="*/ 26 h 206"/>
                    <a:gd name="T60" fmla="*/ 22 w 156"/>
                    <a:gd name="T61" fmla="*/ 23 h 206"/>
                    <a:gd name="T62" fmla="*/ 23 w 156"/>
                    <a:gd name="T63" fmla="*/ 2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2" name="Freeform 74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2 w 109"/>
                    <a:gd name="T1" fmla="*/ 11 h 38"/>
                    <a:gd name="T2" fmla="*/ 8 w 109"/>
                    <a:gd name="T3" fmla="*/ 3 h 38"/>
                    <a:gd name="T4" fmla="*/ 20 w 109"/>
                    <a:gd name="T5" fmla="*/ 7 h 38"/>
                    <a:gd name="T6" fmla="*/ 31 w 109"/>
                    <a:gd name="T7" fmla="*/ 5 h 38"/>
                    <a:gd name="T8" fmla="*/ 39 w 109"/>
                    <a:gd name="T9" fmla="*/ 0 h 38"/>
                    <a:gd name="T10" fmla="*/ 33 w 109"/>
                    <a:gd name="T11" fmla="*/ 9 h 38"/>
                    <a:gd name="T12" fmla="*/ 26 w 109"/>
                    <a:gd name="T13" fmla="*/ 13 h 38"/>
                    <a:gd name="T14" fmla="*/ 18 w 109"/>
                    <a:gd name="T15" fmla="*/ 11 h 38"/>
                    <a:gd name="T16" fmla="*/ 6 w 109"/>
                    <a:gd name="T17" fmla="*/ 10 h 38"/>
                    <a:gd name="T18" fmla="*/ 2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3" name="Freeform 75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3 w 76"/>
                    <a:gd name="T1" fmla="*/ 6 h 104"/>
                    <a:gd name="T2" fmla="*/ 8 w 76"/>
                    <a:gd name="T3" fmla="*/ 0 h 104"/>
                    <a:gd name="T4" fmla="*/ 14 w 76"/>
                    <a:gd name="T5" fmla="*/ 6 h 104"/>
                    <a:gd name="T6" fmla="*/ 26 w 76"/>
                    <a:gd name="T7" fmla="*/ 1 h 104"/>
                    <a:gd name="T8" fmla="*/ 19 w 76"/>
                    <a:gd name="T9" fmla="*/ 11 h 104"/>
                    <a:gd name="T10" fmla="*/ 23 w 76"/>
                    <a:gd name="T11" fmla="*/ 16 h 104"/>
                    <a:gd name="T12" fmla="*/ 24 w 76"/>
                    <a:gd name="T13" fmla="*/ 20 h 104"/>
                    <a:gd name="T14" fmla="*/ 19 w 76"/>
                    <a:gd name="T15" fmla="*/ 24 h 104"/>
                    <a:gd name="T16" fmla="*/ 14 w 76"/>
                    <a:gd name="T17" fmla="*/ 20 h 104"/>
                    <a:gd name="T18" fmla="*/ 9 w 76"/>
                    <a:gd name="T19" fmla="*/ 16 h 104"/>
                    <a:gd name="T20" fmla="*/ 12 w 76"/>
                    <a:gd name="T21" fmla="*/ 22 h 104"/>
                    <a:gd name="T22" fmla="*/ 13 w 76"/>
                    <a:gd name="T23" fmla="*/ 24 h 104"/>
                    <a:gd name="T24" fmla="*/ 8 w 76"/>
                    <a:gd name="T25" fmla="*/ 34 h 104"/>
                    <a:gd name="T26" fmla="*/ 5 w 76"/>
                    <a:gd name="T27" fmla="*/ 33 h 104"/>
                    <a:gd name="T28" fmla="*/ 3 w 76"/>
                    <a:gd name="T29" fmla="*/ 29 h 104"/>
                    <a:gd name="T30" fmla="*/ 0 w 76"/>
                    <a:gd name="T31" fmla="*/ 18 h 104"/>
                    <a:gd name="T32" fmla="*/ 1 w 76"/>
                    <a:gd name="T33" fmla="*/ 10 h 104"/>
                    <a:gd name="T34" fmla="*/ 3 w 76"/>
                    <a:gd name="T35" fmla="*/ 6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4" name="Freeform 76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1 w 37"/>
                    <a:gd name="T1" fmla="*/ 9 h 61"/>
                    <a:gd name="T2" fmla="*/ 6 w 37"/>
                    <a:gd name="T3" fmla="*/ 0 h 61"/>
                    <a:gd name="T4" fmla="*/ 6 w 37"/>
                    <a:gd name="T5" fmla="*/ 9 h 61"/>
                    <a:gd name="T6" fmla="*/ 16 w 37"/>
                    <a:gd name="T7" fmla="*/ 12 h 61"/>
                    <a:gd name="T8" fmla="*/ 8 w 37"/>
                    <a:gd name="T9" fmla="*/ 14 h 61"/>
                    <a:gd name="T10" fmla="*/ 2 w 37"/>
                    <a:gd name="T11" fmla="*/ 19 h 61"/>
                    <a:gd name="T12" fmla="*/ 0 w 37"/>
                    <a:gd name="T13" fmla="*/ 11 h 61"/>
                    <a:gd name="T14" fmla="*/ 1 w 37"/>
                    <a:gd name="T15" fmla="*/ 9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5" name="Freeform 77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3 w 49"/>
                    <a:gd name="T1" fmla="*/ 0 h 29"/>
                    <a:gd name="T2" fmla="*/ 12 w 49"/>
                    <a:gd name="T3" fmla="*/ 0 h 29"/>
                    <a:gd name="T4" fmla="*/ 20 w 49"/>
                    <a:gd name="T5" fmla="*/ 6 h 29"/>
                    <a:gd name="T6" fmla="*/ 14 w 49"/>
                    <a:gd name="T7" fmla="*/ 5 h 29"/>
                    <a:gd name="T8" fmla="*/ 1 w 49"/>
                    <a:gd name="T9" fmla="*/ 6 h 29"/>
                    <a:gd name="T10" fmla="*/ 3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6" name="Freeform 78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9 w 61"/>
                    <a:gd name="T1" fmla="*/ 13 h 48"/>
                    <a:gd name="T2" fmla="*/ 6 w 61"/>
                    <a:gd name="T3" fmla="*/ 9 h 48"/>
                    <a:gd name="T4" fmla="*/ 1 w 61"/>
                    <a:gd name="T5" fmla="*/ 8 h 48"/>
                    <a:gd name="T6" fmla="*/ 6 w 61"/>
                    <a:gd name="T7" fmla="*/ 3 h 48"/>
                    <a:gd name="T8" fmla="*/ 11 w 61"/>
                    <a:gd name="T9" fmla="*/ 0 h 48"/>
                    <a:gd name="T10" fmla="*/ 21 w 61"/>
                    <a:gd name="T11" fmla="*/ 4 h 48"/>
                    <a:gd name="T12" fmla="*/ 23 w 61"/>
                    <a:gd name="T13" fmla="*/ 7 h 48"/>
                    <a:gd name="T14" fmla="*/ 26 w 61"/>
                    <a:gd name="T15" fmla="*/ 11 h 48"/>
                    <a:gd name="T16" fmla="*/ 17 w 61"/>
                    <a:gd name="T17" fmla="*/ 13 h 48"/>
                    <a:gd name="T18" fmla="*/ 10 w 61"/>
                    <a:gd name="T19" fmla="*/ 16 h 48"/>
                    <a:gd name="T20" fmla="*/ 9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7" name="Freeform 79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20 w 286"/>
                    <a:gd name="T1" fmla="*/ 9 h 182"/>
                    <a:gd name="T2" fmla="*/ 15 w 286"/>
                    <a:gd name="T3" fmla="*/ 5 h 182"/>
                    <a:gd name="T4" fmla="*/ 11 w 286"/>
                    <a:gd name="T5" fmla="*/ 10 h 182"/>
                    <a:gd name="T6" fmla="*/ 0 w 286"/>
                    <a:gd name="T7" fmla="*/ 8 h 182"/>
                    <a:gd name="T8" fmla="*/ 4 w 286"/>
                    <a:gd name="T9" fmla="*/ 14 h 182"/>
                    <a:gd name="T10" fmla="*/ 7 w 286"/>
                    <a:gd name="T11" fmla="*/ 21 h 182"/>
                    <a:gd name="T12" fmla="*/ 10 w 286"/>
                    <a:gd name="T13" fmla="*/ 16 h 182"/>
                    <a:gd name="T14" fmla="*/ 13 w 286"/>
                    <a:gd name="T15" fmla="*/ 15 h 182"/>
                    <a:gd name="T16" fmla="*/ 20 w 286"/>
                    <a:gd name="T17" fmla="*/ 19 h 182"/>
                    <a:gd name="T18" fmla="*/ 30 w 286"/>
                    <a:gd name="T19" fmla="*/ 21 h 182"/>
                    <a:gd name="T20" fmla="*/ 38 w 286"/>
                    <a:gd name="T21" fmla="*/ 24 h 182"/>
                    <a:gd name="T22" fmla="*/ 45 w 286"/>
                    <a:gd name="T23" fmla="*/ 34 h 182"/>
                    <a:gd name="T24" fmla="*/ 44 w 286"/>
                    <a:gd name="T25" fmla="*/ 41 h 182"/>
                    <a:gd name="T26" fmla="*/ 42 w 286"/>
                    <a:gd name="T27" fmla="*/ 45 h 182"/>
                    <a:gd name="T28" fmla="*/ 52 w 286"/>
                    <a:gd name="T29" fmla="*/ 43 h 182"/>
                    <a:gd name="T30" fmla="*/ 60 w 286"/>
                    <a:gd name="T31" fmla="*/ 47 h 182"/>
                    <a:gd name="T32" fmla="*/ 72 w 286"/>
                    <a:gd name="T33" fmla="*/ 50 h 182"/>
                    <a:gd name="T34" fmla="*/ 74 w 286"/>
                    <a:gd name="T35" fmla="*/ 49 h 182"/>
                    <a:gd name="T36" fmla="*/ 72 w 286"/>
                    <a:gd name="T37" fmla="*/ 45 h 182"/>
                    <a:gd name="T38" fmla="*/ 76 w 286"/>
                    <a:gd name="T39" fmla="*/ 46 h 182"/>
                    <a:gd name="T40" fmla="*/ 79 w 286"/>
                    <a:gd name="T41" fmla="*/ 40 h 182"/>
                    <a:gd name="T42" fmla="*/ 86 w 286"/>
                    <a:gd name="T43" fmla="*/ 41 h 182"/>
                    <a:gd name="T44" fmla="*/ 91 w 286"/>
                    <a:gd name="T45" fmla="*/ 44 h 182"/>
                    <a:gd name="T46" fmla="*/ 104 w 286"/>
                    <a:gd name="T47" fmla="*/ 56 h 182"/>
                    <a:gd name="T48" fmla="*/ 112 w 286"/>
                    <a:gd name="T49" fmla="*/ 60 h 182"/>
                    <a:gd name="T50" fmla="*/ 121 w 286"/>
                    <a:gd name="T51" fmla="*/ 57 h 182"/>
                    <a:gd name="T52" fmla="*/ 114 w 286"/>
                    <a:gd name="T53" fmla="*/ 54 h 182"/>
                    <a:gd name="T54" fmla="*/ 109 w 286"/>
                    <a:gd name="T55" fmla="*/ 46 h 182"/>
                    <a:gd name="T56" fmla="*/ 107 w 286"/>
                    <a:gd name="T57" fmla="*/ 44 h 182"/>
                    <a:gd name="T58" fmla="*/ 106 w 286"/>
                    <a:gd name="T59" fmla="*/ 41 h 182"/>
                    <a:gd name="T60" fmla="*/ 101 w 286"/>
                    <a:gd name="T61" fmla="*/ 39 h 182"/>
                    <a:gd name="T62" fmla="*/ 102 w 286"/>
                    <a:gd name="T63" fmla="*/ 32 h 182"/>
                    <a:gd name="T64" fmla="*/ 94 w 286"/>
                    <a:gd name="T65" fmla="*/ 29 h 182"/>
                    <a:gd name="T66" fmla="*/ 90 w 286"/>
                    <a:gd name="T67" fmla="*/ 23 h 182"/>
                    <a:gd name="T68" fmla="*/ 81 w 286"/>
                    <a:gd name="T69" fmla="*/ 18 h 182"/>
                    <a:gd name="T70" fmla="*/ 72 w 286"/>
                    <a:gd name="T71" fmla="*/ 13 h 182"/>
                    <a:gd name="T72" fmla="*/ 67 w 286"/>
                    <a:gd name="T73" fmla="*/ 11 h 182"/>
                    <a:gd name="T74" fmla="*/ 51 w 286"/>
                    <a:gd name="T75" fmla="*/ 5 h 182"/>
                    <a:gd name="T76" fmla="*/ 44 w 286"/>
                    <a:gd name="T77" fmla="*/ 1 h 182"/>
                    <a:gd name="T78" fmla="*/ 41 w 286"/>
                    <a:gd name="T79" fmla="*/ 0 h 182"/>
                    <a:gd name="T80" fmla="*/ 30 w 286"/>
                    <a:gd name="T81" fmla="*/ 3 h 182"/>
                    <a:gd name="T82" fmla="*/ 24 w 286"/>
                    <a:gd name="T83" fmla="*/ 11 h 182"/>
                    <a:gd name="T84" fmla="*/ 20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8" name="Freeform 80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0 w 78"/>
                    <a:gd name="T1" fmla="*/ 19 h 78"/>
                    <a:gd name="T2" fmla="*/ 11 w 78"/>
                    <a:gd name="T3" fmla="*/ 20 h 78"/>
                    <a:gd name="T4" fmla="*/ 19 w 78"/>
                    <a:gd name="T5" fmla="*/ 16 h 78"/>
                    <a:gd name="T6" fmla="*/ 24 w 78"/>
                    <a:gd name="T7" fmla="*/ 10 h 78"/>
                    <a:gd name="T8" fmla="*/ 18 w 78"/>
                    <a:gd name="T9" fmla="*/ 5 h 78"/>
                    <a:gd name="T10" fmla="*/ 18 w 78"/>
                    <a:gd name="T11" fmla="*/ 1 h 78"/>
                    <a:gd name="T12" fmla="*/ 30 w 78"/>
                    <a:gd name="T13" fmla="*/ 9 h 78"/>
                    <a:gd name="T14" fmla="*/ 28 w 78"/>
                    <a:gd name="T15" fmla="*/ 18 h 78"/>
                    <a:gd name="T16" fmla="*/ 14 w 78"/>
                    <a:gd name="T17" fmla="*/ 26 h 78"/>
                    <a:gd name="T18" fmla="*/ 4 w 78"/>
                    <a:gd name="T19" fmla="*/ 22 h 78"/>
                    <a:gd name="T20" fmla="*/ 1 w 78"/>
                    <a:gd name="T21" fmla="*/ 21 h 78"/>
                    <a:gd name="T22" fmla="*/ 0 w 78"/>
                    <a:gd name="T23" fmla="*/ 1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09" name="Freeform 81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1 w 17"/>
                    <a:gd name="T1" fmla="*/ 1 h 18"/>
                    <a:gd name="T2" fmla="*/ 1 w 17"/>
                    <a:gd name="T3" fmla="*/ 5 h 18"/>
                    <a:gd name="T4" fmla="*/ 1 w 17"/>
                    <a:gd name="T5" fmla="*/ 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0" name="Freeform 82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7 w 20"/>
                    <a:gd name="T3" fmla="*/ 1 h 15"/>
                    <a:gd name="T4" fmla="*/ 4 w 20"/>
                    <a:gd name="T5" fmla="*/ 4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1" name="Freeform 83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3 w 20"/>
                    <a:gd name="T1" fmla="*/ 4 h 15"/>
                    <a:gd name="T2" fmla="*/ 6 w 20"/>
                    <a:gd name="T3" fmla="*/ 1 h 15"/>
                    <a:gd name="T4" fmla="*/ 6 w 20"/>
                    <a:gd name="T5" fmla="*/ 5 h 15"/>
                    <a:gd name="T6" fmla="*/ 3 w 20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17 h 80"/>
                    <a:gd name="T2" fmla="*/ 6 w 80"/>
                    <a:gd name="T3" fmla="*/ 8 h 80"/>
                    <a:gd name="T4" fmla="*/ 11 w 80"/>
                    <a:gd name="T5" fmla="*/ 7 h 80"/>
                    <a:gd name="T6" fmla="*/ 20 w 80"/>
                    <a:gd name="T7" fmla="*/ 6 h 80"/>
                    <a:gd name="T8" fmla="*/ 25 w 80"/>
                    <a:gd name="T9" fmla="*/ 0 h 80"/>
                    <a:gd name="T10" fmla="*/ 34 w 80"/>
                    <a:gd name="T11" fmla="*/ 14 h 80"/>
                    <a:gd name="T12" fmla="*/ 30 w 80"/>
                    <a:gd name="T13" fmla="*/ 19 h 80"/>
                    <a:gd name="T14" fmla="*/ 23 w 80"/>
                    <a:gd name="T15" fmla="*/ 21 h 80"/>
                    <a:gd name="T16" fmla="*/ 20 w 80"/>
                    <a:gd name="T17" fmla="*/ 27 h 80"/>
                    <a:gd name="T18" fmla="*/ 14 w 80"/>
                    <a:gd name="T19" fmla="*/ 23 h 80"/>
                    <a:gd name="T20" fmla="*/ 16 w 80"/>
                    <a:gd name="T21" fmla="*/ 18 h 80"/>
                    <a:gd name="T22" fmla="*/ 13 w 80"/>
                    <a:gd name="T23" fmla="*/ 9 h 80"/>
                    <a:gd name="T24" fmla="*/ 9 w 80"/>
                    <a:gd name="T25" fmla="*/ 16 h 80"/>
                    <a:gd name="T26" fmla="*/ 3 w 80"/>
                    <a:gd name="T27" fmla="*/ 19 h 80"/>
                    <a:gd name="T28" fmla="*/ 0 w 80"/>
                    <a:gd name="T29" fmla="*/ 1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3" name="Freeform 85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6 w 94"/>
                    <a:gd name="T1" fmla="*/ 32 h 174"/>
                    <a:gd name="T2" fmla="*/ 11 w 94"/>
                    <a:gd name="T3" fmla="*/ 43 h 174"/>
                    <a:gd name="T4" fmla="*/ 14 w 94"/>
                    <a:gd name="T5" fmla="*/ 36 h 174"/>
                    <a:gd name="T6" fmla="*/ 22 w 94"/>
                    <a:gd name="T7" fmla="*/ 33 h 174"/>
                    <a:gd name="T8" fmla="*/ 20 w 94"/>
                    <a:gd name="T9" fmla="*/ 41 h 174"/>
                    <a:gd name="T10" fmla="*/ 28 w 94"/>
                    <a:gd name="T11" fmla="*/ 42 h 174"/>
                    <a:gd name="T12" fmla="*/ 32 w 94"/>
                    <a:gd name="T13" fmla="*/ 47 h 174"/>
                    <a:gd name="T14" fmla="*/ 25 w 94"/>
                    <a:gd name="T15" fmla="*/ 49 h 174"/>
                    <a:gd name="T16" fmla="*/ 31 w 94"/>
                    <a:gd name="T17" fmla="*/ 58 h 174"/>
                    <a:gd name="T18" fmla="*/ 36 w 94"/>
                    <a:gd name="T19" fmla="*/ 51 h 174"/>
                    <a:gd name="T20" fmla="*/ 35 w 94"/>
                    <a:gd name="T21" fmla="*/ 37 h 174"/>
                    <a:gd name="T22" fmla="*/ 26 w 94"/>
                    <a:gd name="T23" fmla="*/ 35 h 174"/>
                    <a:gd name="T24" fmla="*/ 21 w 94"/>
                    <a:gd name="T25" fmla="*/ 27 h 174"/>
                    <a:gd name="T26" fmla="*/ 14 w 94"/>
                    <a:gd name="T27" fmla="*/ 27 h 174"/>
                    <a:gd name="T28" fmla="*/ 13 w 94"/>
                    <a:gd name="T29" fmla="*/ 23 h 174"/>
                    <a:gd name="T30" fmla="*/ 18 w 94"/>
                    <a:gd name="T31" fmla="*/ 14 h 174"/>
                    <a:gd name="T32" fmla="*/ 13 w 94"/>
                    <a:gd name="T33" fmla="*/ 0 h 174"/>
                    <a:gd name="T34" fmla="*/ 8 w 94"/>
                    <a:gd name="T35" fmla="*/ 7 h 174"/>
                    <a:gd name="T36" fmla="*/ 2 w 94"/>
                    <a:gd name="T37" fmla="*/ 15 h 174"/>
                    <a:gd name="T38" fmla="*/ 6 w 94"/>
                    <a:gd name="T39" fmla="*/ 25 h 174"/>
                    <a:gd name="T40" fmla="*/ 6 w 94"/>
                    <a:gd name="T41" fmla="*/ 3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3 w 32"/>
                    <a:gd name="T1" fmla="*/ 8 h 50"/>
                    <a:gd name="T2" fmla="*/ 5 w 32"/>
                    <a:gd name="T3" fmla="*/ 0 h 50"/>
                    <a:gd name="T4" fmla="*/ 9 w 32"/>
                    <a:gd name="T5" fmla="*/ 5 h 50"/>
                    <a:gd name="T6" fmla="*/ 10 w 32"/>
                    <a:gd name="T7" fmla="*/ 8 h 50"/>
                    <a:gd name="T8" fmla="*/ 12 w 32"/>
                    <a:gd name="T9" fmla="*/ 9 h 50"/>
                    <a:gd name="T10" fmla="*/ 14 w 32"/>
                    <a:gd name="T11" fmla="*/ 13 h 50"/>
                    <a:gd name="T12" fmla="*/ 8 w 32"/>
                    <a:gd name="T13" fmla="*/ 17 h 50"/>
                    <a:gd name="T14" fmla="*/ 3 w 32"/>
                    <a:gd name="T15" fmla="*/ 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15 h 50"/>
                    <a:gd name="T2" fmla="*/ 10 w 43"/>
                    <a:gd name="T3" fmla="*/ 7 h 50"/>
                    <a:gd name="T4" fmla="*/ 16 w 43"/>
                    <a:gd name="T5" fmla="*/ 0 h 50"/>
                    <a:gd name="T6" fmla="*/ 11 w 43"/>
                    <a:gd name="T7" fmla="*/ 10 h 50"/>
                    <a:gd name="T8" fmla="*/ 1 w 43"/>
                    <a:gd name="T9" fmla="*/ 17 h 50"/>
                    <a:gd name="T10" fmla="*/ 0 w 43"/>
                    <a:gd name="T11" fmla="*/ 15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6" name="Freeform 88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9 h 29"/>
                    <a:gd name="T2" fmla="*/ 5 w 41"/>
                    <a:gd name="T3" fmla="*/ 10 h 29"/>
                    <a:gd name="T4" fmla="*/ 0 w 41"/>
                    <a:gd name="T5" fmla="*/ 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7" name="Freeform 89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2 w 47"/>
                    <a:gd name="T1" fmla="*/ 52 h 165"/>
                    <a:gd name="T2" fmla="*/ 6 w 47"/>
                    <a:gd name="T3" fmla="*/ 36 h 165"/>
                    <a:gd name="T4" fmla="*/ 7 w 47"/>
                    <a:gd name="T5" fmla="*/ 23 h 165"/>
                    <a:gd name="T6" fmla="*/ 5 w 47"/>
                    <a:gd name="T7" fmla="*/ 13 h 165"/>
                    <a:gd name="T8" fmla="*/ 7 w 47"/>
                    <a:gd name="T9" fmla="*/ 4 h 165"/>
                    <a:gd name="T10" fmla="*/ 9 w 47"/>
                    <a:gd name="T11" fmla="*/ 0 h 165"/>
                    <a:gd name="T12" fmla="*/ 13 w 47"/>
                    <a:gd name="T13" fmla="*/ 10 h 165"/>
                    <a:gd name="T14" fmla="*/ 20 w 47"/>
                    <a:gd name="T15" fmla="*/ 33 h 165"/>
                    <a:gd name="T16" fmla="*/ 13 w 47"/>
                    <a:gd name="T17" fmla="*/ 36 h 165"/>
                    <a:gd name="T18" fmla="*/ 10 w 47"/>
                    <a:gd name="T19" fmla="*/ 42 h 165"/>
                    <a:gd name="T20" fmla="*/ 9 w 47"/>
                    <a:gd name="T21" fmla="*/ 44 h 165"/>
                    <a:gd name="T22" fmla="*/ 11 w 47"/>
                    <a:gd name="T23" fmla="*/ 45 h 165"/>
                    <a:gd name="T24" fmla="*/ 13 w 47"/>
                    <a:gd name="T25" fmla="*/ 49 h 165"/>
                    <a:gd name="T26" fmla="*/ 6 w 47"/>
                    <a:gd name="T27" fmla="*/ 49 h 165"/>
                    <a:gd name="T28" fmla="*/ 3 w 47"/>
                    <a:gd name="T29" fmla="*/ 53 h 165"/>
                    <a:gd name="T30" fmla="*/ 1 w 47"/>
                    <a:gd name="T31" fmla="*/ 51 h 165"/>
                    <a:gd name="T32" fmla="*/ 2 w 47"/>
                    <a:gd name="T33" fmla="*/ 5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19" name="Freeform 91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11 w 138"/>
                    <a:gd name="T1" fmla="*/ 20 h 103"/>
                    <a:gd name="T2" fmla="*/ 13 w 138"/>
                    <a:gd name="T3" fmla="*/ 14 h 103"/>
                    <a:gd name="T4" fmla="*/ 21 w 138"/>
                    <a:gd name="T5" fmla="*/ 11 h 103"/>
                    <a:gd name="T6" fmla="*/ 23 w 138"/>
                    <a:gd name="T7" fmla="*/ 15 h 103"/>
                    <a:gd name="T8" fmla="*/ 28 w 138"/>
                    <a:gd name="T9" fmla="*/ 16 h 103"/>
                    <a:gd name="T10" fmla="*/ 34 w 138"/>
                    <a:gd name="T11" fmla="*/ 18 h 103"/>
                    <a:gd name="T12" fmla="*/ 50 w 138"/>
                    <a:gd name="T13" fmla="*/ 11 h 103"/>
                    <a:gd name="T14" fmla="*/ 56 w 138"/>
                    <a:gd name="T15" fmla="*/ 6 h 103"/>
                    <a:gd name="T16" fmla="*/ 59 w 138"/>
                    <a:gd name="T17" fmla="*/ 4 h 103"/>
                    <a:gd name="T18" fmla="*/ 45 w 138"/>
                    <a:gd name="T19" fmla="*/ 16 h 103"/>
                    <a:gd name="T20" fmla="*/ 36 w 138"/>
                    <a:gd name="T21" fmla="*/ 22 h 103"/>
                    <a:gd name="T22" fmla="*/ 28 w 138"/>
                    <a:gd name="T23" fmla="*/ 27 h 103"/>
                    <a:gd name="T24" fmla="*/ 21 w 138"/>
                    <a:gd name="T25" fmla="*/ 34 h 103"/>
                    <a:gd name="T26" fmla="*/ 11 w 138"/>
                    <a:gd name="T27" fmla="*/ 29 h 103"/>
                    <a:gd name="T28" fmla="*/ 9 w 138"/>
                    <a:gd name="T29" fmla="*/ 29 h 103"/>
                    <a:gd name="T30" fmla="*/ 9 w 138"/>
                    <a:gd name="T31" fmla="*/ 32 h 103"/>
                    <a:gd name="T32" fmla="*/ 0 w 138"/>
                    <a:gd name="T33" fmla="*/ 32 h 103"/>
                    <a:gd name="T34" fmla="*/ 4 w 138"/>
                    <a:gd name="T35" fmla="*/ 26 h 103"/>
                    <a:gd name="T36" fmla="*/ 11 w 138"/>
                    <a:gd name="T37" fmla="*/ 2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67 w 188"/>
                    <a:gd name="T1" fmla="*/ 8 h 214"/>
                    <a:gd name="T2" fmla="*/ 68 w 188"/>
                    <a:gd name="T3" fmla="*/ 2 h 214"/>
                    <a:gd name="T4" fmla="*/ 72 w 188"/>
                    <a:gd name="T5" fmla="*/ 0 h 214"/>
                    <a:gd name="T6" fmla="*/ 77 w 188"/>
                    <a:gd name="T7" fmla="*/ 8 h 214"/>
                    <a:gd name="T8" fmla="*/ 80 w 188"/>
                    <a:gd name="T9" fmla="*/ 14 h 214"/>
                    <a:gd name="T10" fmla="*/ 76 w 188"/>
                    <a:gd name="T11" fmla="*/ 20 h 214"/>
                    <a:gd name="T12" fmla="*/ 72 w 188"/>
                    <a:gd name="T13" fmla="*/ 26 h 214"/>
                    <a:gd name="T14" fmla="*/ 69 w 188"/>
                    <a:gd name="T15" fmla="*/ 42 h 214"/>
                    <a:gd name="T16" fmla="*/ 61 w 188"/>
                    <a:gd name="T17" fmla="*/ 46 h 214"/>
                    <a:gd name="T18" fmla="*/ 51 w 188"/>
                    <a:gd name="T19" fmla="*/ 46 h 214"/>
                    <a:gd name="T20" fmla="*/ 48 w 188"/>
                    <a:gd name="T21" fmla="*/ 42 h 214"/>
                    <a:gd name="T22" fmla="*/ 43 w 188"/>
                    <a:gd name="T23" fmla="*/ 49 h 214"/>
                    <a:gd name="T24" fmla="*/ 38 w 188"/>
                    <a:gd name="T25" fmla="*/ 50 h 214"/>
                    <a:gd name="T26" fmla="*/ 34 w 188"/>
                    <a:gd name="T27" fmla="*/ 44 h 214"/>
                    <a:gd name="T28" fmla="*/ 25 w 188"/>
                    <a:gd name="T29" fmla="*/ 48 h 214"/>
                    <a:gd name="T30" fmla="*/ 32 w 188"/>
                    <a:gd name="T31" fmla="*/ 48 h 214"/>
                    <a:gd name="T32" fmla="*/ 33 w 188"/>
                    <a:gd name="T33" fmla="*/ 54 h 214"/>
                    <a:gd name="T34" fmla="*/ 25 w 188"/>
                    <a:gd name="T35" fmla="*/ 56 h 214"/>
                    <a:gd name="T36" fmla="*/ 14 w 188"/>
                    <a:gd name="T37" fmla="*/ 56 h 214"/>
                    <a:gd name="T38" fmla="*/ 15 w 188"/>
                    <a:gd name="T39" fmla="*/ 52 h 214"/>
                    <a:gd name="T40" fmla="*/ 20 w 188"/>
                    <a:gd name="T41" fmla="*/ 48 h 214"/>
                    <a:gd name="T42" fmla="*/ 14 w 188"/>
                    <a:gd name="T43" fmla="*/ 50 h 214"/>
                    <a:gd name="T44" fmla="*/ 11 w 188"/>
                    <a:gd name="T45" fmla="*/ 56 h 214"/>
                    <a:gd name="T46" fmla="*/ 13 w 188"/>
                    <a:gd name="T47" fmla="*/ 64 h 214"/>
                    <a:gd name="T48" fmla="*/ 6 w 188"/>
                    <a:gd name="T49" fmla="*/ 67 h 214"/>
                    <a:gd name="T50" fmla="*/ 0 w 188"/>
                    <a:gd name="T51" fmla="*/ 72 h 214"/>
                    <a:gd name="T52" fmla="*/ 3 w 188"/>
                    <a:gd name="T53" fmla="*/ 63 h 214"/>
                    <a:gd name="T54" fmla="*/ 0 w 188"/>
                    <a:gd name="T55" fmla="*/ 55 h 214"/>
                    <a:gd name="T56" fmla="*/ 6 w 188"/>
                    <a:gd name="T57" fmla="*/ 51 h 214"/>
                    <a:gd name="T58" fmla="*/ 14 w 188"/>
                    <a:gd name="T59" fmla="*/ 45 h 214"/>
                    <a:gd name="T60" fmla="*/ 19 w 188"/>
                    <a:gd name="T61" fmla="*/ 40 h 214"/>
                    <a:gd name="T62" fmla="*/ 31 w 188"/>
                    <a:gd name="T63" fmla="*/ 39 h 214"/>
                    <a:gd name="T64" fmla="*/ 36 w 188"/>
                    <a:gd name="T65" fmla="*/ 38 h 214"/>
                    <a:gd name="T66" fmla="*/ 49 w 188"/>
                    <a:gd name="T67" fmla="*/ 26 h 214"/>
                    <a:gd name="T68" fmla="*/ 51 w 188"/>
                    <a:gd name="T69" fmla="*/ 31 h 214"/>
                    <a:gd name="T70" fmla="*/ 56 w 188"/>
                    <a:gd name="T71" fmla="*/ 26 h 214"/>
                    <a:gd name="T72" fmla="*/ 64 w 188"/>
                    <a:gd name="T73" fmla="*/ 18 h 214"/>
                    <a:gd name="T74" fmla="*/ 66 w 188"/>
                    <a:gd name="T75" fmla="*/ 14 h 214"/>
                    <a:gd name="T76" fmla="*/ 63 w 188"/>
                    <a:gd name="T77" fmla="*/ 13 h 214"/>
                    <a:gd name="T78" fmla="*/ 65 w 188"/>
                    <a:gd name="T79" fmla="*/ 11 h 214"/>
                    <a:gd name="T80" fmla="*/ 67 w 188"/>
                    <a:gd name="T81" fmla="*/ 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3 h 13"/>
                    <a:gd name="T2" fmla="*/ 2 w 13"/>
                    <a:gd name="T3" fmla="*/ 4 h 13"/>
                    <a:gd name="T4" fmla="*/ 0 w 13"/>
                    <a:gd name="T5" fmla="*/ 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2" name="Freeform 94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347 w 812"/>
                    <a:gd name="T1" fmla="*/ 9 h 564"/>
                    <a:gd name="T2" fmla="*/ 332 w 812"/>
                    <a:gd name="T3" fmla="*/ 26 h 564"/>
                    <a:gd name="T4" fmla="*/ 320 w 812"/>
                    <a:gd name="T5" fmla="*/ 41 h 564"/>
                    <a:gd name="T6" fmla="*/ 309 w 812"/>
                    <a:gd name="T7" fmla="*/ 48 h 564"/>
                    <a:gd name="T8" fmla="*/ 271 w 812"/>
                    <a:gd name="T9" fmla="*/ 60 h 564"/>
                    <a:gd name="T10" fmla="*/ 270 w 812"/>
                    <a:gd name="T11" fmla="*/ 70 h 564"/>
                    <a:gd name="T12" fmla="*/ 258 w 812"/>
                    <a:gd name="T13" fmla="*/ 77 h 564"/>
                    <a:gd name="T14" fmla="*/ 265 w 812"/>
                    <a:gd name="T15" fmla="*/ 60 h 564"/>
                    <a:gd name="T16" fmla="*/ 246 w 812"/>
                    <a:gd name="T17" fmla="*/ 63 h 564"/>
                    <a:gd name="T18" fmla="*/ 238 w 812"/>
                    <a:gd name="T19" fmla="*/ 73 h 564"/>
                    <a:gd name="T20" fmla="*/ 255 w 812"/>
                    <a:gd name="T21" fmla="*/ 94 h 564"/>
                    <a:gd name="T22" fmla="*/ 254 w 812"/>
                    <a:gd name="T23" fmla="*/ 123 h 564"/>
                    <a:gd name="T24" fmla="*/ 232 w 812"/>
                    <a:gd name="T25" fmla="*/ 136 h 564"/>
                    <a:gd name="T26" fmla="*/ 223 w 812"/>
                    <a:gd name="T27" fmla="*/ 129 h 564"/>
                    <a:gd name="T28" fmla="*/ 206 w 812"/>
                    <a:gd name="T29" fmla="*/ 117 h 564"/>
                    <a:gd name="T30" fmla="*/ 197 w 812"/>
                    <a:gd name="T31" fmla="*/ 117 h 564"/>
                    <a:gd name="T32" fmla="*/ 192 w 812"/>
                    <a:gd name="T33" fmla="*/ 132 h 564"/>
                    <a:gd name="T34" fmla="*/ 214 w 812"/>
                    <a:gd name="T35" fmla="*/ 155 h 564"/>
                    <a:gd name="T36" fmla="*/ 218 w 812"/>
                    <a:gd name="T37" fmla="*/ 176 h 564"/>
                    <a:gd name="T38" fmla="*/ 225 w 812"/>
                    <a:gd name="T39" fmla="*/ 188 h 564"/>
                    <a:gd name="T40" fmla="*/ 210 w 812"/>
                    <a:gd name="T41" fmla="*/ 182 h 564"/>
                    <a:gd name="T42" fmla="*/ 201 w 812"/>
                    <a:gd name="T43" fmla="*/ 174 h 564"/>
                    <a:gd name="T44" fmla="*/ 180 w 812"/>
                    <a:gd name="T45" fmla="*/ 142 h 564"/>
                    <a:gd name="T46" fmla="*/ 182 w 812"/>
                    <a:gd name="T47" fmla="*/ 104 h 564"/>
                    <a:gd name="T48" fmla="*/ 180 w 812"/>
                    <a:gd name="T49" fmla="*/ 90 h 564"/>
                    <a:gd name="T50" fmla="*/ 176 w 812"/>
                    <a:gd name="T51" fmla="*/ 92 h 564"/>
                    <a:gd name="T52" fmla="*/ 165 w 812"/>
                    <a:gd name="T53" fmla="*/ 89 h 564"/>
                    <a:gd name="T54" fmla="*/ 154 w 812"/>
                    <a:gd name="T55" fmla="*/ 57 h 564"/>
                    <a:gd name="T56" fmla="*/ 141 w 812"/>
                    <a:gd name="T57" fmla="*/ 56 h 564"/>
                    <a:gd name="T58" fmla="*/ 123 w 812"/>
                    <a:gd name="T59" fmla="*/ 58 h 564"/>
                    <a:gd name="T60" fmla="*/ 103 w 812"/>
                    <a:gd name="T61" fmla="*/ 78 h 564"/>
                    <a:gd name="T62" fmla="*/ 84 w 812"/>
                    <a:gd name="T63" fmla="*/ 90 h 564"/>
                    <a:gd name="T64" fmla="*/ 79 w 812"/>
                    <a:gd name="T65" fmla="*/ 92 h 564"/>
                    <a:gd name="T66" fmla="*/ 68 w 812"/>
                    <a:gd name="T67" fmla="*/ 110 h 564"/>
                    <a:gd name="T68" fmla="*/ 65 w 812"/>
                    <a:gd name="T69" fmla="*/ 119 h 564"/>
                    <a:gd name="T70" fmla="*/ 55 w 812"/>
                    <a:gd name="T71" fmla="*/ 135 h 564"/>
                    <a:gd name="T72" fmla="*/ 40 w 812"/>
                    <a:gd name="T73" fmla="*/ 131 h 564"/>
                    <a:gd name="T74" fmla="*/ 28 w 812"/>
                    <a:gd name="T75" fmla="*/ 86 h 564"/>
                    <a:gd name="T76" fmla="*/ 31 w 812"/>
                    <a:gd name="T77" fmla="*/ 52 h 564"/>
                    <a:gd name="T78" fmla="*/ 19 w 812"/>
                    <a:gd name="T79" fmla="*/ 60 h 564"/>
                    <a:gd name="T80" fmla="*/ 9 w 812"/>
                    <a:gd name="T81" fmla="*/ 50 h 564"/>
                    <a:gd name="T82" fmla="*/ 10 w 812"/>
                    <a:gd name="T83" fmla="*/ 46 h 564"/>
                    <a:gd name="T84" fmla="*/ 0 w 812"/>
                    <a:gd name="T85" fmla="*/ 31 h 564"/>
                    <a:gd name="T86" fmla="*/ 341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3" name="Freeform 95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3 w 43"/>
                    <a:gd name="T1" fmla="*/ 4 h 85"/>
                    <a:gd name="T2" fmla="*/ 8 w 43"/>
                    <a:gd name="T3" fmla="*/ 1 h 85"/>
                    <a:gd name="T4" fmla="*/ 16 w 43"/>
                    <a:gd name="T5" fmla="*/ 11 h 85"/>
                    <a:gd name="T6" fmla="*/ 8 w 43"/>
                    <a:gd name="T7" fmla="*/ 29 h 85"/>
                    <a:gd name="T8" fmla="*/ 0 w 43"/>
                    <a:gd name="T9" fmla="*/ 24 h 85"/>
                    <a:gd name="T10" fmla="*/ 3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4" name="Freeform 96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5 w 44"/>
                    <a:gd name="T1" fmla="*/ 9 h 74"/>
                    <a:gd name="T2" fmla="*/ 12 w 44"/>
                    <a:gd name="T3" fmla="*/ 1 h 74"/>
                    <a:gd name="T4" fmla="*/ 18 w 44"/>
                    <a:gd name="T5" fmla="*/ 1 h 74"/>
                    <a:gd name="T6" fmla="*/ 16 w 44"/>
                    <a:gd name="T7" fmla="*/ 8 h 74"/>
                    <a:gd name="T8" fmla="*/ 5 w 44"/>
                    <a:gd name="T9" fmla="*/ 24 h 74"/>
                    <a:gd name="T10" fmla="*/ 3 w 44"/>
                    <a:gd name="T11" fmla="*/ 19 h 74"/>
                    <a:gd name="T12" fmla="*/ 1 w 44"/>
                    <a:gd name="T13" fmla="*/ 12 h 74"/>
                    <a:gd name="T14" fmla="*/ 5 w 44"/>
                    <a:gd name="T15" fmla="*/ 9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5" name="Freeform 97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3 w 20"/>
                    <a:gd name="T1" fmla="*/ 5 h 30"/>
                    <a:gd name="T2" fmla="*/ 2 w 20"/>
                    <a:gd name="T3" fmla="*/ 10 h 30"/>
                    <a:gd name="T4" fmla="*/ 3 w 20"/>
                    <a:gd name="T5" fmla="*/ 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6" name="Freeform 98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305 w 682"/>
                    <a:gd name="T1" fmla="*/ 295 h 557"/>
                    <a:gd name="T2" fmla="*/ 309 w 682"/>
                    <a:gd name="T3" fmla="*/ 287 h 557"/>
                    <a:gd name="T4" fmla="*/ 317 w 682"/>
                    <a:gd name="T5" fmla="*/ 262 h 557"/>
                    <a:gd name="T6" fmla="*/ 196 w 682"/>
                    <a:gd name="T7" fmla="*/ 182 h 557"/>
                    <a:gd name="T8" fmla="*/ 179 w 682"/>
                    <a:gd name="T9" fmla="*/ 220 h 557"/>
                    <a:gd name="T10" fmla="*/ 192 w 682"/>
                    <a:gd name="T11" fmla="*/ 353 h 557"/>
                    <a:gd name="T12" fmla="*/ 179 w 682"/>
                    <a:gd name="T13" fmla="*/ 314 h 557"/>
                    <a:gd name="T14" fmla="*/ 154 w 682"/>
                    <a:gd name="T15" fmla="*/ 279 h 557"/>
                    <a:gd name="T16" fmla="*/ 156 w 682"/>
                    <a:gd name="T17" fmla="*/ 262 h 557"/>
                    <a:gd name="T18" fmla="*/ 157 w 682"/>
                    <a:gd name="T19" fmla="*/ 250 h 557"/>
                    <a:gd name="T20" fmla="*/ 140 w 682"/>
                    <a:gd name="T21" fmla="*/ 238 h 557"/>
                    <a:gd name="T22" fmla="*/ 123 w 682"/>
                    <a:gd name="T23" fmla="*/ 220 h 557"/>
                    <a:gd name="T24" fmla="*/ 94 w 682"/>
                    <a:gd name="T25" fmla="*/ 225 h 557"/>
                    <a:gd name="T26" fmla="*/ 80 w 682"/>
                    <a:gd name="T27" fmla="*/ 232 h 557"/>
                    <a:gd name="T28" fmla="*/ 50 w 682"/>
                    <a:gd name="T29" fmla="*/ 232 h 557"/>
                    <a:gd name="T30" fmla="*/ 14 w 682"/>
                    <a:gd name="T31" fmla="*/ 198 h 557"/>
                    <a:gd name="T32" fmla="*/ 7 w 682"/>
                    <a:gd name="T33" fmla="*/ 187 h 557"/>
                    <a:gd name="T34" fmla="*/ 0 w 682"/>
                    <a:gd name="T35" fmla="*/ 168 h 557"/>
                    <a:gd name="T36" fmla="*/ 15 w 682"/>
                    <a:gd name="T37" fmla="*/ 135 h 557"/>
                    <a:gd name="T38" fmla="*/ 20 w 682"/>
                    <a:gd name="T39" fmla="*/ 115 h 557"/>
                    <a:gd name="T40" fmla="*/ 32 w 682"/>
                    <a:gd name="T41" fmla="*/ 91 h 557"/>
                    <a:gd name="T42" fmla="*/ 51 w 682"/>
                    <a:gd name="T43" fmla="*/ 74 h 557"/>
                    <a:gd name="T44" fmla="*/ 106 w 682"/>
                    <a:gd name="T45" fmla="*/ 43 h 557"/>
                    <a:gd name="T46" fmla="*/ 140 w 682"/>
                    <a:gd name="T47" fmla="*/ 19 h 557"/>
                    <a:gd name="T48" fmla="*/ 164 w 682"/>
                    <a:gd name="T49" fmla="*/ 4 h 557"/>
                    <a:gd name="T50" fmla="*/ 230 w 682"/>
                    <a:gd name="T51" fmla="*/ 1 h 557"/>
                    <a:gd name="T52" fmla="*/ 253 w 682"/>
                    <a:gd name="T53" fmla="*/ 0 h 557"/>
                    <a:gd name="T54" fmla="*/ 244 w 682"/>
                    <a:gd name="T55" fmla="*/ 22 h 557"/>
                    <a:gd name="T56" fmla="*/ 281 w 682"/>
                    <a:gd name="T57" fmla="*/ 53 h 557"/>
                    <a:gd name="T58" fmla="*/ 316 w 682"/>
                    <a:gd name="T59" fmla="*/ 47 h 557"/>
                    <a:gd name="T60" fmla="*/ 336 w 682"/>
                    <a:gd name="T61" fmla="*/ 52 h 557"/>
                    <a:gd name="T62" fmla="*/ 355 w 682"/>
                    <a:gd name="T63" fmla="*/ 62 h 557"/>
                    <a:gd name="T64" fmla="*/ 363 w 682"/>
                    <a:gd name="T65" fmla="*/ 119 h 557"/>
                    <a:gd name="T66" fmla="*/ 363 w 682"/>
                    <a:gd name="T67" fmla="*/ 153 h 557"/>
                    <a:gd name="T68" fmla="*/ 380 w 682"/>
                    <a:gd name="T69" fmla="*/ 180 h 557"/>
                    <a:gd name="T70" fmla="*/ 410 w 682"/>
                    <a:gd name="T71" fmla="*/ 191 h 557"/>
                    <a:gd name="T72" fmla="*/ 432 w 682"/>
                    <a:gd name="T73" fmla="*/ 187 h 557"/>
                    <a:gd name="T74" fmla="*/ 422 w 682"/>
                    <a:gd name="T75" fmla="*/ 216 h 557"/>
                    <a:gd name="T76" fmla="*/ 380 w 682"/>
                    <a:gd name="T77" fmla="*/ 259 h 557"/>
                    <a:gd name="T78" fmla="*/ 348 w 682"/>
                    <a:gd name="T79" fmla="*/ 308 h 557"/>
                    <a:gd name="T80" fmla="*/ 353 w 682"/>
                    <a:gd name="T81" fmla="*/ 323 h 557"/>
                    <a:gd name="T82" fmla="*/ 276 w 682"/>
                    <a:gd name="T83" fmla="*/ 35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154 w 257"/>
                    <a:gd name="T1" fmla="*/ 221 h 347"/>
                    <a:gd name="T2" fmla="*/ 148 w 257"/>
                    <a:gd name="T3" fmla="*/ 192 h 347"/>
                    <a:gd name="T4" fmla="*/ 138 w 257"/>
                    <a:gd name="T5" fmla="*/ 183 h 347"/>
                    <a:gd name="T6" fmla="*/ 136 w 257"/>
                    <a:gd name="T7" fmla="*/ 171 h 347"/>
                    <a:gd name="T8" fmla="*/ 133 w 257"/>
                    <a:gd name="T9" fmla="*/ 162 h 347"/>
                    <a:gd name="T10" fmla="*/ 133 w 257"/>
                    <a:gd name="T11" fmla="*/ 146 h 347"/>
                    <a:gd name="T12" fmla="*/ 131 w 257"/>
                    <a:gd name="T13" fmla="*/ 136 h 347"/>
                    <a:gd name="T14" fmla="*/ 145 w 257"/>
                    <a:gd name="T15" fmla="*/ 129 h 347"/>
                    <a:gd name="T16" fmla="*/ 163 w 257"/>
                    <a:gd name="T17" fmla="*/ 125 h 347"/>
                    <a:gd name="T18" fmla="*/ 163 w 257"/>
                    <a:gd name="T19" fmla="*/ 87 h 347"/>
                    <a:gd name="T20" fmla="*/ 34 w 257"/>
                    <a:gd name="T21" fmla="*/ 61 h 347"/>
                    <a:gd name="T22" fmla="*/ 20 w 257"/>
                    <a:gd name="T23" fmla="*/ 62 h 347"/>
                    <a:gd name="T24" fmla="*/ 10 w 257"/>
                    <a:gd name="T25" fmla="*/ 65 h 347"/>
                    <a:gd name="T26" fmla="*/ 0 w 257"/>
                    <a:gd name="T27" fmla="*/ 95 h 347"/>
                    <a:gd name="T28" fmla="*/ 59 w 257"/>
                    <a:gd name="T29" fmla="*/ 220 h 347"/>
                    <a:gd name="T30" fmla="*/ 154 w 257"/>
                    <a:gd name="T31" fmla="*/ 22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8" name="Freeform 100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3 w 19"/>
                    <a:gd name="T1" fmla="*/ 8 h 37"/>
                    <a:gd name="T2" fmla="*/ 7 w 19"/>
                    <a:gd name="T3" fmla="*/ 7 h 37"/>
                    <a:gd name="T4" fmla="*/ 3 w 19"/>
                    <a:gd name="T5" fmla="*/ 8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5 w 22"/>
                    <a:gd name="T1" fmla="*/ 4 h 20"/>
                    <a:gd name="T2" fmla="*/ 7 w 22"/>
                    <a:gd name="T3" fmla="*/ 0 h 20"/>
                    <a:gd name="T4" fmla="*/ 8 w 22"/>
                    <a:gd name="T5" fmla="*/ 4 h 20"/>
                    <a:gd name="T6" fmla="*/ 3 w 22"/>
                    <a:gd name="T7" fmla="*/ 7 h 20"/>
                    <a:gd name="T8" fmla="*/ 5 w 22"/>
                    <a:gd name="T9" fmla="*/ 4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11 w 57"/>
                    <a:gd name="T1" fmla="*/ 6 h 30"/>
                    <a:gd name="T2" fmla="*/ 14 w 57"/>
                    <a:gd name="T3" fmla="*/ 2 h 30"/>
                    <a:gd name="T4" fmla="*/ 16 w 57"/>
                    <a:gd name="T5" fmla="*/ 10 h 30"/>
                    <a:gd name="T6" fmla="*/ 11 w 57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201 w 693"/>
                    <a:gd name="T1" fmla="*/ 155 h 696"/>
                    <a:gd name="T2" fmla="*/ 167 w 693"/>
                    <a:gd name="T3" fmla="*/ 151 h 696"/>
                    <a:gd name="T4" fmla="*/ 138 w 693"/>
                    <a:gd name="T5" fmla="*/ 138 h 696"/>
                    <a:gd name="T6" fmla="*/ 113 w 693"/>
                    <a:gd name="T7" fmla="*/ 134 h 696"/>
                    <a:gd name="T8" fmla="*/ 101 w 693"/>
                    <a:gd name="T9" fmla="*/ 139 h 696"/>
                    <a:gd name="T10" fmla="*/ 111 w 693"/>
                    <a:gd name="T11" fmla="*/ 143 h 696"/>
                    <a:gd name="T12" fmla="*/ 125 w 693"/>
                    <a:gd name="T13" fmla="*/ 157 h 696"/>
                    <a:gd name="T14" fmla="*/ 137 w 693"/>
                    <a:gd name="T15" fmla="*/ 159 h 696"/>
                    <a:gd name="T16" fmla="*/ 142 w 693"/>
                    <a:gd name="T17" fmla="*/ 179 h 696"/>
                    <a:gd name="T18" fmla="*/ 133 w 693"/>
                    <a:gd name="T19" fmla="*/ 185 h 696"/>
                    <a:gd name="T20" fmla="*/ 111 w 693"/>
                    <a:gd name="T21" fmla="*/ 206 h 696"/>
                    <a:gd name="T22" fmla="*/ 96 w 693"/>
                    <a:gd name="T23" fmla="*/ 210 h 696"/>
                    <a:gd name="T24" fmla="*/ 41 w 693"/>
                    <a:gd name="T25" fmla="*/ 233 h 696"/>
                    <a:gd name="T26" fmla="*/ 33 w 693"/>
                    <a:gd name="T27" fmla="*/ 206 h 696"/>
                    <a:gd name="T28" fmla="*/ 19 w 693"/>
                    <a:gd name="T29" fmla="*/ 175 h 696"/>
                    <a:gd name="T30" fmla="*/ 14 w 693"/>
                    <a:gd name="T31" fmla="*/ 150 h 696"/>
                    <a:gd name="T32" fmla="*/ 23 w 693"/>
                    <a:gd name="T33" fmla="*/ 115 h 696"/>
                    <a:gd name="T34" fmla="*/ 7 w 693"/>
                    <a:gd name="T35" fmla="*/ 131 h 696"/>
                    <a:gd name="T36" fmla="*/ 34 w 693"/>
                    <a:gd name="T37" fmla="*/ 94 h 696"/>
                    <a:gd name="T38" fmla="*/ 48 w 693"/>
                    <a:gd name="T39" fmla="*/ 68 h 696"/>
                    <a:gd name="T40" fmla="*/ 16 w 693"/>
                    <a:gd name="T41" fmla="*/ 68 h 696"/>
                    <a:gd name="T42" fmla="*/ 0 w 693"/>
                    <a:gd name="T43" fmla="*/ 66 h 696"/>
                    <a:gd name="T44" fmla="*/ 11 w 693"/>
                    <a:gd name="T45" fmla="*/ 47 h 696"/>
                    <a:gd name="T46" fmla="*/ 41 w 693"/>
                    <a:gd name="T47" fmla="*/ 37 h 696"/>
                    <a:gd name="T48" fmla="*/ 94 w 693"/>
                    <a:gd name="T49" fmla="*/ 42 h 696"/>
                    <a:gd name="T50" fmla="*/ 97 w 693"/>
                    <a:gd name="T51" fmla="*/ 21 h 696"/>
                    <a:gd name="T52" fmla="*/ 111 w 693"/>
                    <a:gd name="T53" fmla="*/ 0 h 696"/>
                    <a:gd name="T54" fmla="*/ 152 w 693"/>
                    <a:gd name="T55" fmla="*/ 15 h 696"/>
                    <a:gd name="T56" fmla="*/ 140 w 693"/>
                    <a:gd name="T57" fmla="*/ 29 h 696"/>
                    <a:gd name="T58" fmla="*/ 128 w 693"/>
                    <a:gd name="T59" fmla="*/ 59 h 696"/>
                    <a:gd name="T60" fmla="*/ 154 w 693"/>
                    <a:gd name="T61" fmla="*/ 64 h 696"/>
                    <a:gd name="T62" fmla="*/ 159 w 693"/>
                    <a:gd name="T63" fmla="*/ 46 h 696"/>
                    <a:gd name="T64" fmla="*/ 178 w 693"/>
                    <a:gd name="T65" fmla="*/ 31 h 696"/>
                    <a:gd name="T66" fmla="*/ 212 w 693"/>
                    <a:gd name="T67" fmla="*/ 29 h 696"/>
                    <a:gd name="T68" fmla="*/ 225 w 693"/>
                    <a:gd name="T69" fmla="*/ 17 h 696"/>
                    <a:gd name="T70" fmla="*/ 230 w 693"/>
                    <a:gd name="T71" fmla="*/ 15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524 w 931"/>
                    <a:gd name="T1" fmla="*/ 0 h 149"/>
                    <a:gd name="T2" fmla="*/ 91 w 931"/>
                    <a:gd name="T3" fmla="*/ 18 h 149"/>
                    <a:gd name="T4" fmla="*/ 58 w 931"/>
                    <a:gd name="T5" fmla="*/ 27 h 149"/>
                    <a:gd name="T6" fmla="*/ 39 w 931"/>
                    <a:gd name="T7" fmla="*/ 27 h 149"/>
                    <a:gd name="T8" fmla="*/ 14 w 931"/>
                    <a:gd name="T9" fmla="*/ 49 h 149"/>
                    <a:gd name="T10" fmla="*/ 0 w 931"/>
                    <a:gd name="T11" fmla="*/ 67 h 149"/>
                    <a:gd name="T12" fmla="*/ 37 w 931"/>
                    <a:gd name="T13" fmla="*/ 73 h 149"/>
                    <a:gd name="T14" fmla="*/ 62 w 931"/>
                    <a:gd name="T15" fmla="*/ 61 h 149"/>
                    <a:gd name="T16" fmla="*/ 69 w 931"/>
                    <a:gd name="T17" fmla="*/ 54 h 149"/>
                    <a:gd name="T18" fmla="*/ 106 w 931"/>
                    <a:gd name="T19" fmla="*/ 33 h 149"/>
                    <a:gd name="T20" fmla="*/ 136 w 931"/>
                    <a:gd name="T21" fmla="*/ 29 h 149"/>
                    <a:gd name="T22" fmla="*/ 150 w 931"/>
                    <a:gd name="T23" fmla="*/ 60 h 149"/>
                    <a:gd name="T24" fmla="*/ 119 w 931"/>
                    <a:gd name="T25" fmla="*/ 69 h 149"/>
                    <a:gd name="T26" fmla="*/ 147 w 931"/>
                    <a:gd name="T27" fmla="*/ 72 h 149"/>
                    <a:gd name="T28" fmla="*/ 159 w 931"/>
                    <a:gd name="T29" fmla="*/ 57 h 149"/>
                    <a:gd name="T30" fmla="*/ 169 w 931"/>
                    <a:gd name="T31" fmla="*/ 59 h 149"/>
                    <a:gd name="T32" fmla="*/ 161 w 931"/>
                    <a:gd name="T33" fmla="*/ 34 h 149"/>
                    <a:gd name="T34" fmla="*/ 169 w 931"/>
                    <a:gd name="T35" fmla="*/ 28 h 149"/>
                    <a:gd name="T36" fmla="*/ 176 w 931"/>
                    <a:gd name="T37" fmla="*/ 56 h 149"/>
                    <a:gd name="T38" fmla="*/ 169 w 931"/>
                    <a:gd name="T39" fmla="*/ 72 h 149"/>
                    <a:gd name="T40" fmla="*/ 188 w 931"/>
                    <a:gd name="T41" fmla="*/ 83 h 149"/>
                    <a:gd name="T42" fmla="*/ 190 w 931"/>
                    <a:gd name="T43" fmla="*/ 59 h 149"/>
                    <a:gd name="T44" fmla="*/ 210 w 931"/>
                    <a:gd name="T45" fmla="*/ 66 h 149"/>
                    <a:gd name="T46" fmla="*/ 242 w 931"/>
                    <a:gd name="T47" fmla="*/ 47 h 149"/>
                    <a:gd name="T48" fmla="*/ 260 w 931"/>
                    <a:gd name="T49" fmla="*/ 32 h 149"/>
                    <a:gd name="T50" fmla="*/ 279 w 931"/>
                    <a:gd name="T51" fmla="*/ 36 h 149"/>
                    <a:gd name="T52" fmla="*/ 289 w 931"/>
                    <a:gd name="T53" fmla="*/ 32 h 149"/>
                    <a:gd name="T54" fmla="*/ 274 w 931"/>
                    <a:gd name="T55" fmla="*/ 28 h 149"/>
                    <a:gd name="T56" fmla="*/ 301 w 931"/>
                    <a:gd name="T57" fmla="*/ 22 h 149"/>
                    <a:gd name="T58" fmla="*/ 345 w 931"/>
                    <a:gd name="T59" fmla="*/ 34 h 149"/>
                    <a:gd name="T60" fmla="*/ 369 w 931"/>
                    <a:gd name="T61" fmla="*/ 27 h 149"/>
                    <a:gd name="T62" fmla="*/ 371 w 931"/>
                    <a:gd name="T63" fmla="*/ 40 h 149"/>
                    <a:gd name="T64" fmla="*/ 361 w 931"/>
                    <a:gd name="T65" fmla="*/ 64 h 149"/>
                    <a:gd name="T66" fmla="*/ 388 w 931"/>
                    <a:gd name="T67" fmla="*/ 56 h 149"/>
                    <a:gd name="T68" fmla="*/ 396 w 931"/>
                    <a:gd name="T69" fmla="*/ 51 h 149"/>
                    <a:gd name="T70" fmla="*/ 411 w 931"/>
                    <a:gd name="T71" fmla="*/ 39 h 149"/>
                    <a:gd name="T72" fmla="*/ 504 w 931"/>
                    <a:gd name="T73" fmla="*/ 5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3" name="Freeform 105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1 w 31"/>
                    <a:gd name="T1" fmla="*/ 9 h 30"/>
                    <a:gd name="T2" fmla="*/ 13 w 31"/>
                    <a:gd name="T3" fmla="*/ 0 h 30"/>
                    <a:gd name="T4" fmla="*/ 8 w 31"/>
                    <a:gd name="T5" fmla="*/ 8 h 30"/>
                    <a:gd name="T6" fmla="*/ 1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4" name="Freeform 106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3 w 44"/>
                    <a:gd name="T1" fmla="*/ 11 h 32"/>
                    <a:gd name="T2" fmla="*/ 10 w 44"/>
                    <a:gd name="T3" fmla="*/ 0 h 32"/>
                    <a:gd name="T4" fmla="*/ 16 w 44"/>
                    <a:gd name="T5" fmla="*/ 1 h 32"/>
                    <a:gd name="T6" fmla="*/ 3 w 44"/>
                    <a:gd name="T7" fmla="*/ 11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5" name="Freeform 107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16 w 76"/>
                    <a:gd name="T1" fmla="*/ 6 h 18"/>
                    <a:gd name="T2" fmla="*/ 11 w 76"/>
                    <a:gd name="T3" fmla="*/ 1 h 18"/>
                    <a:gd name="T4" fmla="*/ 16 w 76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7 h 44"/>
                    <a:gd name="T2" fmla="*/ 5 w 42"/>
                    <a:gd name="T3" fmla="*/ 3 h 44"/>
                    <a:gd name="T4" fmla="*/ 0 w 42"/>
                    <a:gd name="T5" fmla="*/ 7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3 w 31"/>
                    <a:gd name="T1" fmla="*/ 7 h 30"/>
                    <a:gd name="T2" fmla="*/ 14 w 31"/>
                    <a:gd name="T3" fmla="*/ 3 h 30"/>
                    <a:gd name="T4" fmla="*/ 3 w 31"/>
                    <a:gd name="T5" fmla="*/ 7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BA"/>
                </a:p>
              </p:txBody>
            </p:sp>
          </p:grpSp>
        </p:grpSp>
        <p:grpSp>
          <p:nvGrpSpPr>
            <p:cNvPr id="1035" name="Group 110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2639" name="Line 111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3" name="Line 115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4" name="Line 116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6" name="Line 118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7" name="Line 119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8" name="Line 120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49" name="Line 121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0" name="Line 122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1" name="Line 123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2" name="Line 124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3" name="Line 125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4" name="Line 126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5" name="Line 127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6" name="Line 128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8" name="Line 130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grpSp>
          <p:nvGrpSpPr>
            <p:cNvPr id="1036" name="Group 132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2661" name="Line 133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2" name="Line 134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2" name="Line 144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5" name="Line 147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6" name="Line 148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7" name="Line 149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84" name="Line 156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685" name="Line 157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ination360.com/europe/uk/buckingham-palace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destination360.com/europe/uk/dover-castle.php" TargetMode="External"/><Relationship Id="rId4" Type="http://schemas.openxmlformats.org/officeDocument/2006/relationships/hyperlink" Target="http://www.destination360.com/europe/uk/windsor-castle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forkids.com/Funtodo/England/visitharrypottersit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lands-junior.kent.sch.uk/customs/royal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odlands-junior.kent.sch.uk/customs/questions/index/dailylife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lands-junior.kent.sch.uk/customs/food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velforkids.com/Funtodo/England/england.htm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timeforkids.com/TFK/hh/goplaces/main/0,20344,604850,00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xfam.org.uk/coolplanet/kidsweb/world/uk/index.htm" TargetMode="External"/><Relationship Id="rId5" Type="http://schemas.openxmlformats.org/officeDocument/2006/relationships/hyperlink" Target="http://www.kidskonnect.com/content/view/394/27/" TargetMode="External"/><Relationship Id="rId4" Type="http://schemas.openxmlformats.org/officeDocument/2006/relationships/hyperlink" Target="http://www.britainusa.com/4kids/" TargetMode="External"/><Relationship Id="rId9" Type="http://schemas.openxmlformats.org/officeDocument/2006/relationships/hyperlink" Target="http://www.kidslovelond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lands-junior.kent.sch.uk/customs/questions/regions/londo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enfrysinger.com/cambridg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odlands-junior.kent.sch.uk/customs/questions/famous_people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royal.gov.uk/output/Page266.as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tination360.com/europe/uk/big-ben.php" TargetMode="External"/><Relationship Id="rId7" Type="http://schemas.openxmlformats.org/officeDocument/2006/relationships/hyperlink" Target="http://www.destination360.com/europe/uk/trafalgar-square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tination360.com/europe/uk/london-eye-millenium-wheel.php" TargetMode="External"/><Relationship Id="rId5" Type="http://schemas.openxmlformats.org/officeDocument/2006/relationships/hyperlink" Target="http://www.toweroflondontour.com/kids/" TargetMode="External"/><Relationship Id="rId4" Type="http://schemas.openxmlformats.org/officeDocument/2006/relationships/hyperlink" Target="http://www.destination360.com/europe/uk/westminster-abbey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hr-HR" dirty="0" smtClean="0"/>
              <a:t>Učimo o Engleskoj</a:t>
            </a:r>
            <a:endParaRPr lang="en-US" dirty="0" smtClean="0"/>
          </a:p>
        </p:txBody>
      </p:sp>
      <p:pic>
        <p:nvPicPr>
          <p:cNvPr id="14338" name="Picture 4" descr="UNKG0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81400"/>
            <a:ext cx="38560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Poznate palače i dvorci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3"/>
              </a:rPr>
              <a:t>Buckingham</a:t>
            </a:r>
            <a:r>
              <a:rPr lang="hr-HR" dirty="0" smtClean="0">
                <a:latin typeface="Comic Sans MS" charset="0"/>
                <a:ea typeface="+mn-ea"/>
                <a:cs typeface="+mn-cs"/>
                <a:hlinkClick r:id="rId3"/>
              </a:rPr>
              <a:t>ska palača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r-HR" dirty="0" smtClean="0">
                <a:latin typeface="Comic Sans MS" charset="0"/>
                <a:ea typeface="+mn-ea"/>
                <a:cs typeface="+mn-cs"/>
                <a:hlinkClick r:id="rId4"/>
              </a:rPr>
              <a:t>Dvorac </a:t>
            </a:r>
            <a:r>
              <a:rPr lang="en-US" dirty="0" smtClean="0">
                <a:latin typeface="Comic Sans MS" charset="0"/>
                <a:ea typeface="+mn-ea"/>
                <a:cs typeface="+mn-cs"/>
                <a:hlinkClick r:id="rId4"/>
              </a:rPr>
              <a:t>Windsor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5"/>
              </a:rPr>
              <a:t>D</a:t>
            </a:r>
            <a:r>
              <a:rPr lang="hr-HR" dirty="0" smtClean="0">
                <a:latin typeface="Comic Sans MS" charset="0"/>
                <a:ea typeface="+mn-ea"/>
                <a:cs typeface="+mn-cs"/>
                <a:hlinkClick r:id="rId5"/>
              </a:rPr>
              <a:t>vorac D</a:t>
            </a:r>
            <a:r>
              <a:rPr lang="en-US" dirty="0" smtClean="0">
                <a:latin typeface="Comic Sans MS" charset="0"/>
                <a:ea typeface="+mn-ea"/>
                <a:cs typeface="+mn-cs"/>
                <a:hlinkClick r:id="rId5"/>
              </a:rPr>
              <a:t>over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2771" name="Picture 4" descr="london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00400"/>
            <a:ext cx="388778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Posjetite mjesta iz Harry Potter knjiga!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1600" dirty="0" smtClean="0">
                <a:latin typeface="Comic Sans MS" pitchFamily="66" charset="0"/>
              </a:rPr>
              <a:t>Posjetite ovu stranicu za informacije o važnim mjestima 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- </a:t>
            </a:r>
            <a:r>
              <a:rPr lang="en-US" sz="1600" dirty="0" smtClean="0">
                <a:latin typeface="Comic Sans MS" pitchFamily="66" charset="0"/>
                <a:hlinkClick r:id="rId3"/>
              </a:rPr>
              <a:t>www.travelforkids.com/Funtodo/England/visitharrypottersites.htm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r>
              <a:rPr lang="hr-HR" sz="1600" dirty="0" smtClean="0">
                <a:latin typeface="Comic Sans MS" pitchFamily="66" charset="0"/>
              </a:rPr>
              <a:t>Stanica </a:t>
            </a:r>
            <a:r>
              <a:rPr lang="en-US" sz="1600" dirty="0" smtClean="0">
                <a:latin typeface="Comic Sans MS" pitchFamily="66" charset="0"/>
              </a:rPr>
              <a:t>King</a:t>
            </a:r>
            <a:r>
              <a:rPr lang="ja-JP" altLang="en-US" sz="1600" smtClean="0">
                <a:latin typeface="Comic Sans MS" pitchFamily="66" charset="0"/>
              </a:rPr>
              <a:t>’</a:t>
            </a:r>
            <a:r>
              <a:rPr lang="en-US" altLang="ja-JP" sz="1600" dirty="0" smtClean="0">
                <a:latin typeface="Comic Sans MS" pitchFamily="66" charset="0"/>
              </a:rPr>
              <a:t>s </a:t>
            </a:r>
            <a:r>
              <a:rPr lang="en-US" altLang="ja-JP" sz="1600" dirty="0" smtClean="0">
                <a:latin typeface="Comic Sans MS" pitchFamily="66" charset="0"/>
              </a:rPr>
              <a:t>Cross</a:t>
            </a:r>
            <a:endParaRPr lang="en-US" altLang="ja-JP" sz="1600" dirty="0" smtClean="0">
              <a:latin typeface="Comic Sans MS" pitchFamily="66" charset="0"/>
            </a:endParaRPr>
          </a:p>
          <a:p>
            <a:pPr eaLnBrk="1" hangingPunct="1"/>
            <a:r>
              <a:rPr lang="en-US" sz="1600" dirty="0" smtClean="0">
                <a:latin typeface="Comic Sans MS" pitchFamily="66" charset="0"/>
              </a:rPr>
              <a:t>London</a:t>
            </a:r>
            <a:r>
              <a:rPr lang="hr-HR" sz="1600" dirty="0" smtClean="0">
                <a:latin typeface="Comic Sans MS" pitchFamily="66" charset="0"/>
              </a:rPr>
              <a:t>ski zoološki vrt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r>
              <a:rPr lang="hr-HR" sz="1600" dirty="0" smtClean="0">
                <a:latin typeface="Comic Sans MS" pitchFamily="66" charset="0"/>
              </a:rPr>
              <a:t>Dvorac </a:t>
            </a:r>
            <a:r>
              <a:rPr lang="en-US" sz="1600" dirty="0" err="1" smtClean="0">
                <a:latin typeface="Comic Sans MS" pitchFamily="66" charset="0"/>
              </a:rPr>
              <a:t>Alnwick</a:t>
            </a:r>
            <a:r>
              <a:rPr lang="en-US" sz="1600" dirty="0" smtClean="0">
                <a:latin typeface="Comic Sans MS" pitchFamily="66" charset="0"/>
              </a:rPr>
              <a:t> 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r>
              <a:rPr lang="hr-HR" sz="1600" dirty="0" smtClean="0">
                <a:latin typeface="Comic Sans MS" pitchFamily="66" charset="0"/>
              </a:rPr>
              <a:t>Katedrala u </a:t>
            </a:r>
            <a:r>
              <a:rPr lang="en-US" sz="1600" dirty="0" smtClean="0">
                <a:latin typeface="Comic Sans MS" pitchFamily="66" charset="0"/>
              </a:rPr>
              <a:t>Gloucester</a:t>
            </a:r>
            <a:r>
              <a:rPr lang="hr-HR" sz="1600" dirty="0" smtClean="0">
                <a:latin typeface="Comic Sans MS" pitchFamily="66" charset="0"/>
              </a:rPr>
              <a:t>u</a:t>
            </a:r>
            <a:endParaRPr lang="en-US" sz="1600" dirty="0" smtClean="0">
              <a:latin typeface="Comic Sans MS" pitchFamily="66" charset="0"/>
            </a:endParaRPr>
          </a:p>
          <a:p>
            <a:pPr eaLnBrk="1" hangingPunct="1"/>
            <a:r>
              <a:rPr lang="en-US" sz="1600" dirty="0" err="1" smtClean="0">
                <a:latin typeface="Comic Sans MS" pitchFamily="66" charset="0"/>
              </a:rPr>
              <a:t>Lacock</a:t>
            </a:r>
            <a:r>
              <a:rPr lang="en-US" sz="1600" dirty="0" smtClean="0">
                <a:latin typeface="Comic Sans MS" pitchFamily="66" charset="0"/>
              </a:rPr>
              <a:t> Abbey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4819" name="Picture 4" descr="IMG_3192Copy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572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 flipH="1" flipV="1">
            <a:off x="2819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8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4821" name="Picture 7" descr="IMG_3184Copy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572000"/>
            <a:ext cx="12604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alnwickcastle1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895600"/>
            <a:ext cx="2590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Engleska kultura i život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err="1" smtClean="0">
                <a:latin typeface="Comic Sans MS" charset="0"/>
                <a:ea typeface="+mn-ea"/>
                <a:cs typeface="+mn-cs"/>
              </a:rPr>
              <a:t>Engl</a:t>
            </a:r>
            <a:r>
              <a:rPr lang="hr-HR" sz="2000" dirty="0" smtClean="0">
                <a:latin typeface="Comic Sans MS" charset="0"/>
                <a:ea typeface="+mn-ea"/>
                <a:cs typeface="+mn-cs"/>
              </a:rPr>
              <a:t>eska ima kraljevsku obitelj i neki od naj</a:t>
            </a:r>
            <a:r>
              <a:rPr lang="hr-HR" sz="2000" dirty="0" smtClean="0">
                <a:latin typeface="Comic Sans MS" charset="0"/>
                <a:ea typeface="+mn-ea"/>
                <a:cs typeface="+mn-cs"/>
              </a:rPr>
              <a:t>zanimljivijih običaja u Engleskoj povezani su s kraljevskim događanjima.</a:t>
            </a:r>
            <a:endParaRPr lang="en-US" sz="20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Comic Sans MS" charset="0"/>
                <a:ea typeface="+mn-ea"/>
                <a:cs typeface="+mn-cs"/>
              </a:rPr>
              <a:t>     </a:t>
            </a:r>
            <a:r>
              <a:rPr lang="hr-HR" sz="2000" dirty="0" smtClean="0">
                <a:latin typeface="Comic Sans MS" charset="0"/>
                <a:ea typeface="+mn-ea"/>
                <a:cs typeface="+mn-cs"/>
              </a:rPr>
              <a:t>Posjetite ovu stranicu i pročitajte više o kraljevskim običajima. </a:t>
            </a:r>
            <a:r>
              <a:rPr lang="en-US" sz="2000" dirty="0" smtClean="0">
                <a:latin typeface="Comic Sans MS" charset="0"/>
                <a:ea typeface="+mn-ea"/>
                <a:cs typeface="+mn-cs"/>
                <a:hlinkClick r:id="rId3"/>
              </a:rPr>
              <a:t>www.woodlands-junior.kent.sch.uk/customs/royal.html</a:t>
            </a:r>
            <a:endParaRPr lang="en-US" sz="20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hr-HR" sz="2000" dirty="0" smtClean="0">
                <a:latin typeface="Comic Sans MS" charset="0"/>
                <a:ea typeface="+mn-ea"/>
                <a:cs typeface="+mn-cs"/>
              </a:rPr>
              <a:t>	</a:t>
            </a:r>
            <a:r>
              <a:rPr lang="hr-HR" sz="2000" dirty="0" smtClean="0">
                <a:latin typeface="Comic Sans MS" charset="0"/>
                <a:ea typeface="+mn-ea"/>
                <a:cs typeface="+mn-cs"/>
              </a:rPr>
              <a:t>Posjetite ovu stranicu kako biste doznali sve o engleskoj kulturi. </a:t>
            </a:r>
            <a:r>
              <a:rPr lang="en-US" sz="1800" dirty="0" smtClean="0">
                <a:latin typeface="Comic Sans MS" charset="0"/>
                <a:ea typeface="+mn-ea"/>
                <a:cs typeface="+mn-cs"/>
                <a:hlinkClick r:id="rId4"/>
              </a:rPr>
              <a:t>www.woodlands-junior.kent.sch.uk/customs/questions/index/dailylife.htm#fam</a:t>
            </a:r>
            <a:endParaRPr lang="en-US" sz="18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Što Englezi vole jesti?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latin typeface="Comic Sans MS" charset="0"/>
                <a:ea typeface="+mn-ea"/>
                <a:cs typeface="+mn-cs"/>
              </a:rPr>
              <a:t>Ribu i krumpiriće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r-HR" dirty="0" smtClean="0">
                <a:latin typeface="Comic Sans MS" charset="0"/>
                <a:ea typeface="+mn-ea"/>
                <a:cs typeface="+mn-cs"/>
              </a:rPr>
              <a:t>Čaj i kekse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03200" y="3733800"/>
            <a:ext cx="78566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dirty="0" smtClean="0">
                <a:latin typeface="Comic Sans MS" charset="0"/>
                <a:ea typeface="ＭＳ Ｐゴシック" charset="0"/>
              </a:rPr>
              <a:t>Posjetite ovu stranicu kako biste </a:t>
            </a:r>
          </a:p>
          <a:p>
            <a:pPr>
              <a:spcBef>
                <a:spcPct val="50000"/>
              </a:spcBef>
              <a:defRPr/>
            </a:pPr>
            <a:r>
              <a:rPr lang="hr-HR" dirty="0" smtClean="0">
                <a:latin typeface="Comic Sans MS" charset="0"/>
                <a:ea typeface="ＭＳ Ｐゴシック" charset="0"/>
              </a:rPr>
              <a:t>doznali više o tome što Englezi vole jesti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Comic Sans MS" charset="0"/>
                <a:ea typeface="ＭＳ Ｐゴシック" charset="0"/>
                <a:hlinkClick r:id="rId3"/>
              </a:rPr>
              <a:t>www.woodlands-junior.kent.sch.uk/customs/food.html</a:t>
            </a:r>
            <a:endParaRPr lang="en-US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Comic Sans MS" charset="0"/>
              <a:ea typeface="ＭＳ Ｐゴシック" charset="0"/>
            </a:endParaRPr>
          </a:p>
        </p:txBody>
      </p:sp>
      <p:pic>
        <p:nvPicPr>
          <p:cNvPr id="38916" name="Picture 5" descr="233710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905000"/>
            <a:ext cx="1676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00200"/>
            <a:ext cx="7180263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hr-HR" dirty="0" smtClean="0">
                <a:ea typeface="+mj-ea"/>
                <a:cs typeface="+mj-cs"/>
              </a:rPr>
              <a:t>Naučite više o Engleskoj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sz="1600" i="0" dirty="0" smtClean="0">
              <a:solidFill>
                <a:schemeClr val="tx1"/>
              </a:solidFill>
              <a:latin typeface="Comic Sans MS" charset="0"/>
              <a:ea typeface="+mj-ea"/>
              <a:cs typeface="+mj-cs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399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3820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err="1" smtClean="0">
                <a:latin typeface="Comic Sans MS" charset="0"/>
                <a:ea typeface="ＭＳ Ｐゴシック" charset="0"/>
              </a:rPr>
              <a:t>BritainUSA</a:t>
            </a:r>
            <a:r>
              <a:rPr lang="en-US" sz="1400" dirty="0" smtClean="0">
                <a:latin typeface="Comic Sans MS" charset="0"/>
                <a:ea typeface="ＭＳ Ｐゴシック" charset="0"/>
              </a:rPr>
              <a:t> for Kids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  <a:hlinkClick r:id="rId4"/>
              </a:rPr>
              <a:t>www.britainusa.com/4kids/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 err="1">
                <a:latin typeface="Comic Sans MS" charset="0"/>
                <a:ea typeface="ＭＳ Ｐゴシック" charset="0"/>
              </a:rPr>
              <a:t>KidsKonnect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  <a:hlinkClick r:id="rId5"/>
              </a:rPr>
              <a:t>www.kidskonnect.com/content/view/394/27/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Cool Planet UK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  <a:hlinkClick r:id="rId6"/>
              </a:rPr>
              <a:t>www.oxfam.org.uk/coolplanet/kidsweb/world/uk/index.htm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Time for Kids England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  <a:hlinkClick r:id="rId7"/>
              </a:rPr>
              <a:t>www.timeforkids.com/TFK/hh/goplaces/main/0,20344,604850,00.html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Travel for Kids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  <a:hlinkClick r:id="rId8"/>
              </a:rPr>
              <a:t>www.travelforkids.com/Funtodo/England/england.htm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Fun in London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Comic Sans MS" charset="0"/>
                <a:ea typeface="ＭＳ Ｐゴシック" charset="0"/>
                <a:hlinkClick r:id="rId9"/>
              </a:rPr>
              <a:t>www.kidslovelondon.com/</a:t>
            </a:r>
            <a:endParaRPr lang="en-US" sz="14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Gdje je Engleska</a:t>
            </a:r>
            <a:r>
              <a:rPr lang="en-US" dirty="0" smtClean="0">
                <a:ea typeface="+mj-ea"/>
                <a:cs typeface="+mj-cs"/>
              </a:rPr>
              <a:t>?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0660" name="Picture 4" descr="europe-d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9113" y="2133600"/>
            <a:ext cx="5564187" cy="4114800"/>
          </a:xfrm>
        </p:spPr>
      </p:pic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914400" y="4191000"/>
            <a:ext cx="3200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Karta Engleske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18434" name="Picture 14" descr="eng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398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838200"/>
            <a:ext cx="7696200" cy="797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sz="4400" i="1" dirty="0" smtClean="0">
                <a:solidFill>
                  <a:schemeClr val="tx2"/>
                </a:solidFill>
              </a:rPr>
              <a:t>Nekoliko podataka o Engleskoj</a:t>
            </a:r>
            <a:endParaRPr lang="en-US" sz="4400" i="1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dirty="0" err="1" smtClean="0">
                <a:latin typeface="Comic Sans MS" pitchFamily="66" charset="0"/>
              </a:rPr>
              <a:t>Engl</a:t>
            </a:r>
            <a:r>
              <a:rPr lang="hr-HR" dirty="0" smtClean="0">
                <a:latin typeface="Comic Sans MS" pitchFamily="66" charset="0"/>
              </a:rPr>
              <a:t>eska je dio </a:t>
            </a:r>
            <a:r>
              <a:rPr lang="en-US" dirty="0" smtClean="0">
                <a:latin typeface="Comic Sans MS" pitchFamily="66" charset="0"/>
              </a:rPr>
              <a:t>U</a:t>
            </a:r>
            <a:r>
              <a:rPr lang="hr-HR" dirty="0" smtClean="0">
                <a:latin typeface="Comic Sans MS" pitchFamily="66" charset="0"/>
              </a:rPr>
              <a:t>jedinjenog Kraljevstva </a:t>
            </a:r>
            <a:endParaRPr lang="en-US" dirty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hr-HR" dirty="0" smtClean="0">
                <a:latin typeface="Comic Sans MS" pitchFamily="66" charset="0"/>
              </a:rPr>
              <a:t>koje se sastoji od </a:t>
            </a:r>
            <a:r>
              <a:rPr lang="en-US" dirty="0" err="1" smtClean="0">
                <a:latin typeface="Comic Sans MS" pitchFamily="66" charset="0"/>
              </a:rPr>
              <a:t>Engl</a:t>
            </a:r>
            <a:r>
              <a:rPr lang="hr-HR" dirty="0" smtClean="0">
                <a:latin typeface="Comic Sans MS" pitchFamily="66" charset="0"/>
              </a:rPr>
              <a:t>eske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hr-HR" dirty="0" smtClean="0">
                <a:latin typeface="Comic Sans MS" pitchFamily="66" charset="0"/>
              </a:rPr>
              <a:t>Sjeverne Irske, </a:t>
            </a:r>
          </a:p>
          <a:p>
            <a:pPr>
              <a:spcBef>
                <a:spcPct val="20000"/>
              </a:spcBef>
            </a:pPr>
            <a:r>
              <a:rPr lang="hr-HR" dirty="0" smtClean="0">
                <a:latin typeface="Comic Sans MS" pitchFamily="66" charset="0"/>
              </a:rPr>
              <a:t>	</a:t>
            </a:r>
            <a:r>
              <a:rPr lang="hr-HR" dirty="0" smtClean="0">
                <a:latin typeface="Comic Sans MS" pitchFamily="66" charset="0"/>
              </a:rPr>
              <a:t>Škotske i Walesa</a:t>
            </a:r>
            <a:endParaRPr lang="hr-HR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US" dirty="0" err="1" smtClean="0">
                <a:latin typeface="Comic Sans MS" pitchFamily="66" charset="0"/>
              </a:rPr>
              <a:t>Engl</a:t>
            </a:r>
            <a:r>
              <a:rPr lang="hr-HR" dirty="0" smtClean="0">
                <a:latin typeface="Comic Sans MS" pitchFamily="66" charset="0"/>
              </a:rPr>
              <a:t>eska je dio Europske unije. </a:t>
            </a:r>
            <a:endParaRPr lang="en-US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hr-HR" dirty="0" smtClean="0">
                <a:latin typeface="Comic Sans MS" pitchFamily="66" charset="0"/>
              </a:rPr>
              <a:t>Glavni grad Engleske je London.</a:t>
            </a:r>
            <a:endParaRPr lang="en-US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hr-HR" dirty="0" smtClean="0">
                <a:latin typeface="Comic Sans MS" pitchFamily="66" charset="0"/>
              </a:rPr>
              <a:t>Englesku valutu nazivamo funtom.</a:t>
            </a:r>
            <a:endParaRPr lang="en-US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hr-HR" dirty="0" smtClean="0">
                <a:latin typeface="Comic Sans MS" pitchFamily="66" charset="0"/>
              </a:rPr>
              <a:t>Engleska ima </a:t>
            </a:r>
            <a:r>
              <a:rPr lang="en-US" dirty="0" smtClean="0">
                <a:latin typeface="Comic Sans MS" pitchFamily="66" charset="0"/>
              </a:rPr>
              <a:t>60,776,238</a:t>
            </a:r>
            <a:r>
              <a:rPr lang="hr-HR" dirty="0" smtClean="0">
                <a:latin typeface="Comic Sans MS" pitchFamily="66" charset="0"/>
              </a:rPr>
              <a:t> stanovnika</a:t>
            </a:r>
            <a:endParaRPr lang="hr-HR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hr-HR" dirty="0" smtClean="0">
                <a:latin typeface="Comic Sans MS" pitchFamily="66" charset="0"/>
              </a:rPr>
              <a:t>Engleski jezik je službeni govorni jezik.</a:t>
            </a:r>
            <a:endParaRPr lang="en-US" dirty="0">
              <a:latin typeface="Helvetica" charset="0"/>
            </a:endParaRPr>
          </a:p>
          <a:p>
            <a:endParaRPr lang="en-US" i="1" dirty="0">
              <a:solidFill>
                <a:srgbClr val="333333"/>
              </a:solidFill>
              <a:latin typeface="Verdana" pitchFamily="34" charset="0"/>
            </a:endParaRPr>
          </a:p>
          <a:p>
            <a:endParaRPr lang="en-US" sz="4400" i="1" dirty="0">
              <a:solidFill>
                <a:schemeClr val="tx2"/>
              </a:solidFill>
            </a:endParaRPr>
          </a:p>
          <a:p>
            <a:endParaRPr lang="en-US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Helvetica" charset="0"/>
            </a:endParaRPr>
          </a:p>
          <a:p>
            <a: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n-US" sz="1800" i="1" dirty="0">
                <a:solidFill>
                  <a:schemeClr val="tx2"/>
                </a:solidFill>
                <a:latin typeface="Comic Sans MS" pitchFamily="66" charset="0"/>
              </a:rPr>
            </a:br>
            <a:endParaRPr lang="en-US" sz="18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00200"/>
            <a:ext cx="6875463" cy="4730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r-HR" sz="4000" dirty="0" smtClean="0"/>
              <a:t>Posjetimo neke važne gradove u Engleskoj.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sz="2000" i="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908175" y="2349500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Comic Sans MS" charset="0"/>
                <a:ea typeface="ＭＳ Ｐゴシック" charset="0"/>
                <a:hlinkClick r:id="rId3"/>
              </a:rPr>
              <a:t>London </a:t>
            </a:r>
            <a:r>
              <a:rPr lang="hr-HR" dirty="0" smtClean="0">
                <a:latin typeface="Comic Sans MS" charset="0"/>
                <a:ea typeface="ＭＳ Ｐゴシック" charset="0"/>
              </a:rPr>
              <a:t> </a:t>
            </a:r>
            <a:r>
              <a:rPr lang="hr-HR" dirty="0" smtClean="0">
                <a:latin typeface="Comic Sans MS" charset="0"/>
                <a:ea typeface="ＭＳ Ｐゴシック" charset="0"/>
              </a:rPr>
              <a:t>je najpoznatiji grad u Engleskoj.</a:t>
            </a:r>
            <a:endParaRPr lang="en-US" sz="1200" dirty="0">
              <a:latin typeface="Comic Sans MS" charset="0"/>
              <a:ea typeface="ＭＳ Ｐゴシック" charset="0"/>
            </a:endParaRPr>
          </a:p>
        </p:txBody>
      </p:sp>
      <p:pic>
        <p:nvPicPr>
          <p:cNvPr id="22531" name="Picture 5" descr="lond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05200"/>
            <a:ext cx="164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londo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581400"/>
            <a:ext cx="15509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londo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581400"/>
            <a:ext cx="1681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276600" y="6096000"/>
            <a:ext cx="15938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St. Paul's Cathedral</a:t>
            </a: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791200" y="6096000"/>
            <a:ext cx="21226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Big Ben </a:t>
            </a:r>
            <a:r>
              <a:rPr lang="hr-HR" sz="1200" dirty="0" smtClean="0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i</a:t>
            </a:r>
            <a:r>
              <a:rPr lang="en-US" sz="1200" dirty="0" smtClean="0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en-US" sz="1200" dirty="0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Westminster Hall</a:t>
            </a: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14400" y="6096000"/>
            <a:ext cx="15557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800000"/>
                </a:solidFill>
                <a:latin typeface="Comic Sans MS" charset="0"/>
                <a:ea typeface="ＭＳ Ｐゴシック" charset="0"/>
              </a:rPr>
              <a:t>Westminster Abbey</a:t>
            </a: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1247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</a:rPr>
              <a:t>Oxford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  <a:hlinkClick r:id="rId3"/>
              </a:rPr>
              <a:t>Cambridge</a:t>
            </a: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24579" name="Picture 6" descr="cambridge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684463"/>
            <a:ext cx="358298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057400" y="5257800"/>
            <a:ext cx="487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 smtClean="0">
                <a:latin typeface="Comic Sans MS" charset="0"/>
                <a:ea typeface="ＭＳ Ｐゴシック" charset="0"/>
              </a:rPr>
              <a:t>Sveučilišta Oxford i Cambridge poznata su u čitavom svijetu.</a:t>
            </a:r>
            <a:endParaRPr lang="en-US" sz="2000" dirty="0">
              <a:latin typeface="Comic Sans MS" charset="0"/>
              <a:ea typeface="ＭＳ Ｐゴシック" charset="0"/>
            </a:endParaRPr>
          </a:p>
        </p:txBody>
      </p:sp>
      <p:pic>
        <p:nvPicPr>
          <p:cNvPr id="24581" name="Picture 8" descr="OxfordLcopy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743200"/>
            <a:ext cx="32781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831138" cy="762000"/>
          </a:xfrm>
        </p:spPr>
        <p:txBody>
          <a:bodyPr/>
          <a:lstStyle/>
          <a:p>
            <a:pPr eaLnBrk="1" hangingPunct="1"/>
            <a:r>
              <a:rPr lang="hr-HR" altLang="ja-JP" dirty="0" smtClean="0"/>
              <a:t>Važni ljudi u Engleskoj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hr-HR" altLang="ja-JP" sz="1400" dirty="0" smtClean="0"/>
              <a:t>Posjetite ovu stranicu kako biste doznali više o pznatim Englezima-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> </a:t>
            </a:r>
            <a:r>
              <a:rPr lang="en-US" altLang="ja-JP" sz="1400" dirty="0" smtClean="0">
                <a:latin typeface="Comic Sans MS" pitchFamily="66" charset="0"/>
                <a:hlinkClick r:id="rId3"/>
              </a:rPr>
              <a:t>www.woodlands-junior.kent.sch.uk/customs/questions/famous_people.htm</a:t>
            </a:r>
            <a:r>
              <a:rPr lang="en-US" altLang="ja-JP" sz="1400" dirty="0" smtClean="0">
                <a:latin typeface="Comic Sans MS" pitchFamily="66" charset="0"/>
              </a:rPr>
              <a:t/>
            </a:r>
            <a:br>
              <a:rPr lang="en-US" altLang="ja-JP" sz="1400" dirty="0" smtClean="0">
                <a:latin typeface="Comic Sans MS" pitchFamily="66" charset="0"/>
              </a:rPr>
            </a:br>
            <a:endParaRPr lang="en-US" dirty="0" smtClean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634019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charset="0"/>
              <a:buChar char="v"/>
              <a:defRPr/>
            </a:pPr>
            <a:r>
              <a:rPr lang="en-US" sz="1800" dirty="0">
                <a:latin typeface="Comic Sans MS" charset="0"/>
                <a:ea typeface="ＭＳ Ｐゴシック" charset="0"/>
              </a:rPr>
              <a:t> </a:t>
            </a:r>
            <a:r>
              <a:rPr lang="hr-HR" sz="1800" dirty="0" smtClean="0">
                <a:latin typeface="Comic Sans MS" charset="0"/>
                <a:ea typeface="ＭＳ Ｐゴシック" charset="0"/>
              </a:rPr>
              <a:t>Poznati pisci - </a:t>
            </a:r>
            <a:r>
              <a:rPr lang="en-US" sz="1800" dirty="0" smtClean="0">
                <a:latin typeface="Comic Sans MS" charset="0"/>
                <a:ea typeface="ＭＳ Ｐゴシック" charset="0"/>
              </a:rPr>
              <a:t>Beatrix </a:t>
            </a:r>
            <a:r>
              <a:rPr lang="en-US" sz="1800" dirty="0">
                <a:latin typeface="Comic Sans MS" charset="0"/>
                <a:ea typeface="ＭＳ Ｐゴシック" charset="0"/>
              </a:rPr>
              <a:t>Potter, Roald Dahl </a:t>
            </a:r>
            <a:r>
              <a:rPr lang="hr-HR" sz="1800" dirty="0" smtClean="0">
                <a:latin typeface="Comic Sans MS" charset="0"/>
                <a:ea typeface="ＭＳ Ｐゴシック" charset="0"/>
              </a:rPr>
              <a:t>i</a:t>
            </a:r>
            <a:r>
              <a:rPr lang="en-US" sz="1800" dirty="0" smtClean="0">
                <a:latin typeface="Comic Sans MS" charset="0"/>
                <a:ea typeface="ＭＳ Ｐゴシック" charset="0"/>
              </a:rPr>
              <a:t> </a:t>
            </a:r>
            <a:r>
              <a:rPr lang="en-US" sz="1800" dirty="0">
                <a:latin typeface="Comic Sans MS" charset="0"/>
                <a:ea typeface="ＭＳ Ｐゴシック" charset="0"/>
              </a:rPr>
              <a:t>J.K. Rowling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charset="0"/>
              <a:buChar char="v"/>
              <a:defRPr/>
            </a:pPr>
            <a:r>
              <a:rPr lang="en-US" sz="1800" dirty="0">
                <a:latin typeface="Comic Sans MS" charset="0"/>
                <a:ea typeface="ＭＳ Ｐゴシック" charset="0"/>
              </a:rPr>
              <a:t> William Shakespeare </a:t>
            </a:r>
            <a:r>
              <a:rPr lang="en-US" sz="1800" dirty="0" smtClean="0">
                <a:latin typeface="Comic Sans MS" charset="0"/>
                <a:ea typeface="ＭＳ Ｐゴシック" charset="0"/>
              </a:rPr>
              <a:t>–</a:t>
            </a:r>
            <a:r>
              <a:rPr lang="hr-HR" sz="1800" dirty="0" smtClean="0">
                <a:latin typeface="Comic Sans MS" charset="0"/>
                <a:ea typeface="ＭＳ Ｐゴシック" charset="0"/>
              </a:rPr>
              <a:t> poznat po svojim dramama</a:t>
            </a:r>
            <a:endParaRPr lang="en-US" sz="18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charset="0"/>
              <a:buChar char="v"/>
              <a:defRPr/>
            </a:pPr>
            <a:r>
              <a:rPr lang="en-US" sz="1800" dirty="0">
                <a:latin typeface="Comic Sans MS" charset="0"/>
                <a:ea typeface="ＭＳ Ｐゴシック" charset="0"/>
                <a:hlinkClick r:id="rId4"/>
              </a:rPr>
              <a:t> </a:t>
            </a:r>
            <a:r>
              <a:rPr lang="hr-HR" sz="1800" dirty="0" smtClean="0">
                <a:latin typeface="Comic Sans MS" charset="0"/>
                <a:ea typeface="ＭＳ Ｐゴシック" charset="0"/>
                <a:hlinkClick r:id="rId4"/>
              </a:rPr>
              <a:t>Kraljica Elizabeta i kraljevska obitelj</a:t>
            </a:r>
            <a:endParaRPr lang="en-US" sz="1800" dirty="0">
              <a:latin typeface="Comic Sans MS" charset="0"/>
              <a:ea typeface="ＭＳ Ｐゴシック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charset="0"/>
              <a:buChar char="v"/>
              <a:defRPr/>
            </a:pPr>
            <a:r>
              <a:rPr lang="en-US" sz="1800" dirty="0">
                <a:latin typeface="Comic Sans MS" charset="0"/>
                <a:ea typeface="ＭＳ Ｐゴシック" charset="0"/>
              </a:rPr>
              <a:t> </a:t>
            </a:r>
            <a:r>
              <a:rPr lang="hr-HR" sz="1800" dirty="0" smtClean="0">
                <a:latin typeface="Comic Sans MS" charset="0"/>
                <a:ea typeface="ＭＳ Ｐゴシック" charset="0"/>
              </a:rPr>
              <a:t>grupa The Beatles</a:t>
            </a:r>
            <a:r>
              <a:rPr lang="en-US" sz="1800" dirty="0" smtClean="0">
                <a:latin typeface="Comic Sans MS" charset="0"/>
                <a:ea typeface="ＭＳ Ｐゴシック" charset="0"/>
              </a:rPr>
              <a:t> –</a:t>
            </a:r>
            <a:r>
              <a:rPr lang="hr-HR" sz="1800" dirty="0" smtClean="0">
                <a:latin typeface="Comic Sans MS" charset="0"/>
                <a:ea typeface="ＭＳ Ｐゴシック" charset="0"/>
              </a:rPr>
              <a:t> poznati bend iz 60tih</a:t>
            </a:r>
            <a:endParaRPr lang="en-US" sz="1800" dirty="0">
              <a:latin typeface="Comic Sans MS" charset="0"/>
              <a:ea typeface="ＭＳ Ｐゴシック" charset="0"/>
            </a:endParaRPr>
          </a:p>
        </p:txBody>
      </p:sp>
      <p:pic>
        <p:nvPicPr>
          <p:cNvPr id="26627" name="Picture 5" descr="ukpeo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1803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Što rade engleska djeca?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>
                <a:latin typeface="Comic Sans MS" charset="0"/>
                <a:ea typeface="+mn-ea"/>
                <a:cs typeface="+mn-cs"/>
              </a:rPr>
              <a:t>Djeca u Engleskoj vole igrati nogomet, kriket, tenis i netball.</a:t>
            </a:r>
            <a:endParaRPr lang="en-US" sz="28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mic Sans MS" charset="0"/>
                <a:ea typeface="+mn-ea"/>
                <a:cs typeface="+mn-cs"/>
              </a:rPr>
              <a:t>M</a:t>
            </a:r>
            <a:r>
              <a:rPr lang="hr-HR" sz="2800" dirty="0" smtClean="0">
                <a:latin typeface="Comic Sans MS" charset="0"/>
                <a:ea typeface="+mn-ea"/>
                <a:cs typeface="+mn-cs"/>
              </a:rPr>
              <a:t>noga djeca pripadaju klubovima kao što su</a:t>
            </a:r>
            <a:r>
              <a:rPr lang="en-US" sz="2800" dirty="0" smtClean="0">
                <a:latin typeface="Comic Sans MS" charset="0"/>
                <a:ea typeface="+mn-ea"/>
                <a:cs typeface="+mn-cs"/>
              </a:rPr>
              <a:t> </a:t>
            </a:r>
            <a:r>
              <a:rPr lang="hr-HR" sz="2800" dirty="0" smtClean="0">
                <a:latin typeface="Comic Sans MS" charset="0"/>
                <a:ea typeface="+mn-ea"/>
                <a:cs typeface="+mn-cs"/>
              </a:rPr>
              <a:t>izviđači</a:t>
            </a:r>
            <a:r>
              <a:rPr lang="en-US" sz="2800" dirty="0" smtClean="0">
                <a:latin typeface="Comic Sans MS" charset="0"/>
                <a:ea typeface="+mn-ea"/>
                <a:cs typeface="+mn-cs"/>
              </a:rPr>
              <a:t>, </a:t>
            </a:r>
            <a:r>
              <a:rPr lang="en-US" sz="2800" dirty="0" smtClean="0">
                <a:latin typeface="Comic Sans MS" charset="0"/>
                <a:ea typeface="+mn-ea"/>
                <a:cs typeface="+mn-cs"/>
              </a:rPr>
              <a:t>judo, karate </a:t>
            </a:r>
            <a:r>
              <a:rPr lang="hr-HR" sz="2800" dirty="0" smtClean="0">
                <a:latin typeface="Comic Sans MS" charset="0"/>
                <a:ea typeface="+mn-ea"/>
                <a:cs typeface="+mn-cs"/>
              </a:rPr>
              <a:t>ili vjerski klubovi</a:t>
            </a:r>
            <a:r>
              <a:rPr lang="en-US" sz="2800" dirty="0" smtClean="0">
                <a:latin typeface="Comic Sans MS" charset="0"/>
                <a:ea typeface="+mn-ea"/>
                <a:cs typeface="+mn-cs"/>
              </a:rPr>
              <a:t>.</a:t>
            </a:r>
            <a:endParaRPr lang="en-US" sz="28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>
                <a:latin typeface="Comic Sans MS" charset="0"/>
                <a:ea typeface="+mn-ea"/>
                <a:cs typeface="+mn-cs"/>
              </a:rPr>
              <a:t>Djeca također vole voziti skateboard</a:t>
            </a:r>
            <a:r>
              <a:rPr lang="en-US" sz="2800" dirty="0" smtClean="0">
                <a:latin typeface="Comic Sans MS" charset="0"/>
                <a:ea typeface="+mn-ea"/>
                <a:cs typeface="+mn-cs"/>
              </a:rPr>
              <a:t>, </a:t>
            </a:r>
            <a:r>
              <a:rPr lang="hr-HR" sz="2800" dirty="0" smtClean="0">
                <a:latin typeface="Comic Sans MS" charset="0"/>
                <a:ea typeface="+mn-ea"/>
                <a:cs typeface="+mn-cs"/>
              </a:rPr>
              <a:t>gledati TV</a:t>
            </a:r>
            <a:r>
              <a:rPr lang="en-US" sz="2800" dirty="0" smtClean="0">
                <a:latin typeface="Comic Sans MS" charset="0"/>
                <a:ea typeface="+mn-ea"/>
                <a:cs typeface="+mn-cs"/>
              </a:rPr>
              <a:t>, </a:t>
            </a:r>
            <a:r>
              <a:rPr lang="hr-HR" sz="2800" dirty="0" smtClean="0">
                <a:latin typeface="Comic Sans MS" charset="0"/>
                <a:ea typeface="+mn-ea"/>
                <a:cs typeface="+mn-cs"/>
              </a:rPr>
              <a:t>voziti bicikle i igrati računalne igrice</a:t>
            </a:r>
            <a:endParaRPr lang="en-US" sz="2800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>
                <a:latin typeface="Comic Sans MS" charset="0"/>
                <a:ea typeface="+mn-ea"/>
                <a:cs typeface="+mn-cs"/>
              </a:rPr>
              <a:t>Djeca u gradovima provode vrijeme u brojnim tamošnjim muzejima</a:t>
            </a:r>
            <a:endParaRPr lang="en-US" sz="2800" dirty="0" smtClean="0">
              <a:latin typeface="Comic Sans M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a typeface="+mj-ea"/>
                <a:cs typeface="+mj-cs"/>
              </a:rPr>
              <a:t>Poznata mjesta u Engleskoj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3"/>
              </a:rPr>
              <a:t>Big Ben </a:t>
            </a:r>
            <a:r>
              <a:rPr lang="hr-HR" dirty="0" smtClean="0">
                <a:latin typeface="Comic Sans MS" charset="0"/>
                <a:ea typeface="+mn-ea"/>
                <a:cs typeface="+mn-cs"/>
                <a:hlinkClick r:id="rId3"/>
              </a:rPr>
              <a:t>sat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4"/>
              </a:rPr>
              <a:t>Westminster Abbey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5"/>
              </a:rPr>
              <a:t>Tower of London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6"/>
              </a:rPr>
              <a:t>London</a:t>
            </a:r>
            <a:r>
              <a:rPr lang="hr-HR" dirty="0" smtClean="0">
                <a:latin typeface="Comic Sans MS" charset="0"/>
                <a:ea typeface="+mn-ea"/>
                <a:cs typeface="+mn-cs"/>
                <a:hlinkClick r:id="rId6"/>
              </a:rPr>
              <a:t>ski kotač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charset="0"/>
                <a:ea typeface="+mn-ea"/>
                <a:cs typeface="+mn-cs"/>
                <a:hlinkClick r:id="rId7"/>
              </a:rPr>
              <a:t>Trafalgar Square</a:t>
            </a:r>
            <a:endParaRPr lang="en-US" dirty="0" smtClean="0">
              <a:latin typeface="Comic Sans MS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latin typeface="Comic Sans MS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316</Words>
  <Application>Microsoft Macintosh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Učimo o Engleskoj</vt:lpstr>
      <vt:lpstr>Gdje je Engleska?</vt:lpstr>
      <vt:lpstr>Karta Engleske</vt:lpstr>
      <vt:lpstr>Slide 4</vt:lpstr>
      <vt:lpstr> Posjetimo neke važne gradove u Engleskoj.  </vt:lpstr>
      <vt:lpstr>Slide 6</vt:lpstr>
      <vt:lpstr>Važni ljudi u Engleskoj Posjetite ovu stranicu kako biste doznali više o pznatim Englezima-  www.woodlands-junior.kent.sch.uk/customs/questions/famous_people.htm </vt:lpstr>
      <vt:lpstr>Što rade engleska djeca?</vt:lpstr>
      <vt:lpstr>Poznata mjesta u Engleskoj</vt:lpstr>
      <vt:lpstr>Poznate palače i dvorci</vt:lpstr>
      <vt:lpstr>Posjetite mjesta iz Harry Potter knjiga!</vt:lpstr>
      <vt:lpstr>Engleska kultura i život</vt:lpstr>
      <vt:lpstr>Što Englezi vole jesti?</vt:lpstr>
      <vt:lpstr>Naučite više o Engleskoj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England</dc:title>
  <dc:creator>Ravnatelj</dc:creator>
  <cp:lastModifiedBy>Mirela</cp:lastModifiedBy>
  <cp:revision>14</cp:revision>
  <cp:lastPrinted>1904-01-01T00:00:00Z</cp:lastPrinted>
  <dcterms:created xsi:type="dcterms:W3CDTF">1904-01-01T00:00:00Z</dcterms:created>
  <dcterms:modified xsi:type="dcterms:W3CDTF">2015-05-22T16:22:18Z</dcterms:modified>
</cp:coreProperties>
</file>