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Blad1!$A$2:$A$11</c:f>
              <c:strCache>
                <c:ptCount val="10"/>
                <c:pt idx="0">
                  <c:v>At home</c:v>
                </c:pt>
                <c:pt idx="1">
                  <c:v>In the car</c:v>
                </c:pt>
                <c:pt idx="2">
                  <c:v>Fysical activities</c:v>
                </c:pt>
                <c:pt idx="3">
                  <c:v>Study</c:v>
                </c:pt>
                <c:pt idx="4">
                  <c:v>Dance</c:v>
                </c:pt>
                <c:pt idx="5">
                  <c:v>Go to sleep</c:v>
                </c:pt>
                <c:pt idx="6">
                  <c:v>Cook</c:v>
                </c:pt>
                <c:pt idx="7">
                  <c:v>Relax</c:v>
                </c:pt>
                <c:pt idx="8">
                  <c:v>Clean at home</c:v>
                </c:pt>
                <c:pt idx="9">
                  <c:v>Read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51</c:v>
                </c:pt>
                <c:pt idx="1">
                  <c:v>33</c:v>
                </c:pt>
                <c:pt idx="2">
                  <c:v>12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hape val="box"/>
        <c:axId val="82197504"/>
        <c:axId val="82199296"/>
        <c:axId val="0"/>
      </c:bar3DChart>
      <c:catAx>
        <c:axId val="82197504"/>
        <c:scaling>
          <c:orientation val="minMax"/>
        </c:scaling>
        <c:axPos val="b"/>
        <c:tickLblPos val="nextTo"/>
        <c:crossAx val="82199296"/>
        <c:crosses val="autoZero"/>
        <c:auto val="1"/>
        <c:lblAlgn val="ctr"/>
        <c:lblOffset val="100"/>
      </c:catAx>
      <c:valAx>
        <c:axId val="82199296"/>
        <c:scaling>
          <c:orientation val="minMax"/>
        </c:scaling>
        <c:axPos val="l"/>
        <c:majorGridlines/>
        <c:numFmt formatCode="General" sourceLinked="1"/>
        <c:tickLblPos val="nextTo"/>
        <c:crossAx val="82197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Blad1!$A$2:$A$14</c:f>
              <c:strCache>
                <c:ptCount val="13"/>
                <c:pt idx="0">
                  <c:v>Piano</c:v>
                </c:pt>
                <c:pt idx="1">
                  <c:v>Guitar</c:v>
                </c:pt>
                <c:pt idx="2">
                  <c:v>I have no favourite</c:v>
                </c:pt>
                <c:pt idx="3">
                  <c:v>Drums</c:v>
                </c:pt>
                <c:pt idx="4">
                  <c:v>Electric Guitar</c:v>
                </c:pt>
                <c:pt idx="5">
                  <c:v>Flute</c:v>
                </c:pt>
                <c:pt idx="6">
                  <c:v>Keyboard</c:v>
                </c:pt>
                <c:pt idx="7">
                  <c:v>Saxophone</c:v>
                </c:pt>
                <c:pt idx="8">
                  <c:v>Trumpet</c:v>
                </c:pt>
                <c:pt idx="9">
                  <c:v>Cello</c:v>
                </c:pt>
                <c:pt idx="10">
                  <c:v>Panpipe</c:v>
                </c:pt>
                <c:pt idx="11">
                  <c:v>Trombone</c:v>
                </c:pt>
                <c:pt idx="12">
                  <c:v>Cornet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40</c:v>
                </c:pt>
                <c:pt idx="1">
                  <c:v>33</c:v>
                </c:pt>
                <c:pt idx="2">
                  <c:v>33</c:v>
                </c:pt>
                <c:pt idx="3">
                  <c:v>23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hape val="box"/>
        <c:axId val="83234176"/>
        <c:axId val="83240064"/>
        <c:axId val="0"/>
      </c:bar3DChart>
      <c:catAx>
        <c:axId val="83234176"/>
        <c:scaling>
          <c:orientation val="minMax"/>
        </c:scaling>
        <c:axPos val="b"/>
        <c:tickLblPos val="nextTo"/>
        <c:crossAx val="83240064"/>
        <c:crosses val="autoZero"/>
        <c:auto val="1"/>
        <c:lblAlgn val="ctr"/>
        <c:lblOffset val="100"/>
      </c:catAx>
      <c:valAx>
        <c:axId val="83240064"/>
        <c:scaling>
          <c:orientation val="minMax"/>
        </c:scaling>
        <c:axPos val="l"/>
        <c:majorGridlines/>
        <c:numFmt formatCode="General" sourceLinked="1"/>
        <c:tickLblPos val="nextTo"/>
        <c:crossAx val="83234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86</c:v>
                </c:pt>
                <c:pt idx="1">
                  <c:v>45</c:v>
                </c:pt>
                <c:pt idx="2">
                  <c:v>23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717203752308824"/>
          <c:y val="0.4047344178465444"/>
          <c:w val="0.16560574025469038"/>
          <c:h val="0.23364596661528164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Blad1!$A$2:$A$7</c:f>
              <c:strCache>
                <c:ptCount val="6"/>
                <c:pt idx="0">
                  <c:v>At home</c:v>
                </c:pt>
                <c:pt idx="1">
                  <c:v>At school</c:v>
                </c:pt>
                <c:pt idx="2">
                  <c:v>At parties</c:v>
                </c:pt>
                <c:pt idx="3">
                  <c:v>In a choir</c:v>
                </c:pt>
                <c:pt idx="4">
                  <c:v>In the car</c:v>
                </c:pt>
                <c:pt idx="5">
                  <c:v>Everywhere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97</c:v>
                </c:pt>
                <c:pt idx="1">
                  <c:v>46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shape val="cone"/>
        <c:axId val="83355904"/>
        <c:axId val="83427328"/>
        <c:axId val="83334016"/>
      </c:bar3DChart>
      <c:catAx>
        <c:axId val="83355904"/>
        <c:scaling>
          <c:orientation val="minMax"/>
        </c:scaling>
        <c:axPos val="b"/>
        <c:tickLblPos val="nextTo"/>
        <c:crossAx val="83427328"/>
        <c:crosses val="autoZero"/>
        <c:auto val="1"/>
        <c:lblAlgn val="ctr"/>
        <c:lblOffset val="100"/>
      </c:catAx>
      <c:valAx>
        <c:axId val="83427328"/>
        <c:scaling>
          <c:orientation val="minMax"/>
        </c:scaling>
        <c:axPos val="l"/>
        <c:majorGridlines/>
        <c:numFmt formatCode="General" sourceLinked="1"/>
        <c:tickLblPos val="nextTo"/>
        <c:crossAx val="83355904"/>
        <c:crosses val="autoZero"/>
        <c:crossBetween val="between"/>
      </c:valAx>
      <c:serAx>
        <c:axId val="83334016"/>
        <c:scaling>
          <c:orientation val="minMax"/>
        </c:scaling>
        <c:delete val="1"/>
        <c:axPos val="b"/>
        <c:tickLblPos val="none"/>
        <c:crossAx val="83427328"/>
        <c:crosses val="autoZero"/>
      </c:ser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Blad1!$A$2:$A$9</c:f>
              <c:strCache>
                <c:ptCount val="8"/>
                <c:pt idx="0">
                  <c:v>At home</c:v>
                </c:pt>
                <c:pt idx="1">
                  <c:v>Spotify</c:v>
                </c:pt>
                <c:pt idx="2">
                  <c:v>At school</c:v>
                </c:pt>
                <c:pt idx="3">
                  <c:v>Friends</c:v>
                </c:pt>
                <c:pt idx="4">
                  <c:v>In a choir</c:v>
                </c:pt>
                <c:pt idx="5">
                  <c:v>Kindergarden</c:v>
                </c:pt>
                <c:pt idx="6">
                  <c:v>At parties</c:v>
                </c:pt>
                <c:pt idx="7">
                  <c:v>I don´t know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72</c:v>
                </c:pt>
                <c:pt idx="1">
                  <c:v>71</c:v>
                </c:pt>
                <c:pt idx="2">
                  <c:v>53</c:v>
                </c:pt>
                <c:pt idx="3">
                  <c:v>34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hape val="cone"/>
        <c:axId val="91901312"/>
        <c:axId val="92091520"/>
        <c:axId val="92113984"/>
      </c:bar3DChart>
      <c:catAx>
        <c:axId val="91901312"/>
        <c:scaling>
          <c:orientation val="minMax"/>
        </c:scaling>
        <c:axPos val="b"/>
        <c:tickLblPos val="nextTo"/>
        <c:crossAx val="92091520"/>
        <c:crosses val="autoZero"/>
        <c:auto val="1"/>
        <c:lblAlgn val="ctr"/>
        <c:lblOffset val="100"/>
      </c:catAx>
      <c:valAx>
        <c:axId val="92091520"/>
        <c:scaling>
          <c:orientation val="minMax"/>
        </c:scaling>
        <c:axPos val="l"/>
        <c:majorGridlines/>
        <c:numFmt formatCode="General" sourceLinked="1"/>
        <c:tickLblPos val="nextTo"/>
        <c:crossAx val="91901312"/>
        <c:crosses val="autoZero"/>
        <c:crossBetween val="between"/>
      </c:valAx>
      <c:serAx>
        <c:axId val="92113984"/>
        <c:scaling>
          <c:orientation val="minMax"/>
        </c:scaling>
        <c:delete val="1"/>
        <c:axPos val="b"/>
        <c:tickLblPos val="none"/>
        <c:crossAx val="92091520"/>
        <c:crosses val="autoZero"/>
      </c:ser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Blad1!$A$2:$A$5</c:f>
              <c:strCache>
                <c:ptCount val="4"/>
                <c:pt idx="0">
                  <c:v>Every day</c:v>
                </c:pt>
                <c:pt idx="1">
                  <c:v>Often</c:v>
                </c:pt>
                <c:pt idx="2">
                  <c:v>Sometimes</c:v>
                </c:pt>
                <c:pt idx="3">
                  <c:v>Never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58</c:v>
                </c:pt>
                <c:pt idx="1">
                  <c:v>22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shape val="box"/>
        <c:axId val="82297216"/>
        <c:axId val="82298752"/>
        <c:axId val="0"/>
      </c:bar3DChart>
      <c:catAx>
        <c:axId val="82297216"/>
        <c:scaling>
          <c:orientation val="minMax"/>
        </c:scaling>
        <c:axPos val="b"/>
        <c:tickLblPos val="nextTo"/>
        <c:crossAx val="82298752"/>
        <c:crosses val="autoZero"/>
        <c:auto val="1"/>
        <c:lblAlgn val="ctr"/>
        <c:lblOffset val="100"/>
      </c:catAx>
      <c:valAx>
        <c:axId val="82298752"/>
        <c:scaling>
          <c:orientation val="minMax"/>
        </c:scaling>
        <c:axPos val="l"/>
        <c:majorGridlines/>
        <c:numFmt formatCode="General" sourceLinked="1"/>
        <c:tickLblPos val="nextTo"/>
        <c:crossAx val="82297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Blad1!$A$2:$A$9</c:f>
              <c:strCache>
                <c:ptCount val="8"/>
                <c:pt idx="0">
                  <c:v>Spotify</c:v>
                </c:pt>
                <c:pt idx="1">
                  <c:v>Youtube</c:v>
                </c:pt>
                <c:pt idx="2">
                  <c:v>Radio</c:v>
                </c:pt>
                <c:pt idx="3">
                  <c:v>CD</c:v>
                </c:pt>
                <c:pt idx="4">
                  <c:v>Internet</c:v>
                </c:pt>
                <c:pt idx="5">
                  <c:v>Itube</c:v>
                </c:pt>
                <c:pt idx="6">
                  <c:v>Itune</c:v>
                </c:pt>
                <c:pt idx="7">
                  <c:v>TV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108</c:v>
                </c:pt>
                <c:pt idx="1">
                  <c:v>84</c:v>
                </c:pt>
                <c:pt idx="2">
                  <c:v>16</c:v>
                </c:pt>
                <c:pt idx="3">
                  <c:v>14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hape val="box"/>
        <c:axId val="82392576"/>
        <c:axId val="82394112"/>
        <c:axId val="0"/>
      </c:bar3DChart>
      <c:catAx>
        <c:axId val="82392576"/>
        <c:scaling>
          <c:orientation val="minMax"/>
        </c:scaling>
        <c:axPos val="b"/>
        <c:tickLblPos val="nextTo"/>
        <c:crossAx val="82394112"/>
        <c:crosses val="autoZero"/>
        <c:auto val="1"/>
        <c:lblAlgn val="ctr"/>
        <c:lblOffset val="100"/>
      </c:catAx>
      <c:valAx>
        <c:axId val="82394112"/>
        <c:scaling>
          <c:orientation val="minMax"/>
        </c:scaling>
        <c:axPos val="l"/>
        <c:majorGridlines/>
        <c:numFmt formatCode="General" sourceLinked="1"/>
        <c:tickLblPos val="nextTo"/>
        <c:crossAx val="82392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  <c:pt idx="3">
                  <c:v>I dont know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132</c:v>
                </c:pt>
                <c:pt idx="1">
                  <c:v>8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hape val="box"/>
        <c:axId val="82418304"/>
        <c:axId val="82428288"/>
        <c:axId val="0"/>
      </c:bar3DChart>
      <c:catAx>
        <c:axId val="82418304"/>
        <c:scaling>
          <c:orientation val="minMax"/>
        </c:scaling>
        <c:axPos val="b"/>
        <c:tickLblPos val="nextTo"/>
        <c:crossAx val="82428288"/>
        <c:crosses val="autoZero"/>
        <c:auto val="1"/>
        <c:lblAlgn val="ctr"/>
        <c:lblOffset val="100"/>
      </c:catAx>
      <c:valAx>
        <c:axId val="82428288"/>
        <c:scaling>
          <c:orientation val="minMax"/>
        </c:scaling>
        <c:axPos val="l"/>
        <c:majorGridlines/>
        <c:numFmt formatCode="General" sourceLinked="1"/>
        <c:tickLblPos val="nextTo"/>
        <c:crossAx val="82418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Blad1!$A$2:$A$13</c:f>
              <c:strCache>
                <c:ptCount val="12"/>
                <c:pt idx="0">
                  <c:v>Pop</c:v>
                </c:pt>
                <c:pt idx="1">
                  <c:v>Rock</c:v>
                </c:pt>
                <c:pt idx="2">
                  <c:v>Classic</c:v>
                </c:pt>
                <c:pt idx="3">
                  <c:v>Mixed/all kind of music</c:v>
                </c:pt>
                <c:pt idx="4">
                  <c:v>Hard rock</c:v>
                </c:pt>
                <c:pt idx="5">
                  <c:v>Soft music</c:v>
                </c:pt>
                <c:pt idx="6">
                  <c:v>Folk music</c:v>
                </c:pt>
                <c:pt idx="7">
                  <c:v>House</c:v>
                </c:pt>
                <c:pt idx="8">
                  <c:v>Punk</c:v>
                </c:pt>
                <c:pt idx="9">
                  <c:v>Hiphop</c:v>
                </c:pt>
                <c:pt idx="10">
                  <c:v>Reggie</c:v>
                </c:pt>
                <c:pt idx="11">
                  <c:v>Danceband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50</c:v>
                </c:pt>
                <c:pt idx="1">
                  <c:v>41</c:v>
                </c:pt>
                <c:pt idx="2">
                  <c:v>27</c:v>
                </c:pt>
                <c:pt idx="3">
                  <c:v>21</c:v>
                </c:pt>
                <c:pt idx="4">
                  <c:v>11</c:v>
                </c:pt>
                <c:pt idx="5">
                  <c:v>11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box"/>
        <c:axId val="50569600"/>
        <c:axId val="50571136"/>
        <c:axId val="0"/>
      </c:bar3DChart>
      <c:catAx>
        <c:axId val="50569600"/>
        <c:scaling>
          <c:orientation val="minMax"/>
        </c:scaling>
        <c:axPos val="b"/>
        <c:tickLblPos val="nextTo"/>
        <c:crossAx val="50571136"/>
        <c:crosses val="autoZero"/>
        <c:auto val="1"/>
        <c:lblAlgn val="ctr"/>
        <c:lblOffset val="100"/>
      </c:catAx>
      <c:valAx>
        <c:axId val="50571136"/>
        <c:scaling>
          <c:orientation val="minMax"/>
        </c:scaling>
        <c:axPos val="l"/>
        <c:majorGridlines/>
        <c:numFmt formatCode="General" sourceLinked="1"/>
        <c:tickLblPos val="nextTo"/>
        <c:crossAx val="50569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Yes, but not anymore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46</c:v>
                </c:pt>
                <c:pt idx="1">
                  <c:v>114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Blad1!$A$2:$A$12</c:f>
              <c:strCache>
                <c:ptCount val="11"/>
                <c:pt idx="0">
                  <c:v>Piano</c:v>
                </c:pt>
                <c:pt idx="1">
                  <c:v>Guitar</c:v>
                </c:pt>
                <c:pt idx="2">
                  <c:v>Drums</c:v>
                </c:pt>
                <c:pt idx="3">
                  <c:v>Recorder</c:v>
                </c:pt>
                <c:pt idx="4">
                  <c:v>Trombone</c:v>
                </c:pt>
                <c:pt idx="5">
                  <c:v>Viola</c:v>
                </c:pt>
                <c:pt idx="6">
                  <c:v>Cornet</c:v>
                </c:pt>
                <c:pt idx="7">
                  <c:v>Saxophone</c:v>
                </c:pt>
                <c:pt idx="8">
                  <c:v>Violin</c:v>
                </c:pt>
                <c:pt idx="9">
                  <c:v>Electric guitar</c:v>
                </c:pt>
                <c:pt idx="10">
                  <c:v>French horn</c:v>
                </c:pt>
              </c:strCache>
            </c:strRef>
          </c:cat>
          <c:val>
            <c:numRef>
              <c:f>Blad1!$B$2:$B$12</c:f>
              <c:numCache>
                <c:formatCode>General</c:formatCode>
                <c:ptCount val="11"/>
                <c:pt idx="0">
                  <c:v>23</c:v>
                </c:pt>
                <c:pt idx="1">
                  <c:v>18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hape val="box"/>
        <c:axId val="82784640"/>
        <c:axId val="82786176"/>
        <c:axId val="0"/>
      </c:bar3DChart>
      <c:catAx>
        <c:axId val="82784640"/>
        <c:scaling>
          <c:orientation val="minMax"/>
        </c:scaling>
        <c:axPos val="b"/>
        <c:tickLblPos val="nextTo"/>
        <c:crossAx val="82786176"/>
        <c:crosses val="autoZero"/>
        <c:auto val="1"/>
        <c:lblAlgn val="ctr"/>
        <c:lblOffset val="100"/>
      </c:catAx>
      <c:valAx>
        <c:axId val="82786176"/>
        <c:scaling>
          <c:orientation val="minMax"/>
        </c:scaling>
        <c:axPos val="l"/>
        <c:majorGridlines/>
        <c:numFmt formatCode="General" sourceLinked="1"/>
        <c:tickLblPos val="nextTo"/>
        <c:crossAx val="82784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77</c:v>
                </c:pt>
                <c:pt idx="1">
                  <c:v>37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269672888111205"/>
          <c:y val="0.34074295348857231"/>
          <c:w val="0.20255018469913491"/>
          <c:h val="0.31570783941450692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strRef>
              <c:f>Blad1!$A$2:$A$13</c:f>
              <c:strCache>
                <c:ptCount val="12"/>
                <c:pt idx="0">
                  <c:v>Piano</c:v>
                </c:pt>
                <c:pt idx="1">
                  <c:v>Guitar</c:v>
                </c:pt>
                <c:pt idx="2">
                  <c:v>Drums</c:v>
                </c:pt>
                <c:pt idx="3">
                  <c:v>Electric guitar</c:v>
                </c:pt>
                <c:pt idx="4">
                  <c:v>Base</c:v>
                </c:pt>
                <c:pt idx="5">
                  <c:v>Saxophone</c:v>
                </c:pt>
                <c:pt idx="6">
                  <c:v>Panpipe</c:v>
                </c:pt>
                <c:pt idx="7">
                  <c:v>Recorder</c:v>
                </c:pt>
                <c:pt idx="8">
                  <c:v>Trumpet</c:v>
                </c:pt>
                <c:pt idx="9">
                  <c:v>Violin</c:v>
                </c:pt>
                <c:pt idx="10">
                  <c:v>Banjo</c:v>
                </c:pt>
                <c:pt idx="11">
                  <c:v>Cello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30</c:v>
                </c:pt>
                <c:pt idx="1">
                  <c:v>30</c:v>
                </c:pt>
                <c:pt idx="2">
                  <c:v>15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box"/>
        <c:axId val="83017728"/>
        <c:axId val="83019264"/>
        <c:axId val="0"/>
      </c:bar3DChart>
      <c:catAx>
        <c:axId val="83017728"/>
        <c:scaling>
          <c:orientation val="minMax"/>
        </c:scaling>
        <c:axPos val="b"/>
        <c:tickLblPos val="nextTo"/>
        <c:crossAx val="83019264"/>
        <c:crosses val="autoZero"/>
        <c:auto val="1"/>
        <c:lblAlgn val="ctr"/>
        <c:lblOffset val="100"/>
      </c:catAx>
      <c:valAx>
        <c:axId val="83019264"/>
        <c:scaling>
          <c:orientation val="minMax"/>
        </c:scaling>
        <c:axPos val="l"/>
        <c:majorGridlines/>
        <c:numFmt formatCode="General" sourceLinked="1"/>
        <c:tickLblPos val="nextTo"/>
        <c:crossAx val="83017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8BC1C03-0B1B-4504-B396-21D312581BCC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52AAC17-7403-464C-B2EA-AEF0274A2E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  <p:sp>
        <p:nvSpPr>
          <p:cNvPr id="81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193579-C436-4863-A116-4273A9514911}" type="slidenum">
              <a:rPr lang="sv-SE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French Horn= Valtorn</a:t>
            </a:r>
          </a:p>
          <a:p>
            <a:r>
              <a:rPr lang="sv-SE" dirty="0" smtClean="0"/>
              <a:t>Viola= Altfiol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AAC17-7403-464C-B2EA-AEF0274A2EC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Just a </a:t>
            </a:r>
            <a:r>
              <a:rPr lang="sv-SE" dirty="0" err="1" smtClean="0"/>
              <a:t>taste</a:t>
            </a:r>
            <a:r>
              <a:rPr lang="sv-SE" baseline="0" dirty="0" smtClean="0"/>
              <a:t> of all </a:t>
            </a:r>
            <a:r>
              <a:rPr lang="sv-SE" baseline="0" dirty="0" err="1" smtClean="0"/>
              <a:t>comments</a:t>
            </a:r>
            <a:r>
              <a:rPr lang="sv-SE" baseline="0" dirty="0" smtClean="0"/>
              <a:t> from the </a:t>
            </a:r>
            <a:r>
              <a:rPr lang="sv-SE" baseline="0" dirty="0" err="1" smtClean="0"/>
              <a:t>pupils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AAC17-7403-464C-B2EA-AEF0274A2ECB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6784-94AE-400E-950D-937D679D451A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DCD5-50EE-4FF5-BBBB-EC6FD3A004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AF5A-7720-4EC8-8DCF-AB340F3B4B1B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DB0C-1DBB-4670-8D36-662BD15B4B4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F7F-1FF2-4EF3-AC08-1D5EF2ED351D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0E53-0938-4F46-9079-C6C6F328A07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F6C77-E249-4FF0-A8AD-BCD0413B7DA7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732D-D509-4F22-A90D-9588B02B1D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E26B-6868-4EEE-80A3-AD1E69688A77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40BC-CB38-4CEE-B6E3-8F63B67D067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E45C-DF58-4D14-BC1F-B4F554701668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030C-00BE-4908-93A0-8D4A98EAB3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A5A7-2161-41BE-907D-84719D5C4D1B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D4D8-2361-4E2D-B360-B16C34A3523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F2F7-6434-443C-B8CB-FC2CCCD8DE53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12A7-39C0-4A24-A4B9-F10A97A84C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4238-B93E-4698-9FE3-393FB4A036A4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8A6C-A97F-49D7-8710-07C4002813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0CD4-50D6-4E0E-801E-FE81CB0AE46C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2F6D-7255-410C-8F46-7E4EECDA6C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F791-77A9-41A8-9486-3E2937938DD9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5DCD-8825-4AAC-9AF2-4C1C70564E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E8C522-43B1-4339-BC32-53B5C7003CAB}" type="datetimeFigureOut">
              <a:rPr lang="sv-SE"/>
              <a:pPr>
                <a:defRPr/>
              </a:pPr>
              <a:t>2015-03-25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6AD04-62D4-47EE-9EFD-A8843424C9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kalkylblad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-kalkylblad2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/>
          <a:lstStyle/>
          <a:p>
            <a:pPr eaLnBrk="1" hangingPunct="1"/>
            <a:r>
              <a:rPr lang="sv-SE" dirty="0" smtClean="0"/>
              <a:t>A New Sound for EU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First </a:t>
            </a:r>
            <a:r>
              <a:rPr lang="sv-SE" dirty="0" err="1" smtClean="0"/>
              <a:t>Questionnaire</a:t>
            </a:r>
            <a:endParaRPr lang="sv-S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Sweden</a:t>
            </a:r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736304" cy="211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What</a:t>
            </a:r>
            <a:r>
              <a:rPr lang="sv-SE" b="1" dirty="0" smtClean="0"/>
              <a:t> kind of </a:t>
            </a:r>
            <a:r>
              <a:rPr lang="sv-SE" b="1" dirty="0" err="1" smtClean="0"/>
              <a:t>music</a:t>
            </a:r>
            <a:r>
              <a:rPr lang="sv-SE" b="1" dirty="0" smtClean="0"/>
              <a:t> </a:t>
            </a:r>
            <a:br>
              <a:rPr lang="sv-SE" b="1" dirty="0" smtClean="0"/>
            </a:br>
            <a:r>
              <a:rPr lang="sv-SE" b="1" dirty="0" err="1" smtClean="0"/>
              <a:t>do</a:t>
            </a:r>
            <a:r>
              <a:rPr lang="sv-SE" b="1" dirty="0" smtClean="0"/>
              <a:t> your </a:t>
            </a:r>
            <a:r>
              <a:rPr lang="sv-SE" b="1" dirty="0" err="1" smtClean="0"/>
              <a:t>parents</a:t>
            </a:r>
            <a:r>
              <a:rPr lang="sv-SE" b="1" dirty="0" smtClean="0"/>
              <a:t> listen to?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Do you play </a:t>
            </a:r>
            <a:r>
              <a:rPr lang="sv-SE" b="1" dirty="0" err="1" smtClean="0"/>
              <a:t>any</a:t>
            </a:r>
            <a:r>
              <a:rPr lang="sv-SE" b="1" dirty="0" smtClean="0"/>
              <a:t> instrument?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Which</a:t>
            </a:r>
            <a:r>
              <a:rPr lang="sv-SE" b="1" dirty="0" smtClean="0"/>
              <a:t> instrument </a:t>
            </a:r>
            <a:r>
              <a:rPr lang="sv-SE" b="1" dirty="0" err="1" smtClean="0"/>
              <a:t>do</a:t>
            </a:r>
            <a:r>
              <a:rPr lang="sv-SE" b="1" dirty="0" smtClean="0"/>
              <a:t> you play?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Would</a:t>
            </a:r>
            <a:r>
              <a:rPr lang="sv-SE" b="1" dirty="0" smtClean="0"/>
              <a:t> you like to play </a:t>
            </a:r>
            <a:br>
              <a:rPr lang="sv-SE" b="1" dirty="0" smtClean="0"/>
            </a:br>
            <a:r>
              <a:rPr lang="sv-SE" b="1" dirty="0" smtClean="0"/>
              <a:t>an instrument?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Which</a:t>
            </a:r>
            <a:r>
              <a:rPr lang="sv-SE" b="1" dirty="0" smtClean="0"/>
              <a:t> instrument </a:t>
            </a:r>
            <a:br>
              <a:rPr lang="sv-SE" b="1" dirty="0" smtClean="0"/>
            </a:br>
            <a:r>
              <a:rPr lang="sv-SE" b="1" dirty="0" err="1" smtClean="0"/>
              <a:t>do</a:t>
            </a:r>
            <a:r>
              <a:rPr lang="sv-SE" b="1" dirty="0" smtClean="0"/>
              <a:t> you </a:t>
            </a:r>
            <a:r>
              <a:rPr lang="sv-SE" b="1" dirty="0" err="1" smtClean="0"/>
              <a:t>want</a:t>
            </a:r>
            <a:r>
              <a:rPr lang="sv-SE" b="1" dirty="0" smtClean="0"/>
              <a:t> </a:t>
            </a:r>
            <a:r>
              <a:rPr lang="sv-SE" b="1" dirty="0" err="1" smtClean="0"/>
              <a:t>learn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dirty="0" err="1" smtClean="0"/>
              <a:t>Which</a:t>
            </a:r>
            <a:r>
              <a:rPr lang="sv-SE" dirty="0" smtClean="0"/>
              <a:t> is your </a:t>
            </a:r>
            <a:br>
              <a:rPr lang="sv-SE" dirty="0" smtClean="0"/>
            </a:br>
            <a:r>
              <a:rPr lang="sv-SE" dirty="0" err="1" smtClean="0"/>
              <a:t>favourite</a:t>
            </a:r>
            <a:r>
              <a:rPr lang="sv-SE" dirty="0" smtClean="0"/>
              <a:t> instrument?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Why</a:t>
            </a:r>
            <a:r>
              <a:rPr lang="sv-SE" b="1" dirty="0" smtClean="0"/>
              <a:t> is it your </a:t>
            </a:r>
            <a:r>
              <a:rPr lang="sv-SE" b="1" dirty="0" err="1" smtClean="0"/>
              <a:t>favourite</a:t>
            </a:r>
            <a:r>
              <a:rPr lang="sv-SE" b="1" dirty="0" smtClean="0"/>
              <a:t> instrument?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Piano: </a:t>
            </a:r>
            <a:r>
              <a:rPr lang="sv-SE" i="1" dirty="0" err="1" smtClean="0"/>
              <a:t>beautiful</a:t>
            </a:r>
            <a:r>
              <a:rPr lang="sv-SE" i="1" dirty="0" smtClean="0"/>
              <a:t> sound, </a:t>
            </a:r>
            <a:r>
              <a:rPr lang="sv-SE" i="1" dirty="0" err="1" smtClean="0"/>
              <a:t>grandpa</a:t>
            </a:r>
            <a:r>
              <a:rPr lang="sv-SE" i="1" dirty="0" smtClean="0"/>
              <a:t> is </a:t>
            </a:r>
            <a:r>
              <a:rPr lang="sv-SE" i="1" dirty="0" err="1" smtClean="0"/>
              <a:t>playing</a:t>
            </a:r>
            <a:r>
              <a:rPr lang="sv-SE" i="1" dirty="0" smtClean="0"/>
              <a:t>, easy to play, </a:t>
            </a:r>
            <a:r>
              <a:rPr lang="sv-SE" i="1" dirty="0" err="1" smtClean="0"/>
              <a:t>funny</a:t>
            </a:r>
            <a:r>
              <a:rPr lang="sv-SE" i="1" dirty="0" smtClean="0"/>
              <a:t>, </a:t>
            </a:r>
            <a:r>
              <a:rPr lang="sv-SE" i="1" dirty="0" err="1" smtClean="0"/>
              <a:t>tricky</a:t>
            </a:r>
            <a:r>
              <a:rPr lang="sv-SE" i="1" dirty="0" smtClean="0"/>
              <a:t>, </a:t>
            </a:r>
            <a:r>
              <a:rPr lang="sv-SE" i="1" dirty="0" err="1" smtClean="0"/>
              <a:t>relaxing</a:t>
            </a:r>
            <a:r>
              <a:rPr lang="sv-SE" i="1" dirty="0" smtClean="0"/>
              <a:t>.</a:t>
            </a:r>
          </a:p>
          <a:p>
            <a:r>
              <a:rPr lang="sv-SE" b="1" dirty="0" err="1" smtClean="0"/>
              <a:t>Drums</a:t>
            </a:r>
            <a:r>
              <a:rPr lang="sv-SE" b="1" dirty="0" smtClean="0"/>
              <a:t>: </a:t>
            </a:r>
            <a:r>
              <a:rPr lang="sv-SE" i="1" dirty="0" smtClean="0"/>
              <a:t>sounds </a:t>
            </a:r>
            <a:r>
              <a:rPr lang="sv-SE" i="1" dirty="0" err="1" smtClean="0"/>
              <a:t>much</a:t>
            </a:r>
            <a:r>
              <a:rPr lang="sv-SE" i="1" dirty="0" smtClean="0"/>
              <a:t>, it is cool, </a:t>
            </a:r>
            <a:r>
              <a:rPr lang="sv-SE" i="1" dirty="0" err="1" smtClean="0"/>
              <a:t>funny</a:t>
            </a:r>
            <a:r>
              <a:rPr lang="sv-SE" i="1" dirty="0" smtClean="0"/>
              <a:t>.</a:t>
            </a:r>
          </a:p>
          <a:p>
            <a:r>
              <a:rPr lang="sv-SE" b="1" dirty="0" err="1" smtClean="0"/>
              <a:t>Guitar</a:t>
            </a:r>
            <a:r>
              <a:rPr lang="sv-SE" b="1" dirty="0" smtClean="0"/>
              <a:t>: </a:t>
            </a:r>
            <a:r>
              <a:rPr lang="sv-SE" i="1" dirty="0" err="1" smtClean="0"/>
              <a:t>fun</a:t>
            </a:r>
            <a:r>
              <a:rPr lang="sv-SE" i="1" dirty="0" smtClean="0"/>
              <a:t>, cool, </a:t>
            </a:r>
            <a:r>
              <a:rPr lang="sv-SE" i="1" dirty="0" err="1" smtClean="0"/>
              <a:t>we</a:t>
            </a:r>
            <a:r>
              <a:rPr lang="sv-SE" i="1" dirty="0" smtClean="0"/>
              <a:t> </a:t>
            </a:r>
            <a:r>
              <a:rPr lang="sv-SE" i="1" dirty="0" err="1" smtClean="0"/>
              <a:t>have</a:t>
            </a:r>
            <a:r>
              <a:rPr lang="sv-SE" i="1" dirty="0" smtClean="0"/>
              <a:t> </a:t>
            </a:r>
            <a:r>
              <a:rPr lang="sv-SE" i="1" dirty="0" err="1" smtClean="0"/>
              <a:t>one</a:t>
            </a:r>
            <a:r>
              <a:rPr lang="sv-SE" i="1" dirty="0" smtClean="0"/>
              <a:t> at </a:t>
            </a:r>
            <a:r>
              <a:rPr lang="sv-SE" i="1" dirty="0" err="1" smtClean="0"/>
              <a:t>home</a:t>
            </a:r>
            <a:r>
              <a:rPr lang="sv-SE" i="1" dirty="0" smtClean="0"/>
              <a:t>, easy to </a:t>
            </a:r>
            <a:r>
              <a:rPr lang="sv-SE" i="1" dirty="0" err="1" smtClean="0"/>
              <a:t>bring</a:t>
            </a:r>
            <a:r>
              <a:rPr lang="sv-SE" i="1" dirty="0" smtClean="0"/>
              <a:t>, </a:t>
            </a:r>
            <a:r>
              <a:rPr lang="sv-SE" i="1" dirty="0" err="1" smtClean="0"/>
              <a:t>sing</a:t>
            </a:r>
            <a:r>
              <a:rPr lang="sv-SE" i="1" dirty="0" smtClean="0"/>
              <a:t> </a:t>
            </a:r>
            <a:r>
              <a:rPr lang="sv-SE" i="1" dirty="0" err="1" smtClean="0"/>
              <a:t>together</a:t>
            </a:r>
            <a:r>
              <a:rPr lang="sv-SE" i="1" dirty="0" smtClean="0"/>
              <a:t>, different kind of sounds, </a:t>
            </a:r>
            <a:r>
              <a:rPr lang="sv-SE" i="1" dirty="0" err="1" smtClean="0"/>
              <a:t>we</a:t>
            </a:r>
            <a:r>
              <a:rPr lang="sv-SE" i="1" dirty="0" smtClean="0"/>
              <a:t> play in </a:t>
            </a:r>
            <a:r>
              <a:rPr lang="sv-SE" i="1" dirty="0" err="1" smtClean="0"/>
              <a:t>school</a:t>
            </a:r>
            <a:r>
              <a:rPr lang="sv-SE" i="1" dirty="0" smtClean="0"/>
              <a:t>.</a:t>
            </a:r>
          </a:p>
          <a:p>
            <a:r>
              <a:rPr lang="sv-SE" b="1" dirty="0" smtClean="0"/>
              <a:t>Trombon: </a:t>
            </a:r>
            <a:r>
              <a:rPr lang="sv-SE" i="1" dirty="0" smtClean="0"/>
              <a:t>it sounds like a </a:t>
            </a:r>
            <a:r>
              <a:rPr lang="sv-SE" i="1" dirty="0" err="1" smtClean="0"/>
              <a:t>car</a:t>
            </a:r>
            <a:r>
              <a:rPr lang="sv-SE" i="1" dirty="0" smtClean="0"/>
              <a:t> and I like cars.</a:t>
            </a:r>
          </a:p>
          <a:p>
            <a:r>
              <a:rPr lang="sv-SE" b="1" dirty="0" err="1" smtClean="0"/>
              <a:t>Flute</a:t>
            </a:r>
            <a:r>
              <a:rPr lang="sv-SE" b="1" dirty="0" smtClean="0"/>
              <a:t>: </a:t>
            </a:r>
            <a:r>
              <a:rPr lang="sv-SE" i="1" dirty="0" err="1" smtClean="0"/>
              <a:t>beautiful</a:t>
            </a:r>
            <a:r>
              <a:rPr lang="sv-SE" i="1" dirty="0" smtClean="0"/>
              <a:t> sounds, </a:t>
            </a:r>
            <a:r>
              <a:rPr lang="sv-SE" i="1" dirty="0" err="1" smtClean="0"/>
              <a:t>funny</a:t>
            </a:r>
            <a:r>
              <a:rPr lang="sv-SE" i="1" dirty="0" smtClean="0"/>
              <a:t>.</a:t>
            </a:r>
            <a:endParaRPr lang="sv-SE" i="1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373216"/>
            <a:ext cx="167604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Do you like to </a:t>
            </a:r>
            <a:r>
              <a:rPr lang="sv-SE" b="1" dirty="0" err="1" smtClean="0"/>
              <a:t>sing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When</a:t>
            </a:r>
            <a:r>
              <a:rPr lang="sv-SE" b="1" dirty="0" smtClean="0"/>
              <a:t> </a:t>
            </a:r>
            <a:r>
              <a:rPr lang="sv-SE" b="1" dirty="0" err="1" smtClean="0"/>
              <a:t>do</a:t>
            </a:r>
            <a:r>
              <a:rPr lang="sv-SE" b="1" dirty="0" smtClean="0"/>
              <a:t> you </a:t>
            </a:r>
            <a:r>
              <a:rPr lang="sv-SE" b="1" dirty="0" err="1" smtClean="0"/>
              <a:t>sing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Where</a:t>
            </a:r>
            <a:r>
              <a:rPr lang="sv-SE" b="1" dirty="0" smtClean="0"/>
              <a:t> </a:t>
            </a:r>
            <a:r>
              <a:rPr lang="sv-SE" b="1" dirty="0" err="1" smtClean="0"/>
              <a:t>have</a:t>
            </a:r>
            <a:r>
              <a:rPr lang="sv-SE" b="1" dirty="0" smtClean="0"/>
              <a:t> you </a:t>
            </a:r>
            <a:r>
              <a:rPr lang="sv-SE" b="1" dirty="0" err="1" smtClean="0"/>
              <a:t>learned</a:t>
            </a:r>
            <a:r>
              <a:rPr lang="sv-SE" b="1" dirty="0" smtClean="0"/>
              <a:t> the </a:t>
            </a:r>
            <a:r>
              <a:rPr lang="sv-SE" b="1" dirty="0" err="1" smtClean="0"/>
              <a:t>majority</a:t>
            </a:r>
            <a:r>
              <a:rPr lang="sv-SE" b="1" dirty="0" smtClean="0"/>
              <a:t> of </a:t>
            </a:r>
            <a:r>
              <a:rPr lang="sv-SE" b="1" dirty="0" err="1" smtClean="0"/>
              <a:t>song</a:t>
            </a:r>
            <a:r>
              <a:rPr lang="sv-SE" b="1" dirty="0" smtClean="0"/>
              <a:t> you </a:t>
            </a:r>
            <a:r>
              <a:rPr lang="sv-SE" b="1" dirty="0" err="1" smtClean="0"/>
              <a:t>know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dirty="0" smtClean="0"/>
              <a:t>162 </a:t>
            </a:r>
            <a:r>
              <a:rPr lang="sv-SE" dirty="0" err="1" smtClean="0"/>
              <a:t>pupils</a:t>
            </a:r>
            <a:r>
              <a:rPr lang="sv-SE" dirty="0" smtClean="0"/>
              <a:t> at Hjulsbro </a:t>
            </a:r>
            <a:r>
              <a:rPr lang="sv-SE" dirty="0" err="1" smtClean="0"/>
              <a:t>school</a:t>
            </a:r>
            <a:r>
              <a:rPr lang="sv-SE" dirty="0" smtClean="0"/>
              <a:t> in Sweden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answered</a:t>
            </a:r>
            <a:r>
              <a:rPr lang="sv-SE" dirty="0" smtClean="0"/>
              <a:t> the </a:t>
            </a:r>
            <a:r>
              <a:rPr lang="sv-SE" dirty="0" err="1" smtClean="0"/>
              <a:t>questionnaire</a:t>
            </a:r>
            <a:r>
              <a:rPr lang="sv-SE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pupils</a:t>
            </a:r>
            <a:r>
              <a:rPr lang="sv-SE" dirty="0" smtClean="0"/>
              <a:t> who </a:t>
            </a:r>
            <a:r>
              <a:rPr lang="sv-SE" dirty="0" err="1" smtClean="0"/>
              <a:t>answered</a:t>
            </a:r>
            <a:r>
              <a:rPr lang="sv-SE" dirty="0" smtClean="0"/>
              <a:t> the </a:t>
            </a:r>
            <a:r>
              <a:rPr lang="sv-SE" dirty="0" err="1" smtClean="0"/>
              <a:t>questionnaire</a:t>
            </a:r>
            <a:r>
              <a:rPr lang="sv-SE" dirty="0" smtClean="0"/>
              <a:t> are </a:t>
            </a:r>
            <a:r>
              <a:rPr lang="sv-SE" dirty="0" err="1" smtClean="0"/>
              <a:t>between</a:t>
            </a:r>
            <a:r>
              <a:rPr lang="sv-SE" dirty="0" smtClean="0"/>
              <a:t> 9-12 </a:t>
            </a:r>
            <a:r>
              <a:rPr lang="sv-SE" dirty="0" err="1" smtClean="0"/>
              <a:t>years</a:t>
            </a:r>
            <a:r>
              <a:rPr lang="sv-SE" dirty="0" smtClean="0"/>
              <a:t> </a:t>
            </a:r>
            <a:r>
              <a:rPr lang="sv-SE" dirty="0" err="1" smtClean="0"/>
              <a:t>old</a:t>
            </a:r>
            <a:r>
              <a:rPr lang="sv-SE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pupils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the </a:t>
            </a:r>
            <a:r>
              <a:rPr lang="sv-SE" dirty="0" err="1" smtClean="0"/>
              <a:t>questionnaire</a:t>
            </a:r>
            <a:r>
              <a:rPr lang="sv-SE" dirty="0" smtClean="0"/>
              <a:t> with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class</a:t>
            </a:r>
            <a:r>
              <a:rPr lang="sv-SE" dirty="0" smtClean="0"/>
              <a:t> </a:t>
            </a:r>
            <a:r>
              <a:rPr lang="sv-SE" dirty="0" err="1" smtClean="0"/>
              <a:t>teacher</a:t>
            </a:r>
            <a:r>
              <a:rPr lang="sv-SE" dirty="0" smtClean="0"/>
              <a:t>.</a:t>
            </a:r>
          </a:p>
          <a:p>
            <a:pPr>
              <a:buNone/>
            </a:pPr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941168"/>
            <a:ext cx="2088232" cy="1614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What</a:t>
            </a:r>
            <a:r>
              <a:rPr lang="sv-SE" b="1" dirty="0" smtClean="0"/>
              <a:t> </a:t>
            </a:r>
            <a:r>
              <a:rPr lang="sv-SE" b="1" dirty="0" err="1" smtClean="0"/>
              <a:t>do</a:t>
            </a:r>
            <a:r>
              <a:rPr lang="sv-SE" b="1" dirty="0" smtClean="0"/>
              <a:t> you </a:t>
            </a:r>
            <a:r>
              <a:rPr lang="sv-SE" b="1" dirty="0" err="1" smtClean="0"/>
              <a:t>think</a:t>
            </a:r>
            <a:r>
              <a:rPr lang="sv-SE" b="1" dirty="0" smtClean="0"/>
              <a:t> you </a:t>
            </a:r>
            <a:r>
              <a:rPr lang="sv-SE" b="1" dirty="0" err="1" smtClean="0"/>
              <a:t>can</a:t>
            </a:r>
            <a:r>
              <a:rPr lang="sv-SE" b="1" dirty="0" smtClean="0"/>
              <a:t> </a:t>
            </a:r>
            <a:r>
              <a:rPr lang="sv-SE" b="1" dirty="0" err="1" smtClean="0"/>
              <a:t>learn</a:t>
            </a:r>
            <a:r>
              <a:rPr lang="sv-SE" b="1" dirty="0" smtClean="0"/>
              <a:t> </a:t>
            </a:r>
            <a:r>
              <a:rPr lang="sv-SE" b="1" dirty="0" err="1" smtClean="0"/>
              <a:t>during</a:t>
            </a:r>
            <a:r>
              <a:rPr lang="sv-SE" b="1" dirty="0" smtClean="0"/>
              <a:t> this </a:t>
            </a:r>
            <a:r>
              <a:rPr lang="sv-SE" b="1" dirty="0" err="1" smtClean="0"/>
              <a:t>project</a:t>
            </a:r>
            <a:r>
              <a:rPr lang="sv-SE" b="1" dirty="0" smtClean="0"/>
              <a:t>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English and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languages</a:t>
            </a:r>
            <a:endParaRPr lang="sv-SE" dirty="0" smtClean="0"/>
          </a:p>
          <a:p>
            <a:r>
              <a:rPr lang="sv-SE" dirty="0" smtClean="0"/>
              <a:t>A </a:t>
            </a:r>
            <a:r>
              <a:rPr lang="sv-SE" dirty="0" err="1" smtClean="0"/>
              <a:t>lot</a:t>
            </a:r>
            <a:r>
              <a:rPr lang="sv-SE" dirty="0" smtClean="0"/>
              <a:t> of new </a:t>
            </a:r>
            <a:r>
              <a:rPr lang="sv-SE" dirty="0" err="1" smtClean="0"/>
              <a:t>songs</a:t>
            </a:r>
            <a:endParaRPr lang="sv-SE" dirty="0" smtClean="0"/>
          </a:p>
          <a:p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cultures</a:t>
            </a:r>
            <a:endParaRPr lang="sv-SE" dirty="0" smtClean="0"/>
          </a:p>
          <a:p>
            <a:r>
              <a:rPr lang="sv-SE" dirty="0" err="1" smtClean="0"/>
              <a:t>Build</a:t>
            </a:r>
            <a:r>
              <a:rPr lang="sv-SE" dirty="0" smtClean="0"/>
              <a:t> instruments</a:t>
            </a:r>
          </a:p>
          <a:p>
            <a:r>
              <a:rPr lang="sv-SE" dirty="0" smtClean="0"/>
              <a:t>Play different kinds of instrument</a:t>
            </a:r>
          </a:p>
          <a:p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schools</a:t>
            </a:r>
            <a:endParaRPr lang="sv-SE" dirty="0" smtClean="0"/>
          </a:p>
          <a:p>
            <a:r>
              <a:rPr lang="sv-SE" dirty="0" smtClean="0"/>
              <a:t>New </a:t>
            </a:r>
            <a:r>
              <a:rPr lang="sv-SE" dirty="0" err="1" smtClean="0"/>
              <a:t>dances</a:t>
            </a:r>
            <a:endParaRPr lang="sv-SE" dirty="0" smtClean="0"/>
          </a:p>
          <a:p>
            <a:r>
              <a:rPr lang="sv-SE" dirty="0" smtClean="0"/>
              <a:t>Different kinds of </a:t>
            </a:r>
            <a:r>
              <a:rPr lang="sv-SE" dirty="0" err="1" smtClean="0"/>
              <a:t>music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13176"/>
            <a:ext cx="176916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smtClean="0"/>
              <a:t>Do you like </a:t>
            </a:r>
            <a:r>
              <a:rPr lang="sv-SE" b="1" dirty="0" err="1" smtClean="0"/>
              <a:t>music</a:t>
            </a:r>
            <a:r>
              <a:rPr lang="sv-SE" b="1" dirty="0" smtClean="0"/>
              <a:t>?</a:t>
            </a:r>
          </a:p>
        </p:txBody>
      </p:sp>
      <p:graphicFrame>
        <p:nvGraphicFramePr>
          <p:cNvPr id="3075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31200" cy="4627563"/>
        </p:xfrm>
        <a:graphic>
          <a:graphicData uri="http://schemas.openxmlformats.org/presentationml/2006/ole">
            <p:oleObj spid="_x0000_s3075" r:id="rId3" imgW="8333954" imgH="462726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err="1" smtClean="0"/>
              <a:t>Why</a:t>
            </a:r>
            <a:r>
              <a:rPr lang="sv-SE" b="1" dirty="0" smtClean="0"/>
              <a:t> </a:t>
            </a:r>
            <a:r>
              <a:rPr lang="sv-SE" b="1" dirty="0" err="1" smtClean="0"/>
              <a:t>do</a:t>
            </a:r>
            <a:r>
              <a:rPr lang="sv-SE" b="1" dirty="0" smtClean="0"/>
              <a:t> you like </a:t>
            </a:r>
            <a:r>
              <a:rPr lang="sv-SE" b="1" dirty="0" err="1" smtClean="0"/>
              <a:t>music</a:t>
            </a:r>
            <a:r>
              <a:rPr lang="sv-SE" b="1" dirty="0" smtClean="0"/>
              <a:t>?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sv-SE" sz="2800" dirty="0" smtClean="0"/>
              <a:t>It has a positive </a:t>
            </a:r>
            <a:r>
              <a:rPr lang="sv-SE" sz="2800" dirty="0" err="1" smtClean="0"/>
              <a:t>impact</a:t>
            </a:r>
            <a:r>
              <a:rPr lang="sv-SE" sz="2800" dirty="0" smtClean="0"/>
              <a:t> on my feelings</a:t>
            </a:r>
          </a:p>
          <a:p>
            <a:pPr eaLnBrk="1" hangingPunct="1"/>
            <a:r>
              <a:rPr lang="sv-SE" sz="2800" dirty="0" err="1" smtClean="0"/>
              <a:t>If</a:t>
            </a:r>
            <a:r>
              <a:rPr lang="sv-SE" sz="2800" dirty="0" smtClean="0"/>
              <a:t> I am </a:t>
            </a:r>
            <a:r>
              <a:rPr lang="sv-SE" sz="2800" dirty="0" err="1" smtClean="0"/>
              <a:t>sad</a:t>
            </a:r>
            <a:r>
              <a:rPr lang="sv-SE" sz="2800" dirty="0" smtClean="0"/>
              <a:t>, I </a:t>
            </a:r>
            <a:r>
              <a:rPr lang="sv-SE" sz="2800" dirty="0" err="1" smtClean="0"/>
              <a:t>can</a:t>
            </a:r>
            <a:r>
              <a:rPr lang="sv-SE" sz="2800" dirty="0" smtClean="0"/>
              <a:t> be happy </a:t>
            </a:r>
            <a:r>
              <a:rPr lang="sv-SE" sz="2800" dirty="0" err="1" smtClean="0"/>
              <a:t>listening</a:t>
            </a:r>
            <a:r>
              <a:rPr lang="sv-SE" sz="2800" dirty="0" smtClean="0"/>
              <a:t> to </a:t>
            </a:r>
            <a:r>
              <a:rPr lang="sv-SE" sz="2800" dirty="0" err="1" smtClean="0"/>
              <a:t>music</a:t>
            </a:r>
            <a:endParaRPr lang="sv-SE" sz="2800" dirty="0" smtClean="0"/>
          </a:p>
          <a:p>
            <a:pPr eaLnBrk="1" hangingPunct="1"/>
            <a:r>
              <a:rPr lang="sv-SE" sz="2800" dirty="0" smtClean="0"/>
              <a:t>The </a:t>
            </a:r>
            <a:r>
              <a:rPr lang="sv-SE" sz="2800" dirty="0" err="1" smtClean="0"/>
              <a:t>joy</a:t>
            </a:r>
            <a:r>
              <a:rPr lang="sv-SE" sz="2800" dirty="0" smtClean="0"/>
              <a:t> of </a:t>
            </a:r>
            <a:r>
              <a:rPr lang="sv-SE" sz="2800" dirty="0" err="1" smtClean="0"/>
              <a:t>music</a:t>
            </a:r>
            <a:endParaRPr lang="sv-SE" sz="2800" dirty="0" smtClean="0"/>
          </a:p>
          <a:p>
            <a:pPr eaLnBrk="1" hangingPunct="1"/>
            <a:r>
              <a:rPr lang="sv-SE" sz="2800" dirty="0" err="1" smtClean="0"/>
              <a:t>If</a:t>
            </a:r>
            <a:r>
              <a:rPr lang="sv-SE" sz="2800" dirty="0" smtClean="0"/>
              <a:t> </a:t>
            </a:r>
            <a:r>
              <a:rPr lang="sv-SE" sz="2800" dirty="0" err="1" smtClean="0"/>
              <a:t>something</a:t>
            </a:r>
            <a:r>
              <a:rPr lang="sv-SE" sz="2800" dirty="0" smtClean="0"/>
              <a:t> is </a:t>
            </a:r>
            <a:r>
              <a:rPr lang="sv-SE" sz="2800" dirty="0" err="1" smtClean="0"/>
              <a:t>boring</a:t>
            </a:r>
            <a:r>
              <a:rPr lang="sv-SE" sz="2800" dirty="0" smtClean="0"/>
              <a:t>, </a:t>
            </a:r>
            <a:r>
              <a:rPr lang="sv-SE" sz="2800" dirty="0" err="1" smtClean="0"/>
              <a:t>music</a:t>
            </a:r>
            <a:r>
              <a:rPr lang="sv-SE" sz="2800" dirty="0" smtClean="0"/>
              <a:t> makes it </a:t>
            </a:r>
            <a:r>
              <a:rPr lang="sv-SE" sz="2800" dirty="0" err="1" smtClean="0"/>
              <a:t>more</a:t>
            </a:r>
            <a:r>
              <a:rPr lang="sv-SE" sz="2800" dirty="0" smtClean="0"/>
              <a:t> </a:t>
            </a:r>
            <a:r>
              <a:rPr lang="sv-SE" sz="2800" dirty="0" err="1" smtClean="0"/>
              <a:t>fun</a:t>
            </a:r>
            <a:endParaRPr lang="sv-SE" sz="2800" dirty="0" smtClean="0"/>
          </a:p>
          <a:p>
            <a:pPr eaLnBrk="1" hangingPunct="1"/>
            <a:r>
              <a:rPr lang="sv-SE" sz="2800" dirty="0" smtClean="0"/>
              <a:t>I </a:t>
            </a:r>
            <a:r>
              <a:rPr lang="sv-SE" sz="2800" dirty="0" err="1" smtClean="0"/>
              <a:t>study</a:t>
            </a:r>
            <a:r>
              <a:rPr lang="sv-SE" sz="2800" dirty="0" smtClean="0"/>
              <a:t> </a:t>
            </a:r>
            <a:r>
              <a:rPr lang="sv-SE" sz="2800" dirty="0" err="1" smtClean="0"/>
              <a:t>better</a:t>
            </a:r>
            <a:endParaRPr lang="sv-SE" sz="2800" dirty="0" smtClean="0"/>
          </a:p>
          <a:p>
            <a:pPr eaLnBrk="1" hangingPunct="1"/>
            <a:r>
              <a:rPr lang="sv-SE" sz="2800" dirty="0" smtClean="0"/>
              <a:t>I </a:t>
            </a:r>
            <a:r>
              <a:rPr lang="sv-SE" sz="2800" dirty="0" err="1" smtClean="0"/>
              <a:t>can</a:t>
            </a:r>
            <a:r>
              <a:rPr lang="sv-SE" sz="2800" dirty="0" smtClean="0"/>
              <a:t> </a:t>
            </a:r>
            <a:r>
              <a:rPr lang="sv-SE" sz="2800" dirty="0" err="1" smtClean="0"/>
              <a:t>dance/sing/relax</a:t>
            </a:r>
            <a:endParaRPr lang="sv-SE" sz="2800" dirty="0" smtClean="0"/>
          </a:p>
          <a:p>
            <a:pPr eaLnBrk="1" hangingPunct="1"/>
            <a:r>
              <a:rPr lang="sv-SE" sz="2800" dirty="0" smtClean="0"/>
              <a:t>Makes </a:t>
            </a:r>
            <a:r>
              <a:rPr lang="sv-SE" sz="2800" dirty="0" err="1" smtClean="0"/>
              <a:t>me</a:t>
            </a:r>
            <a:r>
              <a:rPr lang="sv-SE" sz="2800" dirty="0" smtClean="0"/>
              <a:t> </a:t>
            </a:r>
            <a:r>
              <a:rPr lang="sv-SE" sz="2800" dirty="0" err="1" smtClean="0"/>
              <a:t>feel</a:t>
            </a:r>
            <a:r>
              <a:rPr lang="sv-SE" sz="2800" dirty="0" smtClean="0"/>
              <a:t> </a:t>
            </a:r>
            <a:r>
              <a:rPr lang="sv-SE" sz="2800" dirty="0" err="1" smtClean="0"/>
              <a:t>calm</a:t>
            </a:r>
            <a:endParaRPr lang="sv-SE" sz="2800" dirty="0" smtClean="0"/>
          </a:p>
          <a:p>
            <a:pPr eaLnBrk="1" hangingPunct="1"/>
            <a:r>
              <a:rPr lang="sv-SE" sz="2800" dirty="0" smtClean="0"/>
              <a:t>Music is my </a:t>
            </a:r>
            <a:r>
              <a:rPr lang="sv-SE" sz="2800" dirty="0" err="1" smtClean="0"/>
              <a:t>company</a:t>
            </a:r>
            <a:r>
              <a:rPr lang="sv-SE" sz="2800" dirty="0" smtClean="0"/>
              <a:t> </a:t>
            </a:r>
            <a:r>
              <a:rPr lang="sv-SE" sz="2800" dirty="0" err="1" smtClean="0"/>
              <a:t>when</a:t>
            </a:r>
            <a:r>
              <a:rPr lang="sv-SE" sz="2800" dirty="0" smtClean="0"/>
              <a:t> I am </a:t>
            </a:r>
            <a:r>
              <a:rPr lang="sv-SE" sz="2800" dirty="0" err="1" smtClean="0"/>
              <a:t>alone</a:t>
            </a:r>
            <a:endParaRPr lang="sv-SE" sz="2800" dirty="0" smtClean="0"/>
          </a:p>
          <a:p>
            <a:pPr eaLnBrk="1" hangingPunct="1"/>
            <a:endParaRPr lang="sv-SE" dirty="0" smtClean="0"/>
          </a:p>
          <a:p>
            <a:pPr eaLnBrk="1" hangingPunct="1"/>
            <a:endParaRPr lang="sv-SE" dirty="0" smtClean="0"/>
          </a:p>
        </p:txBody>
      </p:sp>
      <p:pic>
        <p:nvPicPr>
          <p:cNvPr id="4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941168"/>
            <a:ext cx="176916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sv-SE" b="1" dirty="0" err="1" smtClean="0"/>
              <a:t>What</a:t>
            </a:r>
            <a:r>
              <a:rPr lang="sv-SE" b="1" dirty="0" smtClean="0"/>
              <a:t> kind of </a:t>
            </a:r>
            <a:r>
              <a:rPr lang="sv-SE" b="1" dirty="0" err="1" smtClean="0"/>
              <a:t>music</a:t>
            </a:r>
            <a:r>
              <a:rPr lang="sv-SE" b="1" dirty="0" smtClean="0"/>
              <a:t> </a:t>
            </a:r>
            <a:br>
              <a:rPr lang="sv-SE" b="1" dirty="0" smtClean="0"/>
            </a:br>
            <a:r>
              <a:rPr lang="sv-SE" b="1" dirty="0" err="1" smtClean="0"/>
              <a:t>do</a:t>
            </a:r>
            <a:r>
              <a:rPr lang="sv-SE" b="1" dirty="0" smtClean="0"/>
              <a:t> you listen to?</a:t>
            </a:r>
          </a:p>
        </p:txBody>
      </p:sp>
      <p:graphicFrame>
        <p:nvGraphicFramePr>
          <p:cNvPr id="5123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5123" r:id="rId4" imgW="8327858" imgH="462726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When</a:t>
            </a:r>
            <a:r>
              <a:rPr lang="sv-SE" b="1" dirty="0" smtClean="0"/>
              <a:t> </a:t>
            </a:r>
            <a:r>
              <a:rPr lang="sv-SE" b="1" dirty="0" err="1" smtClean="0"/>
              <a:t>do</a:t>
            </a:r>
            <a:r>
              <a:rPr lang="sv-SE" b="1" dirty="0" smtClean="0"/>
              <a:t> you listen to </a:t>
            </a:r>
            <a:r>
              <a:rPr lang="sv-SE" b="1" dirty="0" err="1" smtClean="0"/>
              <a:t>music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err="1" smtClean="0"/>
              <a:t>How</a:t>
            </a:r>
            <a:r>
              <a:rPr lang="sv-SE" b="1" dirty="0" smtClean="0"/>
              <a:t> </a:t>
            </a:r>
            <a:r>
              <a:rPr lang="sv-SE" b="1" dirty="0" err="1" smtClean="0"/>
              <a:t>often</a:t>
            </a:r>
            <a:r>
              <a:rPr lang="sv-SE" b="1" dirty="0" smtClean="0"/>
              <a:t> </a:t>
            </a:r>
            <a:r>
              <a:rPr lang="sv-SE" b="1" dirty="0" err="1" smtClean="0"/>
              <a:t>do</a:t>
            </a:r>
            <a:r>
              <a:rPr lang="sv-SE" b="1" dirty="0" smtClean="0"/>
              <a:t> you listen to </a:t>
            </a:r>
            <a:r>
              <a:rPr lang="sv-SE" b="1" dirty="0" err="1" smtClean="0"/>
              <a:t>music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I listen to </a:t>
            </a:r>
            <a:r>
              <a:rPr lang="sv-SE" b="1" dirty="0" err="1" smtClean="0"/>
              <a:t>music</a:t>
            </a:r>
            <a:r>
              <a:rPr lang="sv-SE" b="1" dirty="0" smtClean="0"/>
              <a:t> on…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b="1" dirty="0" smtClean="0"/>
              <a:t>Do your </a:t>
            </a:r>
            <a:r>
              <a:rPr lang="sv-SE" b="1" dirty="0" err="1" smtClean="0"/>
              <a:t>parents</a:t>
            </a:r>
            <a:r>
              <a:rPr lang="sv-SE" b="1" dirty="0" smtClean="0"/>
              <a:t> listen to </a:t>
            </a:r>
            <a:r>
              <a:rPr lang="sv-SE" b="1" dirty="0" err="1" smtClean="0"/>
              <a:t>music</a:t>
            </a:r>
            <a:r>
              <a:rPr lang="sv-SE" b="1" dirty="0" smtClean="0"/>
              <a:t>?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328</Words>
  <Application>Microsoft Office PowerPoint</Application>
  <PresentationFormat>Bildspel på skärmen (4:3)</PresentationFormat>
  <Paragraphs>53</Paragraphs>
  <Slides>20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2" baseType="lpstr">
      <vt:lpstr>Office-tema</vt:lpstr>
      <vt:lpstr>Microsoft Office Excel 97-2003-kalkylblad</vt:lpstr>
      <vt:lpstr>A New Sound for EU</vt:lpstr>
      <vt:lpstr>Bild 2</vt:lpstr>
      <vt:lpstr>Do you like music?</vt:lpstr>
      <vt:lpstr>Why do you like music?</vt:lpstr>
      <vt:lpstr>What kind of music  do you listen to?</vt:lpstr>
      <vt:lpstr>When do you listen to music?</vt:lpstr>
      <vt:lpstr>How often do you listen to music?</vt:lpstr>
      <vt:lpstr>I listen to music on…</vt:lpstr>
      <vt:lpstr>Do your parents listen to music?</vt:lpstr>
      <vt:lpstr>What kind of music  do your parents listen to?</vt:lpstr>
      <vt:lpstr>Do you play any instrument?</vt:lpstr>
      <vt:lpstr>Which instrument do you play?</vt:lpstr>
      <vt:lpstr>Would you like to play  an instrument?</vt:lpstr>
      <vt:lpstr>Which instrument  do you want learn?</vt:lpstr>
      <vt:lpstr>Which is your  favourite instrument?</vt:lpstr>
      <vt:lpstr>Why is it your favourite instrument?</vt:lpstr>
      <vt:lpstr>Do you like to sing?</vt:lpstr>
      <vt:lpstr>When do you sing?</vt:lpstr>
      <vt:lpstr>Where have you learned the majority of song you know?</vt:lpstr>
      <vt:lpstr>What do you think you can learn during this project?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Jenny</dc:creator>
  <cp:lastModifiedBy>Jenny</cp:lastModifiedBy>
  <cp:revision>29</cp:revision>
  <dcterms:created xsi:type="dcterms:W3CDTF">2015-03-22T20:53:42Z</dcterms:created>
  <dcterms:modified xsi:type="dcterms:W3CDTF">2015-03-25T14:13:01Z</dcterms:modified>
</cp:coreProperties>
</file>