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\--DOCUMENTS--\Erasmus\Questions%205,%206%209,%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 like music?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val>
            <c:numRef>
              <c:f>Sheet12!$B$2</c:f>
              <c:numCache>
                <c:formatCode>General</c:formatCode>
                <c:ptCount val="1"/>
                <c:pt idx="0">
                  <c:v>106</c:v>
                </c:pt>
              </c:numCache>
            </c:numRef>
          </c:val>
        </c:ser>
        <c:ser>
          <c:idx val="1"/>
          <c:order val="1"/>
          <c:tx>
            <c:strRef>
              <c:f>Sheet12!$C$1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Sheet12!$C$2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50400"/>
        <c:axId val="97676096"/>
      </c:barChart>
      <c:catAx>
        <c:axId val="11735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97676096"/>
        <c:crosses val="autoZero"/>
        <c:auto val="1"/>
        <c:lblAlgn val="ctr"/>
        <c:lblOffset val="100"/>
        <c:noMultiLvlLbl val="0"/>
      </c:catAx>
      <c:valAx>
        <c:axId val="9767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50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If yes which</a:t>
            </a:r>
            <a:r>
              <a:rPr lang="en-GB" baseline="0"/>
              <a:t> instrument? </a:t>
            </a:r>
            <a:r>
              <a:rPr lang="en-GB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flute</c:v>
                </c:pt>
              </c:strCache>
            </c:strRef>
          </c:tx>
          <c:invertIfNegative val="0"/>
          <c:val>
            <c:numRef>
              <c:f>Sheet2!$B$2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piano</c:v>
                </c:pt>
              </c:strCache>
            </c:strRef>
          </c:tx>
          <c:invertIfNegative val="0"/>
          <c:val>
            <c:numRef>
              <c:f>Sheet2!$C$2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althorn</c:v>
                </c:pt>
              </c:strCache>
            </c:strRef>
          </c:tx>
          <c:invertIfNegative val="0"/>
          <c:val>
            <c:numRef>
              <c:f>Sheet2!$D$2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xylaphone</c:v>
                </c:pt>
              </c:strCache>
            </c:strRef>
          </c:tx>
          <c:invertIfNegative val="0"/>
          <c:val>
            <c:numRef>
              <c:f>Sheet2!$E$2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violin</c:v>
                </c:pt>
              </c:strCache>
            </c:strRef>
          </c:tx>
          <c:invertIfNegative val="0"/>
          <c:val>
            <c:numRef>
              <c:f>Sheet2!$F$2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guitar</c:v>
                </c:pt>
              </c:strCache>
            </c:strRef>
          </c:tx>
          <c:invertIfNegative val="0"/>
          <c:val>
            <c:numRef>
              <c:f>Sheet2!$G$2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6"/>
          <c:order val="6"/>
          <c:tx>
            <c:strRef>
              <c:f>Sheet2!$H$1</c:f>
              <c:strCache>
                <c:ptCount val="1"/>
                <c:pt idx="0">
                  <c:v>keytair</c:v>
                </c:pt>
              </c:strCache>
            </c:strRef>
          </c:tx>
          <c:invertIfNegative val="0"/>
          <c:val>
            <c:numRef>
              <c:f>Sheet2!$H$2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Sheet2!$I$1</c:f>
              <c:strCache>
                <c:ptCount val="1"/>
                <c:pt idx="0">
                  <c:v>clarinet</c:v>
                </c:pt>
              </c:strCache>
            </c:strRef>
          </c:tx>
          <c:invertIfNegative val="0"/>
          <c:val>
            <c:numRef>
              <c:f>Sheet2!$I$2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97760"/>
        <c:axId val="120336896"/>
      </c:barChart>
      <c:catAx>
        <c:axId val="11659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336896"/>
        <c:crosses val="autoZero"/>
        <c:auto val="1"/>
        <c:lblAlgn val="ctr"/>
        <c:lblOffset val="100"/>
        <c:noMultiLvlLbl val="0"/>
      </c:catAx>
      <c:valAx>
        <c:axId val="12033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59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/>
              <a:t>Would you like to learn an instrument?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val>
            <c:numRef>
              <c:f>Sheet3!$B$15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1"/>
          <c:order val="1"/>
          <c:tx>
            <c:strRef>
              <c:f>Sheet3!$C$14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Sheet3!$C$15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00320"/>
        <c:axId val="120339200"/>
      </c:barChart>
      <c:catAx>
        <c:axId val="11660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339200"/>
        <c:crosses val="autoZero"/>
        <c:auto val="1"/>
        <c:lblAlgn val="ctr"/>
        <c:lblOffset val="100"/>
        <c:noMultiLvlLbl val="0"/>
      </c:catAx>
      <c:valAx>
        <c:axId val="12033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600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If yes which instrument?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Sheet3!$B$33</c:f>
              <c:strCache>
                <c:ptCount val="1"/>
                <c:pt idx="0">
                  <c:v>flute</c:v>
                </c:pt>
              </c:strCache>
            </c:strRef>
          </c:tx>
          <c:invertIfNegative val="0"/>
          <c:val>
            <c:numRef>
              <c:f>Sheet3!$B$34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Sheet3!$C$33</c:f>
              <c:strCache>
                <c:ptCount val="1"/>
                <c:pt idx="0">
                  <c:v>piano</c:v>
                </c:pt>
              </c:strCache>
            </c:strRef>
          </c:tx>
          <c:invertIfNegative val="0"/>
          <c:val>
            <c:numRef>
              <c:f>Sheet3!$C$34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2"/>
          <c:order val="2"/>
          <c:tx>
            <c:strRef>
              <c:f>Sheet3!$D$33</c:f>
              <c:strCache>
                <c:ptCount val="1"/>
                <c:pt idx="0">
                  <c:v>guitar</c:v>
                </c:pt>
              </c:strCache>
            </c:strRef>
          </c:tx>
          <c:invertIfNegative val="0"/>
          <c:val>
            <c:numRef>
              <c:f>Sheet3!$D$34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Sheet3!$E$33</c:f>
              <c:strCache>
                <c:ptCount val="1"/>
                <c:pt idx="0">
                  <c:v>drums</c:v>
                </c:pt>
              </c:strCache>
            </c:strRef>
          </c:tx>
          <c:invertIfNegative val="0"/>
          <c:val>
            <c:numRef>
              <c:f>Sheet3!$E$34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Sheet3!$F$33</c:f>
              <c:strCache>
                <c:ptCount val="1"/>
                <c:pt idx="0">
                  <c:v>trumpet</c:v>
                </c:pt>
              </c:strCache>
            </c:strRef>
          </c:tx>
          <c:invertIfNegative val="0"/>
          <c:val>
            <c:numRef>
              <c:f>Sheet3!$F$34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Sheet3!$G$33</c:f>
              <c:strCache>
                <c:ptCount val="1"/>
                <c:pt idx="0">
                  <c:v>spanish guitar</c:v>
                </c:pt>
              </c:strCache>
            </c:strRef>
          </c:tx>
          <c:invertIfNegative val="0"/>
          <c:val>
            <c:numRef>
              <c:f>Sheet3!$G$34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Sheet3!$H$33</c:f>
              <c:strCache>
                <c:ptCount val="1"/>
                <c:pt idx="0">
                  <c:v>violin</c:v>
                </c:pt>
              </c:strCache>
            </c:strRef>
          </c:tx>
          <c:invertIfNegative val="0"/>
          <c:val>
            <c:numRef>
              <c:f>Sheet3!$H$34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Sheet3!$I$33</c:f>
              <c:strCache>
                <c:ptCount val="1"/>
                <c:pt idx="0">
                  <c:v>electric piano</c:v>
                </c:pt>
              </c:strCache>
            </c:strRef>
          </c:tx>
          <c:invertIfNegative val="0"/>
          <c:val>
            <c:numRef>
              <c:f>Sheet3!$I$34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098688"/>
        <c:axId val="122044992"/>
      </c:barChart>
      <c:catAx>
        <c:axId val="12209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44992"/>
        <c:crosses val="autoZero"/>
        <c:auto val="1"/>
        <c:lblAlgn val="ctr"/>
        <c:lblOffset val="100"/>
        <c:noMultiLvlLbl val="0"/>
      </c:catAx>
      <c:valAx>
        <c:axId val="122044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098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Which is your favourite</a:t>
            </a:r>
            <a:r>
              <a:rPr lang="en-GB" baseline="0"/>
              <a:t> instrument?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guitar</c:v>
                </c:pt>
              </c:strCache>
            </c:strRef>
          </c:tx>
          <c:invertIfNegative val="0"/>
          <c:val>
            <c:numRef>
              <c:f>Sheet4!$B$2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piano</c:v>
                </c:pt>
              </c:strCache>
            </c:strRef>
          </c:tx>
          <c:invertIfNegative val="0"/>
          <c:val>
            <c:numRef>
              <c:f>Sheet4!$C$2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flute</c:v>
                </c:pt>
              </c:strCache>
            </c:strRef>
          </c:tx>
          <c:invertIfNegative val="0"/>
          <c:val>
            <c:numRef>
              <c:f>Sheet4!$D$2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violin</c:v>
                </c:pt>
              </c:strCache>
            </c:strRef>
          </c:tx>
          <c:invertIfNegative val="0"/>
          <c:val>
            <c:numRef>
              <c:f>Sheet4!$E$2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keytair</c:v>
                </c:pt>
              </c:strCache>
            </c:strRef>
          </c:tx>
          <c:invertIfNegative val="0"/>
          <c:val>
            <c:numRef>
              <c:f>Sheet4!$F$2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Sheet4!$G$1</c:f>
              <c:strCache>
                <c:ptCount val="1"/>
                <c:pt idx="0">
                  <c:v>clarinet</c:v>
                </c:pt>
              </c:strCache>
            </c:strRef>
          </c:tx>
          <c:invertIfNegative val="0"/>
          <c:val>
            <c:numRef>
              <c:f>Sheet4!$G$2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Sheet4!$H$1</c:f>
              <c:strCache>
                <c:ptCount val="1"/>
                <c:pt idx="0">
                  <c:v>spanish guitar</c:v>
                </c:pt>
              </c:strCache>
            </c:strRef>
          </c:tx>
          <c:invertIfNegative val="0"/>
          <c:val>
            <c:numRef>
              <c:f>Sheet4!$H$2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Sheet4!$I$1</c:f>
              <c:strCache>
                <c:ptCount val="1"/>
                <c:pt idx="0">
                  <c:v>electric piano</c:v>
                </c:pt>
              </c:strCache>
            </c:strRef>
          </c:tx>
          <c:invertIfNegative val="0"/>
          <c:val>
            <c:numRef>
              <c:f>Sheet4!$I$2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Sheet4!$J$1</c:f>
              <c:strCache>
                <c:ptCount val="1"/>
                <c:pt idx="0">
                  <c:v>saxaphone</c:v>
                </c:pt>
              </c:strCache>
            </c:strRef>
          </c:tx>
          <c:invertIfNegative val="0"/>
          <c:val>
            <c:numRef>
              <c:f>Sheet4!$J$2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Sheet4!$K$1</c:f>
              <c:strCache>
                <c:ptCount val="1"/>
                <c:pt idx="0">
                  <c:v>drums</c:v>
                </c:pt>
              </c:strCache>
            </c:strRef>
          </c:tx>
          <c:invertIfNegative val="0"/>
          <c:val>
            <c:numRef>
              <c:f>Sheet4!$K$2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Sheet4!$L$1</c:f>
              <c:strCache>
                <c:ptCount val="1"/>
                <c:pt idx="0">
                  <c:v>percussion</c:v>
                </c:pt>
              </c:strCache>
            </c:strRef>
          </c:tx>
          <c:invertIfNegative val="0"/>
          <c:val>
            <c:numRef>
              <c:f>Sheet4!$L$2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Sheet4!$M$1</c:f>
              <c:strCache>
                <c:ptCount val="1"/>
                <c:pt idx="0">
                  <c:v>trumpet</c:v>
                </c:pt>
              </c:strCache>
            </c:strRef>
          </c:tx>
          <c:invertIfNegative val="0"/>
          <c:val>
            <c:numRef>
              <c:f>Sheet4!$M$2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00224"/>
        <c:axId val="122047296"/>
      </c:barChart>
      <c:catAx>
        <c:axId val="12210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47296"/>
        <c:crosses val="autoZero"/>
        <c:auto val="1"/>
        <c:lblAlgn val="ctr"/>
        <c:lblOffset val="100"/>
        <c:noMultiLvlLbl val="0"/>
      </c:catAx>
      <c:valAx>
        <c:axId val="12204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100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 know any composer?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val>
            <c:numRef>
              <c:f>Sheet8!$B$2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Sheet8!$C$1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Sheet8!$C$2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2"/>
          <c:order val="2"/>
          <c:tx>
            <c:strRef>
              <c:f>Sheet8!$D$1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val>
            <c:numRef>
              <c:f>Sheet8!$D$2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01248"/>
        <c:axId val="122049600"/>
      </c:barChart>
      <c:catAx>
        <c:axId val="12210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49600"/>
        <c:crosses val="autoZero"/>
        <c:auto val="1"/>
        <c:lblAlgn val="ctr"/>
        <c:lblOffset val="100"/>
        <c:noMultiLvlLbl val="0"/>
      </c:catAx>
      <c:valAx>
        <c:axId val="12204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10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do you feel when you are listening to music?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Sheet9!$B$1</c:f>
              <c:strCache>
                <c:ptCount val="1"/>
                <c:pt idx="0">
                  <c:v>happy </c:v>
                </c:pt>
              </c:strCache>
            </c:strRef>
          </c:tx>
          <c:invertIfNegative val="0"/>
          <c:val>
            <c:numRef>
              <c:f>Sheet9!$B$2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1"/>
          <c:order val="1"/>
          <c:tx>
            <c:strRef>
              <c:f>Sheet9!$C$1</c:f>
              <c:strCache>
                <c:ptCount val="1"/>
                <c:pt idx="0">
                  <c:v>sad</c:v>
                </c:pt>
              </c:strCache>
            </c:strRef>
          </c:tx>
          <c:invertIfNegative val="0"/>
          <c:val>
            <c:numRef>
              <c:f>Sheet9!$C$2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Sheet9!$D$1</c:f>
              <c:strCache>
                <c:ptCount val="1"/>
                <c:pt idx="0">
                  <c:v>calm</c:v>
                </c:pt>
              </c:strCache>
            </c:strRef>
          </c:tx>
          <c:invertIfNegative val="0"/>
          <c:val>
            <c:numRef>
              <c:f>Sheet9!$D$2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Sheet9!$E$1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val>
            <c:numRef>
              <c:f>Sheet9!$E$2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Sheet9!$F$1</c:f>
              <c:strCache>
                <c:ptCount val="1"/>
                <c:pt idx="0">
                  <c:v>cool</c:v>
                </c:pt>
              </c:strCache>
            </c:strRef>
          </c:tx>
          <c:invertIfNegative val="0"/>
          <c:val>
            <c:numRef>
              <c:f>Sheet9!$F$2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Sheet9!$G$1</c:f>
              <c:strCache>
                <c:ptCount val="1"/>
                <c:pt idx="0">
                  <c:v>relaxed</c:v>
                </c:pt>
              </c:strCache>
            </c:strRef>
          </c:tx>
          <c:invertIfNegative val="0"/>
          <c:val>
            <c:numRef>
              <c:f>Sheet9!$G$2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6"/>
          <c:order val="6"/>
          <c:tx>
            <c:strRef>
              <c:f>Sheet9!$H$1</c:f>
              <c:strCache>
                <c:ptCount val="1"/>
                <c:pt idx="0">
                  <c:v>free</c:v>
                </c:pt>
              </c:strCache>
            </c:strRef>
          </c:tx>
          <c:invertIfNegative val="0"/>
          <c:val>
            <c:numRef>
              <c:f>Sheet9!$H$2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7"/>
          <c:order val="7"/>
          <c:tx>
            <c:strRef>
              <c:f>Sheet9!$I$1</c:f>
              <c:strCache>
                <c:ptCount val="1"/>
                <c:pt idx="0">
                  <c:v>dancing </c:v>
                </c:pt>
              </c:strCache>
            </c:strRef>
          </c:tx>
          <c:invertIfNegative val="0"/>
          <c:val>
            <c:numRef>
              <c:f>Sheet9!$I$2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8"/>
          <c:order val="8"/>
          <c:tx>
            <c:strRef>
              <c:f>Sheet9!$J$1</c:f>
              <c:strCache>
                <c:ptCount val="1"/>
                <c:pt idx="0">
                  <c:v>excited</c:v>
                </c:pt>
              </c:strCache>
            </c:strRef>
          </c:tx>
          <c:invertIfNegative val="0"/>
          <c:val>
            <c:numRef>
              <c:f>Sheet9!$J$2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9"/>
          <c:order val="9"/>
          <c:tx>
            <c:strRef>
              <c:f>Sheet9!$K$1</c:f>
              <c:strCache>
                <c:ptCount val="1"/>
                <c:pt idx="0">
                  <c:v>singing mood</c:v>
                </c:pt>
              </c:strCache>
            </c:strRef>
          </c:tx>
          <c:invertIfNegative val="0"/>
          <c:val>
            <c:numRef>
              <c:f>Sheet9!$K$2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0"/>
          <c:order val="10"/>
          <c:tx>
            <c:strRef>
              <c:f>Sheet9!$L$1</c:f>
              <c:strCache>
                <c:ptCount val="1"/>
                <c:pt idx="0">
                  <c:v>feel in heaven</c:v>
                </c:pt>
              </c:strCache>
            </c:strRef>
          </c:tx>
          <c:invertIfNegative val="0"/>
          <c:val>
            <c:numRef>
              <c:f>Sheet9!$L$2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Sheet9!$M$1</c:f>
              <c:strCache>
                <c:ptCount val="1"/>
                <c:pt idx="0">
                  <c:v>depends on music</c:v>
                </c:pt>
              </c:strCache>
            </c:strRef>
          </c:tx>
          <c:invertIfNegative val="0"/>
          <c:val>
            <c:numRef>
              <c:f>Sheet9!$M$2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2"/>
          <c:order val="12"/>
          <c:tx>
            <c:strRef>
              <c:f>Sheet9!$N$1</c:f>
              <c:strCache>
                <c:ptCount val="1"/>
                <c:pt idx="0">
                  <c:v>feel music inside me</c:v>
                </c:pt>
              </c:strCache>
            </c:strRef>
          </c:tx>
          <c:invertIfNegative val="0"/>
          <c:val>
            <c:numRef>
              <c:f>Sheet9!$N$2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3"/>
          <c:order val="13"/>
          <c:tx>
            <c:strRef>
              <c:f>Sheet9!$O$1</c:f>
              <c:strCache>
                <c:ptCount val="1"/>
                <c:pt idx="0">
                  <c:v>all worries gone</c:v>
                </c:pt>
              </c:strCache>
            </c:strRef>
          </c:tx>
          <c:invertIfNegative val="0"/>
          <c:val>
            <c:numRef>
              <c:f>Sheet9!$O$2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30240"/>
        <c:axId val="122051904"/>
      </c:barChart>
      <c:catAx>
        <c:axId val="15873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22051904"/>
        <c:crosses val="autoZero"/>
        <c:auto val="1"/>
        <c:lblAlgn val="ctr"/>
        <c:lblOffset val="100"/>
        <c:noMultiLvlLbl val="0"/>
      </c:catAx>
      <c:valAx>
        <c:axId val="12205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73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 like to sing?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val>
            <c:numRef>
              <c:f>Sheet5!$B$2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Sheet5!$C$2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31264"/>
        <c:axId val="158713536"/>
      </c:barChart>
      <c:catAx>
        <c:axId val="15873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713536"/>
        <c:crosses val="autoZero"/>
        <c:auto val="1"/>
        <c:lblAlgn val="ctr"/>
        <c:lblOffset val="100"/>
        <c:noMultiLvlLbl val="0"/>
      </c:catAx>
      <c:valAx>
        <c:axId val="15871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73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When do you sing?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home</c:v>
                </c:pt>
              </c:strCache>
            </c:strRef>
          </c:tx>
          <c:invertIfNegative val="0"/>
          <c:val>
            <c:numRef>
              <c:f>Sheet6!$B$2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school</c:v>
                </c:pt>
              </c:strCache>
            </c:strRef>
          </c:tx>
          <c:invertIfNegative val="0"/>
          <c:val>
            <c:numRef>
              <c:f>Sheet6!$C$2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parties</c:v>
                </c:pt>
              </c:strCache>
            </c:strRef>
          </c:tx>
          <c:invertIfNegative val="0"/>
          <c:val>
            <c:numRef>
              <c:f>Sheet6!$D$2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Sheet6!$E$1</c:f>
              <c:strCache>
                <c:ptCount val="1"/>
                <c:pt idx="0">
                  <c:v>everywhere</c:v>
                </c:pt>
              </c:strCache>
            </c:strRef>
          </c:tx>
          <c:invertIfNegative val="0"/>
          <c:val>
            <c:numRef>
              <c:f>Sheet6!$E$2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Sheet6!$F$1</c:f>
              <c:strCache>
                <c:ptCount val="1"/>
                <c:pt idx="0">
                  <c:v>festivals</c:v>
                </c:pt>
              </c:strCache>
            </c:strRef>
          </c:tx>
          <c:invertIfNegative val="0"/>
          <c:val>
            <c:numRef>
              <c:f>Sheet6!$F$2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Sheet6!$G$1</c:f>
              <c:strCache>
                <c:ptCount val="1"/>
                <c:pt idx="0">
                  <c:v>studio</c:v>
                </c:pt>
              </c:strCache>
            </c:strRef>
          </c:tx>
          <c:invertIfNegative val="0"/>
          <c:val>
            <c:numRef>
              <c:f>Sheet6!$G$2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731776"/>
        <c:axId val="158715264"/>
      </c:barChart>
      <c:catAx>
        <c:axId val="15873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58715264"/>
        <c:crosses val="autoZero"/>
        <c:auto val="1"/>
        <c:lblAlgn val="ctr"/>
        <c:lblOffset val="100"/>
        <c:noMultiLvlLbl val="0"/>
      </c:catAx>
      <c:valAx>
        <c:axId val="15871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73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Where have you learnt the majority of the songs you know?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home</c:v>
                </c:pt>
              </c:strCache>
            </c:strRef>
          </c:tx>
          <c:invertIfNegative val="0"/>
          <c:val>
            <c:numRef>
              <c:f>Sheet7!$B$2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school</c:v>
                </c:pt>
              </c:strCache>
            </c:strRef>
          </c:tx>
          <c:invertIfNegative val="0"/>
          <c:val>
            <c:numRef>
              <c:f>Sheet7!$C$2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youtube / internet</c:v>
                </c:pt>
              </c:strCache>
            </c:strRef>
          </c:tx>
          <c:invertIfNegative val="0"/>
          <c:val>
            <c:numRef>
              <c:f>Sheet7!$D$2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TV</c:v>
                </c:pt>
              </c:strCache>
            </c:strRef>
          </c:tx>
          <c:invertIfNegative val="0"/>
          <c:val>
            <c:numRef>
              <c:f>Sheet7!$E$2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singing lessons</c:v>
                </c:pt>
              </c:strCache>
            </c:strRef>
          </c:tx>
          <c:invertIfNegative val="0"/>
          <c:val>
            <c:numRef>
              <c:f>Sheet7!$F$2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Sheet7!$G$1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val>
            <c:numRef>
              <c:f>Sheet7!$G$2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Sheet7!$H$1</c:f>
              <c:strCache>
                <c:ptCount val="1"/>
                <c:pt idx="0">
                  <c:v>girl guides</c:v>
                </c:pt>
              </c:strCache>
            </c:strRef>
          </c:tx>
          <c:invertIfNegative val="0"/>
          <c:val>
            <c:numRef>
              <c:f>Sheet7!$H$2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Sheet7!$I$1</c:f>
              <c:strCache>
                <c:ptCount val="1"/>
                <c:pt idx="0">
                  <c:v>in car</c:v>
                </c:pt>
              </c:strCache>
            </c:strRef>
          </c:tx>
          <c:invertIfNegative val="0"/>
          <c:val>
            <c:numRef>
              <c:f>Sheet7!$I$2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8"/>
          <c:order val="8"/>
          <c:tx>
            <c:strRef>
              <c:f>Sheet7!$J$1</c:f>
              <c:strCache>
                <c:ptCount val="1"/>
                <c:pt idx="0">
                  <c:v>cousin's house</c:v>
                </c:pt>
              </c:strCache>
            </c:strRef>
          </c:tx>
          <c:invertIfNegative val="0"/>
          <c:val>
            <c:numRef>
              <c:f>Sheet7!$J$2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934528"/>
        <c:axId val="158717568"/>
      </c:barChart>
      <c:catAx>
        <c:axId val="158934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58717568"/>
        <c:crosses val="autoZero"/>
        <c:auto val="1"/>
        <c:lblAlgn val="ctr"/>
        <c:lblOffset val="100"/>
        <c:noMultiLvlLbl val="0"/>
      </c:catAx>
      <c:valAx>
        <c:axId val="15871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934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Why?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Sheet12!$B$19</c:f>
              <c:strCache>
                <c:ptCount val="1"/>
                <c:pt idx="0">
                  <c:v>it is part of my life</c:v>
                </c:pt>
              </c:strCache>
            </c:strRef>
          </c:tx>
          <c:invertIfNegative val="0"/>
          <c:val>
            <c:numRef>
              <c:f>Sheet12!$B$20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Sheet12!$C$19</c:f>
              <c:strCache>
                <c:ptCount val="1"/>
                <c:pt idx="0">
                  <c:v>it makes me feel happy</c:v>
                </c:pt>
              </c:strCache>
            </c:strRef>
          </c:tx>
          <c:invertIfNegative val="0"/>
          <c:val>
            <c:numRef>
              <c:f>Sheet12!$C$20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Sheet12!$D$19</c:f>
              <c:strCache>
                <c:ptCount val="1"/>
                <c:pt idx="0">
                  <c:v>I like to sing</c:v>
                </c:pt>
              </c:strCache>
            </c:strRef>
          </c:tx>
          <c:invertIfNegative val="0"/>
          <c:val>
            <c:numRef>
              <c:f>Sheet12!$D$20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3"/>
          <c:order val="3"/>
          <c:tx>
            <c:strRef>
              <c:f>Sheet12!$E$19</c:f>
              <c:strCache>
                <c:ptCount val="1"/>
                <c:pt idx="0">
                  <c:v>I express my self</c:v>
                </c:pt>
              </c:strCache>
            </c:strRef>
          </c:tx>
          <c:invertIfNegative val="0"/>
          <c:val>
            <c:numRef>
              <c:f>Sheet12!$E$20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Sheet12!$F$19</c:f>
              <c:strCache>
                <c:ptCount val="1"/>
                <c:pt idx="0">
                  <c:v>I like to dance to music</c:v>
                </c:pt>
              </c:strCache>
            </c:strRef>
          </c:tx>
          <c:invertIfNegative val="0"/>
          <c:val>
            <c:numRef>
              <c:f>Sheet12!$F$20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Sheet12!$G$19</c:f>
              <c:strCache>
                <c:ptCount val="1"/>
                <c:pt idx="0">
                  <c:v>music is fun</c:v>
                </c:pt>
              </c:strCache>
            </c:strRef>
          </c:tx>
          <c:invertIfNegative val="0"/>
          <c:val>
            <c:numRef>
              <c:f>Sheet12!$G$20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Sheet12!$H$19</c:f>
              <c:strCache>
                <c:ptCount val="1"/>
                <c:pt idx="0">
                  <c:v>relaxing</c:v>
                </c:pt>
              </c:strCache>
            </c:strRef>
          </c:tx>
          <c:invertIfNegative val="0"/>
          <c:val>
            <c:numRef>
              <c:f>Sheet12!$H$20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Sheet12!$I$19</c:f>
              <c:strCache>
                <c:ptCount val="1"/>
                <c:pt idx="0">
                  <c:v>I love it</c:v>
                </c:pt>
              </c:strCache>
            </c:strRef>
          </c:tx>
          <c:invertIfNegative val="0"/>
          <c:val>
            <c:numRef>
              <c:f>Sheet12!$I$20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Sheet12!$J$19</c:f>
              <c:strCache>
                <c:ptCount val="1"/>
                <c:pt idx="0">
                  <c:v>I like the sound of instruments</c:v>
                </c:pt>
              </c:strCache>
            </c:strRef>
          </c:tx>
          <c:invertIfNegative val="0"/>
          <c:val>
            <c:numRef>
              <c:f>Sheet12!$J$20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9"/>
          <c:order val="9"/>
          <c:tx>
            <c:strRef>
              <c:f>Sheet12!$K$19</c:f>
              <c:strCache>
                <c:ptCount val="1"/>
                <c:pt idx="0">
                  <c:v>helps me wake up </c:v>
                </c:pt>
              </c:strCache>
            </c:strRef>
          </c:tx>
          <c:invertIfNegative val="0"/>
          <c:val>
            <c:numRef>
              <c:f>Sheet12!$K$20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Sheet12!$L$19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val>
            <c:numRef>
              <c:f>Sheet12!$L$20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51424"/>
        <c:axId val="97677824"/>
      </c:barChart>
      <c:catAx>
        <c:axId val="11735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97677824"/>
        <c:crosses val="autoZero"/>
        <c:auto val="1"/>
        <c:lblAlgn val="ctr"/>
        <c:lblOffset val="100"/>
        <c:noMultiLvlLbl val="0"/>
      </c:catAx>
      <c:valAx>
        <c:axId val="9767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51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What type of music do you like to listen to?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Sheet13!$F$1</c:f>
              <c:strCache>
                <c:ptCount val="1"/>
                <c:pt idx="0">
                  <c:v>Modern</c:v>
                </c:pt>
              </c:strCache>
            </c:strRef>
          </c:tx>
          <c:invertIfNegative val="0"/>
          <c:val>
            <c:numRef>
              <c:f>Sheet13!$F$2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</c:ser>
        <c:ser>
          <c:idx val="1"/>
          <c:order val="1"/>
          <c:tx>
            <c:strRef>
              <c:f>Sheet13!$G$1</c:f>
              <c:strCache>
                <c:ptCount val="1"/>
                <c:pt idx="0">
                  <c:v>Classical</c:v>
                </c:pt>
              </c:strCache>
            </c:strRef>
          </c:tx>
          <c:invertIfNegative val="0"/>
          <c:val>
            <c:numRef>
              <c:f>Sheet13!$G$2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Sheet13!$H$1</c:f>
              <c:strCache>
                <c:ptCount val="1"/>
                <c:pt idx="0">
                  <c:v>Jazz</c:v>
                </c:pt>
              </c:strCache>
            </c:strRef>
          </c:tx>
          <c:invertIfNegative val="0"/>
          <c:val>
            <c:numRef>
              <c:f>Sheet13!$H$2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Sheet13!$I$1</c:f>
              <c:strCache>
                <c:ptCount val="1"/>
                <c:pt idx="0">
                  <c:v>Pop</c:v>
                </c:pt>
              </c:strCache>
            </c:strRef>
          </c:tx>
          <c:invertIfNegative val="0"/>
          <c:val>
            <c:numRef>
              <c:f>Sheet13!$I$2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4"/>
          <c:order val="4"/>
          <c:tx>
            <c:strRef>
              <c:f>Sheet13!$J$1</c:f>
              <c:strCache>
                <c:ptCount val="1"/>
                <c:pt idx="0">
                  <c:v>Rock</c:v>
                </c:pt>
              </c:strCache>
            </c:strRef>
          </c:tx>
          <c:invertIfNegative val="0"/>
          <c:val>
            <c:numRef>
              <c:f>Sheet13!$J$2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Sheet13!$K$1</c:f>
              <c:strCache>
                <c:ptCount val="1"/>
                <c:pt idx="0">
                  <c:v>90s</c:v>
                </c:pt>
              </c:strCache>
            </c:strRef>
          </c:tx>
          <c:invertIfNegative val="0"/>
          <c:val>
            <c:numRef>
              <c:f>Sheet13!$K$2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Sheet13!$L$1</c:f>
              <c:strCache>
                <c:ptCount val="1"/>
                <c:pt idx="0">
                  <c:v>Country</c:v>
                </c:pt>
              </c:strCache>
            </c:strRef>
          </c:tx>
          <c:invertIfNegative val="0"/>
          <c:val>
            <c:numRef>
              <c:f>Sheet13!$L$2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Sheet13!$M$1</c:f>
              <c:strCache>
                <c:ptCount val="1"/>
                <c:pt idx="0">
                  <c:v>Rock and Roll</c:v>
                </c:pt>
              </c:strCache>
            </c:strRef>
          </c:tx>
          <c:invertIfNegative val="0"/>
          <c:val>
            <c:numRef>
              <c:f>Sheet13!$M$2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Sheet13!$N$1</c:f>
              <c:strCache>
                <c:ptCount val="1"/>
                <c:pt idx="0">
                  <c:v>Hip Hop </c:v>
                </c:pt>
              </c:strCache>
            </c:strRef>
          </c:tx>
          <c:invertIfNegative val="0"/>
          <c:val>
            <c:numRef>
              <c:f>Sheet13!$N$2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9"/>
          <c:order val="9"/>
          <c:tx>
            <c:strRef>
              <c:f>Sheet13!$O$1</c:f>
              <c:strCache>
                <c:ptCount val="1"/>
                <c:pt idx="0">
                  <c:v>RMB</c:v>
                </c:pt>
              </c:strCache>
            </c:strRef>
          </c:tx>
          <c:invertIfNegative val="0"/>
          <c:val>
            <c:numRef>
              <c:f>Sheet13!$O$2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Sheet13!$P$1</c:f>
              <c:strCache>
                <c:ptCount val="1"/>
                <c:pt idx="0">
                  <c:v>Anything</c:v>
                </c:pt>
              </c:strCache>
            </c:strRef>
          </c:tx>
          <c:invertIfNegative val="0"/>
          <c:val>
            <c:numRef>
              <c:f>Sheet13!$P$2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1"/>
          <c:order val="11"/>
          <c:tx>
            <c:strRef>
              <c:f>Sheet13!$Q$1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val>
            <c:numRef>
              <c:f>Sheet13!$Q$2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19584"/>
        <c:axId val="97680128"/>
      </c:barChart>
      <c:catAx>
        <c:axId val="5401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97680128"/>
        <c:crosses val="autoZero"/>
        <c:auto val="1"/>
        <c:lblAlgn val="ctr"/>
        <c:lblOffset val="100"/>
        <c:noMultiLvlLbl val="0"/>
      </c:catAx>
      <c:valAx>
        <c:axId val="97680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01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When do you listen to music?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at home</c:v>
                </c:pt>
              </c:strCache>
            </c:strRef>
          </c:tx>
          <c:invertIfNegative val="0"/>
          <c:val>
            <c:numRef>
              <c:f>Sheet10!$B$2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Sheet10!$C$1</c:f>
              <c:strCache>
                <c:ptCount val="1"/>
                <c:pt idx="0">
                  <c:v>in the car</c:v>
                </c:pt>
              </c:strCache>
            </c:strRef>
          </c:tx>
          <c:invertIfNegative val="0"/>
          <c:val>
            <c:numRef>
              <c:f>Sheet10!$C$2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Sheet10!$D$1</c:f>
              <c:strCache>
                <c:ptCount val="1"/>
                <c:pt idx="0">
                  <c:v>using tablet/computer, MP3</c:v>
                </c:pt>
              </c:strCache>
            </c:strRef>
          </c:tx>
          <c:invertIfNegative val="0"/>
          <c:val>
            <c:numRef>
              <c:f>Sheet10!$D$2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Sheet10!$E$1</c:f>
              <c:strCache>
                <c:ptCount val="1"/>
                <c:pt idx="0">
                  <c:v>everywhere</c:v>
                </c:pt>
              </c:strCache>
            </c:strRef>
          </c:tx>
          <c:invertIfNegative val="0"/>
          <c:val>
            <c:numRef>
              <c:f>Sheet10!$E$2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Sheet10!$F$1</c:f>
              <c:strCache>
                <c:ptCount val="1"/>
                <c:pt idx="0">
                  <c:v>radio/TV</c:v>
                </c:pt>
              </c:strCache>
            </c:strRef>
          </c:tx>
          <c:invertIfNegative val="0"/>
          <c:val>
            <c:numRef>
              <c:f>Sheet10!$F$2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Sheet10!$G$1</c:f>
              <c:strCache>
                <c:ptCount val="1"/>
                <c:pt idx="0">
                  <c:v>during my free time</c:v>
                </c:pt>
              </c:strCache>
            </c:strRef>
          </c:tx>
          <c:invertIfNegative val="0"/>
          <c:val>
            <c:numRef>
              <c:f>Sheet10!$G$2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Sheet10!$H$1</c:f>
              <c:strCache>
                <c:ptCount val="1"/>
                <c:pt idx="0">
                  <c:v>in the van</c:v>
                </c:pt>
              </c:strCache>
            </c:strRef>
          </c:tx>
          <c:invertIfNegative val="0"/>
          <c:val>
            <c:numRef>
              <c:f>Sheet10!$H$2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Sheet10!$I$1</c:f>
              <c:strCache>
                <c:ptCount val="1"/>
                <c:pt idx="0">
                  <c:v>at school </c:v>
                </c:pt>
              </c:strCache>
            </c:strRef>
          </c:tx>
          <c:invertIfNegative val="0"/>
          <c:val>
            <c:numRef>
              <c:f>Sheet10!$I$2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Sheet10!$J$1</c:f>
              <c:strCache>
                <c:ptCount val="1"/>
                <c:pt idx="0">
                  <c:v>in the bus</c:v>
                </c:pt>
              </c:strCache>
            </c:strRef>
          </c:tx>
          <c:invertIfNegative val="0"/>
          <c:val>
            <c:numRef>
              <c:f>Sheet10!$J$2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Sheet10!$K$1</c:f>
              <c:strCache>
                <c:ptCount val="1"/>
                <c:pt idx="0">
                  <c:v>at my grandma</c:v>
                </c:pt>
              </c:strCache>
            </c:strRef>
          </c:tx>
          <c:invertIfNegative val="0"/>
          <c:val>
            <c:numRef>
              <c:f>Sheet10!$K$2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0"/>
          <c:order val="10"/>
          <c:tx>
            <c:strRef>
              <c:f>Sheet10!$L$1</c:f>
              <c:strCache>
                <c:ptCount val="1"/>
                <c:pt idx="0">
                  <c:v>durin or after homework </c:v>
                </c:pt>
              </c:strCache>
            </c:strRef>
          </c:tx>
          <c:invertIfNegative val="0"/>
          <c:val>
            <c:numRef>
              <c:f>Sheet10!$L$2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1"/>
          <c:order val="11"/>
          <c:tx>
            <c:strRef>
              <c:f>Sheet10!$M$1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val>
            <c:numRef>
              <c:f>Sheet10!$M$2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52448"/>
        <c:axId val="117400704"/>
      </c:barChart>
      <c:catAx>
        <c:axId val="11735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0704"/>
        <c:crosses val="autoZero"/>
        <c:auto val="1"/>
        <c:lblAlgn val="ctr"/>
        <c:lblOffset val="100"/>
        <c:noMultiLvlLbl val="0"/>
      </c:catAx>
      <c:valAx>
        <c:axId val="11740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5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often?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Sheet10!$B$24</c:f>
              <c:strCache>
                <c:ptCount val="1"/>
                <c:pt idx="0">
                  <c:v>everyday</c:v>
                </c:pt>
              </c:strCache>
            </c:strRef>
          </c:tx>
          <c:invertIfNegative val="0"/>
          <c:val>
            <c:numRef>
              <c:f>Sheet10!$B$25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Sheet10!$C$24</c:f>
              <c:strCache>
                <c:ptCount val="1"/>
                <c:pt idx="0">
                  <c:v>3 times a week</c:v>
                </c:pt>
              </c:strCache>
            </c:strRef>
          </c:tx>
          <c:invertIfNegative val="0"/>
          <c:val>
            <c:numRef>
              <c:f>Sheet10!$C$25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Sheet10!$D$24</c:f>
              <c:strCache>
                <c:ptCount val="1"/>
                <c:pt idx="0">
                  <c:v>2 times a week</c:v>
                </c:pt>
              </c:strCache>
            </c:strRef>
          </c:tx>
          <c:invertIfNegative val="0"/>
          <c:val>
            <c:numRef>
              <c:f>Sheet10!$D$25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Sheet10!$E$24</c:f>
              <c:strCache>
                <c:ptCount val="1"/>
                <c:pt idx="0">
                  <c:v>during the weekend only</c:v>
                </c:pt>
              </c:strCache>
            </c:strRef>
          </c:tx>
          <c:invertIfNegative val="0"/>
          <c:val>
            <c:numRef>
              <c:f>Sheet10!$E$25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Sheet10!$F$24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val>
            <c:numRef>
              <c:f>Sheet10!$F$25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52960"/>
        <c:axId val="117402432"/>
      </c:barChart>
      <c:catAx>
        <c:axId val="11735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2432"/>
        <c:crosses val="autoZero"/>
        <c:auto val="1"/>
        <c:lblAlgn val="ctr"/>
        <c:lblOffset val="100"/>
        <c:noMultiLvlLbl val="0"/>
      </c:catAx>
      <c:valAx>
        <c:axId val="117402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52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What do you use? (radio / internet)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Sheet10!$C$45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val>
            <c:numRef>
              <c:f>Sheet10!$C$46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Sheet10!$D$45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val>
            <c:numRef>
              <c:f>Sheet10!$D$46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ser>
          <c:idx val="2"/>
          <c:order val="2"/>
          <c:tx>
            <c:strRef>
              <c:f>Sheet10!$E$45</c:f>
              <c:strCache>
                <c:ptCount val="1"/>
                <c:pt idx="0">
                  <c:v>no clear answer</c:v>
                </c:pt>
              </c:strCache>
            </c:strRef>
          </c:tx>
          <c:invertIfNegative val="0"/>
          <c:val>
            <c:numRef>
              <c:f>Sheet10!$E$46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883776"/>
        <c:axId val="117404160"/>
      </c:barChart>
      <c:catAx>
        <c:axId val="119883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4160"/>
        <c:crosses val="autoZero"/>
        <c:auto val="1"/>
        <c:lblAlgn val="ctr"/>
        <c:lblOffset val="100"/>
        <c:noMultiLvlLbl val="0"/>
      </c:catAx>
      <c:valAx>
        <c:axId val="11740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9883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your parents listen to music?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Sheet11!$C$1</c:f>
              <c:strCache>
                <c:ptCount val="1"/>
                <c:pt idx="0">
                  <c:v>Yes </c:v>
                </c:pt>
              </c:strCache>
            </c:strRef>
          </c:tx>
          <c:invertIfNegative val="0"/>
          <c:val>
            <c:numRef>
              <c:f>Sheet11!$C$2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1"/>
          <c:order val="1"/>
          <c:tx>
            <c:strRef>
              <c:f>Sheet11!$D$1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Sheet11!$D$2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Sheet11!$E$1</c:f>
              <c:strCache>
                <c:ptCount val="1"/>
                <c:pt idx="0">
                  <c:v>No answer</c:v>
                </c:pt>
              </c:strCache>
            </c:strRef>
          </c:tx>
          <c:invertIfNegative val="0"/>
          <c:val>
            <c:numRef>
              <c:f>Sheet11!$E$2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96736"/>
        <c:axId val="117406464"/>
      </c:barChart>
      <c:catAx>
        <c:axId val="11659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6464"/>
        <c:crosses val="autoZero"/>
        <c:auto val="1"/>
        <c:lblAlgn val="ctr"/>
        <c:lblOffset val="100"/>
        <c:noMultiLvlLbl val="0"/>
      </c:catAx>
      <c:valAx>
        <c:axId val="11740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596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What kind of music do they listen to?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Sheet11!$C$21</c:f>
              <c:strCache>
                <c:ptCount val="1"/>
                <c:pt idx="0">
                  <c:v>old music</c:v>
                </c:pt>
              </c:strCache>
            </c:strRef>
          </c:tx>
          <c:invertIfNegative val="0"/>
          <c:val>
            <c:numRef>
              <c:f>Sheet11!$C$22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Sheet11!$D$21</c:f>
              <c:strCache>
                <c:ptCount val="1"/>
                <c:pt idx="0">
                  <c:v>modern pop music</c:v>
                </c:pt>
              </c:strCache>
            </c:strRef>
          </c:tx>
          <c:invertIfNegative val="0"/>
          <c:val>
            <c:numRef>
              <c:f>Sheet11!$D$22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Sheet11!$E$21</c:f>
              <c:strCache>
                <c:ptCount val="1"/>
                <c:pt idx="0">
                  <c:v>rock</c:v>
                </c:pt>
              </c:strCache>
            </c:strRef>
          </c:tx>
          <c:invertIfNegative val="0"/>
          <c:val>
            <c:numRef>
              <c:f>Sheet11!$E$22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Sheet11!$F$21</c:f>
              <c:strCache>
                <c:ptCount val="1"/>
                <c:pt idx="0">
                  <c:v>classical</c:v>
                </c:pt>
              </c:strCache>
            </c:strRef>
          </c:tx>
          <c:invertIfNegative val="0"/>
          <c:val>
            <c:numRef>
              <c:f>Sheet11!$F$22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Sheet11!$G$21</c:f>
              <c:strCache>
                <c:ptCount val="1"/>
                <c:pt idx="0">
                  <c:v>jazz</c:v>
                </c:pt>
              </c:strCache>
            </c:strRef>
          </c:tx>
          <c:invertIfNegative val="0"/>
          <c:val>
            <c:numRef>
              <c:f>Sheet11!$G$22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Sheet11!$H$21</c:f>
              <c:strCache>
                <c:ptCount val="1"/>
                <c:pt idx="0">
                  <c:v>80s</c:v>
                </c:pt>
              </c:strCache>
            </c:strRef>
          </c:tx>
          <c:invertIfNegative val="0"/>
          <c:val>
            <c:numRef>
              <c:f>Sheet11!$H$22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Sheet11!$I$21</c:f>
              <c:strCache>
                <c:ptCount val="1"/>
                <c:pt idx="0">
                  <c:v>90s</c:v>
                </c:pt>
              </c:strCache>
            </c:strRef>
          </c:tx>
          <c:invertIfNegative val="0"/>
          <c:val>
            <c:numRef>
              <c:f>Sheet11!$I$22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Sheet11!$J$21</c:f>
              <c:strCache>
                <c:ptCount val="1"/>
                <c:pt idx="0">
                  <c:v>ballet</c:v>
                </c:pt>
              </c:strCache>
            </c:strRef>
          </c:tx>
          <c:invertIfNegative val="0"/>
          <c:val>
            <c:numRef>
              <c:f>Sheet11!$J$22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Sheet11!$K$21</c:f>
              <c:strCache>
                <c:ptCount val="1"/>
                <c:pt idx="0">
                  <c:v>70s</c:v>
                </c:pt>
              </c:strCache>
            </c:strRef>
          </c:tx>
          <c:invertIfNegative val="0"/>
          <c:val>
            <c:numRef>
              <c:f>Sheet11!$K$22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9"/>
          <c:order val="9"/>
          <c:tx>
            <c:strRef>
              <c:f>Sheet11!$L$21</c:f>
              <c:strCache>
                <c:ptCount val="1"/>
                <c:pt idx="0">
                  <c:v>60s</c:v>
                </c:pt>
              </c:strCache>
            </c:strRef>
          </c:tx>
          <c:invertIfNegative val="0"/>
          <c:val>
            <c:numRef>
              <c:f>Sheet11!$L$22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Sheet11!$M$21</c:f>
              <c:strCache>
                <c:ptCount val="1"/>
                <c:pt idx="0">
                  <c:v>hip hop </c:v>
                </c:pt>
              </c:strCache>
            </c:strRef>
          </c:tx>
          <c:invertIfNegative val="0"/>
          <c:val>
            <c:numRef>
              <c:f>Sheet11!$M$22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1"/>
          <c:order val="11"/>
          <c:tx>
            <c:strRef>
              <c:f>Sheet11!$N$21</c:f>
              <c:strCache>
                <c:ptCount val="1"/>
                <c:pt idx="0">
                  <c:v>country</c:v>
                </c:pt>
              </c:strCache>
            </c:strRef>
          </c:tx>
          <c:invertIfNegative val="0"/>
          <c:val>
            <c:numRef>
              <c:f>Sheet11!$N$22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2"/>
          <c:order val="12"/>
          <c:tx>
            <c:strRef>
              <c:f>Sheet11!$O$21</c:f>
              <c:strCache>
                <c:ptCount val="1"/>
                <c:pt idx="0">
                  <c:v>italian</c:v>
                </c:pt>
              </c:strCache>
            </c:strRef>
          </c:tx>
          <c:invertIfNegative val="0"/>
          <c:val>
            <c:numRef>
              <c:f>Sheet11!$O$22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3"/>
          <c:order val="13"/>
          <c:tx>
            <c:strRef>
              <c:f>Sheet11!$P$21</c:f>
              <c:strCache>
                <c:ptCount val="1"/>
                <c:pt idx="0">
                  <c:v>slow</c:v>
                </c:pt>
              </c:strCache>
            </c:strRef>
          </c:tx>
          <c:invertIfNegative val="0"/>
          <c:val>
            <c:numRef>
              <c:f>Sheet11!$P$22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4"/>
          <c:order val="14"/>
          <c:tx>
            <c:strRef>
              <c:f>Sheet11!$Q$21</c:f>
              <c:strCache>
                <c:ptCount val="1"/>
                <c:pt idx="0">
                  <c:v>all kind of music genres</c:v>
                </c:pt>
              </c:strCache>
            </c:strRef>
          </c:tx>
          <c:invertIfNegative val="0"/>
          <c:val>
            <c:numRef>
              <c:f>Sheet11!$Q$22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15"/>
          <c:order val="15"/>
          <c:tx>
            <c:strRef>
              <c:f>Sheet11!$R$21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val>
            <c:numRef>
              <c:f>Sheet11!$R$22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98272"/>
        <c:axId val="120332864"/>
      </c:barChart>
      <c:catAx>
        <c:axId val="11659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0332864"/>
        <c:crosses val="autoZero"/>
        <c:auto val="1"/>
        <c:lblAlgn val="ctr"/>
        <c:lblOffset val="100"/>
        <c:noMultiLvlLbl val="0"/>
      </c:catAx>
      <c:valAx>
        <c:axId val="12033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59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 play any instrument?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val>
            <c:numRef>
              <c:f>Sheet1!$A$3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Sheet1!$B$2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val>
            <c:numRef>
              <c:f>Sheet1!$B$3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599808"/>
        <c:axId val="120335168"/>
      </c:barChart>
      <c:catAx>
        <c:axId val="11659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20335168"/>
        <c:crosses val="autoZero"/>
        <c:auto val="1"/>
        <c:lblAlgn val="ctr"/>
        <c:lblOffset val="100"/>
        <c:noMultiLvlLbl val="0"/>
      </c:catAx>
      <c:valAx>
        <c:axId val="12033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59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41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09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3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5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1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7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53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99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35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C175F-929F-4423-9F3E-D27351B570F0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AC5B-8D18-4AF4-89CC-297E198AF0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4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196752"/>
            <a:ext cx="7776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New Sound For Europe</a:t>
            </a:r>
          </a:p>
          <a:p>
            <a:pPr algn="ctr"/>
            <a:r>
              <a:rPr lang="en-GB" sz="4000" dirty="0" smtClean="0">
                <a:solidFill>
                  <a:srgbClr val="FFC000"/>
                </a:solidFill>
              </a:rPr>
              <a:t>First Questionnaire</a:t>
            </a:r>
          </a:p>
          <a:p>
            <a:pPr algn="ctr"/>
            <a:r>
              <a:rPr lang="en-GB" sz="4000" dirty="0" smtClean="0">
                <a:solidFill>
                  <a:srgbClr val="00B0F0"/>
                </a:solidFill>
              </a:rPr>
              <a:t>Malta </a:t>
            </a:r>
            <a:endParaRPr lang="en-GB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86088"/>
              </p:ext>
            </p:extLst>
          </p:nvPr>
        </p:nvGraphicFramePr>
        <p:xfrm>
          <a:off x="539552" y="548680"/>
          <a:ext cx="79208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8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7296402"/>
              </p:ext>
            </p:extLst>
          </p:nvPr>
        </p:nvGraphicFramePr>
        <p:xfrm>
          <a:off x="539552" y="404664"/>
          <a:ext cx="77768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273860"/>
              </p:ext>
            </p:extLst>
          </p:nvPr>
        </p:nvGraphicFramePr>
        <p:xfrm>
          <a:off x="539552" y="3356992"/>
          <a:ext cx="80648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27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219975"/>
              </p:ext>
            </p:extLst>
          </p:nvPr>
        </p:nvGraphicFramePr>
        <p:xfrm>
          <a:off x="683568" y="476672"/>
          <a:ext cx="777686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9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1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60896"/>
              </p:ext>
            </p:extLst>
          </p:nvPr>
        </p:nvGraphicFramePr>
        <p:xfrm>
          <a:off x="1115616" y="548680"/>
          <a:ext cx="66967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19155"/>
              </p:ext>
            </p:extLst>
          </p:nvPr>
        </p:nvGraphicFramePr>
        <p:xfrm>
          <a:off x="1259632" y="3068960"/>
          <a:ext cx="66247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24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586322"/>
              </p:ext>
            </p:extLst>
          </p:nvPr>
        </p:nvGraphicFramePr>
        <p:xfrm>
          <a:off x="755576" y="836712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243112"/>
              </p:ext>
            </p:extLst>
          </p:nvPr>
        </p:nvGraphicFramePr>
        <p:xfrm>
          <a:off x="611560" y="332656"/>
          <a:ext cx="78488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93144"/>
              </p:ext>
            </p:extLst>
          </p:nvPr>
        </p:nvGraphicFramePr>
        <p:xfrm>
          <a:off x="467544" y="3284984"/>
          <a:ext cx="388843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482314"/>
              </p:ext>
            </p:extLst>
          </p:nvPr>
        </p:nvGraphicFramePr>
        <p:xfrm>
          <a:off x="4644008" y="3212976"/>
          <a:ext cx="4176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78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638316"/>
              </p:ext>
            </p:extLst>
          </p:nvPr>
        </p:nvGraphicFramePr>
        <p:xfrm>
          <a:off x="395536" y="188640"/>
          <a:ext cx="77768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873267"/>
              </p:ext>
            </p:extLst>
          </p:nvPr>
        </p:nvGraphicFramePr>
        <p:xfrm>
          <a:off x="539552" y="2924944"/>
          <a:ext cx="8208912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44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041058"/>
              </p:ext>
            </p:extLst>
          </p:nvPr>
        </p:nvGraphicFramePr>
        <p:xfrm>
          <a:off x="467544" y="116632"/>
          <a:ext cx="49685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473843"/>
              </p:ext>
            </p:extLst>
          </p:nvPr>
        </p:nvGraphicFramePr>
        <p:xfrm>
          <a:off x="467544" y="3041576"/>
          <a:ext cx="820891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55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689815"/>
              </p:ext>
            </p:extLst>
          </p:nvPr>
        </p:nvGraphicFramePr>
        <p:xfrm>
          <a:off x="467544" y="332656"/>
          <a:ext cx="792088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831607"/>
              </p:ext>
            </p:extLst>
          </p:nvPr>
        </p:nvGraphicFramePr>
        <p:xfrm>
          <a:off x="467544" y="3284984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5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961586"/>
              </p:ext>
            </p:extLst>
          </p:nvPr>
        </p:nvGraphicFramePr>
        <p:xfrm>
          <a:off x="611560" y="476672"/>
          <a:ext cx="80648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7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601454"/>
              </p:ext>
            </p:extLst>
          </p:nvPr>
        </p:nvGraphicFramePr>
        <p:xfrm>
          <a:off x="683568" y="476672"/>
          <a:ext cx="777686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5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2015-03-03T18:05:41Z</dcterms:created>
  <dcterms:modified xsi:type="dcterms:W3CDTF">2015-03-04T17:22:25Z</dcterms:modified>
</cp:coreProperties>
</file>