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2D78-D68E-48B0-9B52-87264F344EC6}" type="datetimeFigureOut">
              <a:rPr lang="sv-SE" smtClean="0"/>
              <a:pPr/>
              <a:t>2015-06-07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6E5-98B2-4F88-94E6-63A9C63F7D4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YcymRy2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sv-SE" dirty="0" smtClean="0"/>
              <a:t>Johan </a:t>
            </a:r>
            <a:r>
              <a:rPr lang="sv-SE" dirty="0" err="1" smtClean="0"/>
              <a:t>Helmich</a:t>
            </a:r>
            <a:r>
              <a:rPr lang="sv-SE" dirty="0" smtClean="0"/>
              <a:t> Roman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1752600"/>
          </a:xfrm>
        </p:spPr>
        <p:txBody>
          <a:bodyPr/>
          <a:lstStyle/>
          <a:p>
            <a:r>
              <a:rPr lang="sv-SE" dirty="0" smtClean="0"/>
              <a:t>”The </a:t>
            </a:r>
            <a:r>
              <a:rPr lang="sv-SE" dirty="0" err="1" smtClean="0"/>
              <a:t>father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Swedish </a:t>
            </a:r>
            <a:r>
              <a:rPr lang="sv-SE" dirty="0" err="1" smtClean="0"/>
              <a:t>music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”</a:t>
            </a:r>
            <a:r>
              <a:rPr lang="sv-SE" dirty="0" err="1" smtClean="0"/>
              <a:t>Sweden´s</a:t>
            </a:r>
            <a:r>
              <a:rPr lang="sv-SE" dirty="0" smtClean="0"/>
              <a:t> Händel”</a:t>
            </a:r>
            <a:endParaRPr lang="sv-SE" dirty="0"/>
          </a:p>
        </p:txBody>
      </p:sp>
      <p:pic>
        <p:nvPicPr>
          <p:cNvPr id="4" name="Bildobjekt 3" descr="Johan_Helmich_Roman_-_schwedischer_Kompon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6354" y="1484785"/>
            <a:ext cx="3817540" cy="3888432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4"/>
          </a:xfrm>
        </p:spPr>
        <p:txBody>
          <a:bodyPr>
            <a:normAutofit/>
          </a:bodyPr>
          <a:lstStyle/>
          <a:p>
            <a:r>
              <a:rPr lang="sv-SE" dirty="0" smtClean="0"/>
              <a:t>Personal </a:t>
            </a:r>
            <a:r>
              <a:rPr lang="sv-SE" dirty="0" err="1" smtClean="0"/>
              <a:t>facts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486600" cy="511256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1"/>
                </a:solidFill>
              </a:rPr>
              <a:t>He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born</a:t>
            </a:r>
            <a:r>
              <a:rPr lang="sv-SE" dirty="0" smtClean="0">
                <a:solidFill>
                  <a:schemeClr val="tx1"/>
                </a:solidFill>
              </a:rPr>
              <a:t> in Stockholm 1694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smtClean="0">
                <a:solidFill>
                  <a:schemeClr val="tx1"/>
                </a:solidFill>
              </a:rPr>
              <a:t>and </a:t>
            </a:r>
            <a:r>
              <a:rPr lang="sv-SE" dirty="0" err="1" smtClean="0">
                <a:solidFill>
                  <a:schemeClr val="tx1"/>
                </a:solidFill>
              </a:rPr>
              <a:t>died</a:t>
            </a:r>
            <a:endParaRPr lang="sv-SE" dirty="0" smtClean="0">
              <a:solidFill>
                <a:schemeClr val="tx1"/>
              </a:solidFill>
            </a:endParaRP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     63 </a:t>
            </a:r>
            <a:r>
              <a:rPr lang="sv-SE" dirty="0" err="1" smtClean="0">
                <a:solidFill>
                  <a:schemeClr val="tx1"/>
                </a:solidFill>
              </a:rPr>
              <a:t>years</a:t>
            </a:r>
            <a:r>
              <a:rPr lang="sv-SE" dirty="0" smtClean="0">
                <a:solidFill>
                  <a:schemeClr val="tx1"/>
                </a:solidFill>
              </a:rPr>
              <a:t> old 1758 in Kalmar.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1"/>
                </a:solidFill>
              </a:rPr>
              <a:t>He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suffered</a:t>
            </a:r>
            <a:r>
              <a:rPr lang="sv-SE" dirty="0" smtClean="0">
                <a:solidFill>
                  <a:schemeClr val="tx1"/>
                </a:solidFill>
              </a:rPr>
              <a:t> from </a:t>
            </a:r>
            <a:r>
              <a:rPr lang="sv-SE" dirty="0" err="1" smtClean="0">
                <a:solidFill>
                  <a:schemeClr val="tx1"/>
                </a:solidFill>
              </a:rPr>
              <a:t>tongue</a:t>
            </a:r>
            <a:r>
              <a:rPr lang="sv-SE" dirty="0" smtClean="0">
                <a:solidFill>
                  <a:schemeClr val="tx1"/>
                </a:solidFill>
              </a:rPr>
              <a:t> cancer </a:t>
            </a:r>
            <a:r>
              <a:rPr lang="sv-SE" dirty="0" err="1" smtClean="0">
                <a:solidFill>
                  <a:schemeClr val="tx1"/>
                </a:solidFill>
              </a:rPr>
              <a:t>which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finally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killed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him</a:t>
            </a:r>
            <a:r>
              <a:rPr lang="sv-SE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Roman got a </a:t>
            </a:r>
            <a:r>
              <a:rPr lang="sv-SE" dirty="0" err="1" smtClean="0">
                <a:solidFill>
                  <a:schemeClr val="tx1"/>
                </a:solidFill>
              </a:rPr>
              <a:t>very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caring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upbringing</a:t>
            </a:r>
            <a:r>
              <a:rPr lang="sv-SE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1"/>
                </a:solidFill>
              </a:rPr>
              <a:t>His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father</a:t>
            </a:r>
            <a:r>
              <a:rPr lang="sv-SE" dirty="0" smtClean="0">
                <a:solidFill>
                  <a:schemeClr val="tx1"/>
                </a:solidFill>
              </a:rPr>
              <a:t> Johan Roman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kapellmeister</a:t>
            </a:r>
            <a:r>
              <a:rPr lang="sv-SE" dirty="0" smtClean="0">
                <a:solidFill>
                  <a:schemeClr val="tx1"/>
                </a:solidFill>
              </a:rPr>
              <a:t> at the </a:t>
            </a:r>
            <a:r>
              <a:rPr lang="sv-SE" dirty="0" err="1" smtClean="0">
                <a:solidFill>
                  <a:schemeClr val="tx1"/>
                </a:solidFill>
              </a:rPr>
              <a:t>royal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court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orchestra</a:t>
            </a:r>
            <a:r>
              <a:rPr lang="sv-SE" dirty="0" smtClean="0">
                <a:solidFill>
                  <a:schemeClr val="tx1"/>
                </a:solidFill>
              </a:rPr>
              <a:t>.  </a:t>
            </a:r>
          </a:p>
          <a:p>
            <a:pPr algn="l"/>
            <a:r>
              <a:rPr lang="sv-SE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4571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488832" cy="3600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1"/>
                </a:solidFill>
              </a:rPr>
              <a:t>His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mother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Catarina-Margareta von </a:t>
            </a:r>
            <a:r>
              <a:rPr lang="sv-SE" dirty="0" err="1" smtClean="0">
                <a:solidFill>
                  <a:schemeClr val="tx1"/>
                </a:solidFill>
              </a:rPr>
              <a:t>Elswish</a:t>
            </a:r>
            <a:r>
              <a:rPr lang="sv-SE" dirty="0" smtClean="0">
                <a:solidFill>
                  <a:schemeClr val="tx1"/>
                </a:solidFill>
              </a:rPr>
              <a:t> (</a:t>
            </a:r>
            <a:r>
              <a:rPr lang="sv-SE" dirty="0" err="1" smtClean="0">
                <a:solidFill>
                  <a:schemeClr val="tx1"/>
                </a:solidFill>
              </a:rPr>
              <a:t>she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from the </a:t>
            </a:r>
            <a:r>
              <a:rPr lang="sv-SE" dirty="0" err="1" smtClean="0">
                <a:solidFill>
                  <a:schemeClr val="tx1"/>
                </a:solidFill>
              </a:rPr>
              <a:t>nobility</a:t>
            </a:r>
            <a:r>
              <a:rPr lang="sv-SE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Roman </a:t>
            </a:r>
            <a:r>
              <a:rPr lang="sv-SE" dirty="0" err="1" smtClean="0">
                <a:solidFill>
                  <a:schemeClr val="tx1"/>
                </a:solidFill>
              </a:rPr>
              <a:t>was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married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first</a:t>
            </a:r>
            <a:r>
              <a:rPr lang="sv-SE" dirty="0" smtClean="0">
                <a:solidFill>
                  <a:schemeClr val="tx1"/>
                </a:solidFill>
              </a:rPr>
              <a:t> to Eva </a:t>
            </a:r>
            <a:r>
              <a:rPr lang="sv-SE" dirty="0" err="1" smtClean="0">
                <a:solidFill>
                  <a:schemeClr val="tx1"/>
                </a:solidFill>
              </a:rPr>
              <a:t>Emerentia</a:t>
            </a:r>
            <a:r>
              <a:rPr lang="sv-SE" dirty="0" smtClean="0">
                <a:solidFill>
                  <a:schemeClr val="tx1"/>
                </a:solidFill>
              </a:rPr>
              <a:t> Biörck, </a:t>
            </a:r>
            <a:r>
              <a:rPr lang="sv-SE" dirty="0" err="1" smtClean="0">
                <a:solidFill>
                  <a:schemeClr val="tx1"/>
                </a:solidFill>
              </a:rPr>
              <a:t>then</a:t>
            </a:r>
            <a:r>
              <a:rPr lang="sv-SE" dirty="0" smtClean="0">
                <a:solidFill>
                  <a:schemeClr val="tx1"/>
                </a:solidFill>
              </a:rPr>
              <a:t> to Maria-Elisabeth </a:t>
            </a:r>
            <a:r>
              <a:rPr lang="sv-SE" dirty="0" err="1" smtClean="0">
                <a:solidFill>
                  <a:schemeClr val="tx1"/>
                </a:solidFill>
              </a:rPr>
              <a:t>Baumgardt</a:t>
            </a:r>
            <a:r>
              <a:rPr lang="sv-SE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zcorrecteurs.fr/uploads/membres/1145/blog/0457103001268936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128" y="2996952"/>
            <a:ext cx="3129024" cy="35571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23536"/>
            <a:ext cx="8229600" cy="792088"/>
          </a:xfrm>
        </p:spPr>
        <p:txBody>
          <a:bodyPr/>
          <a:lstStyle/>
          <a:p>
            <a:r>
              <a:rPr lang="sv-SE" dirty="0" smtClean="0"/>
              <a:t>Music </a:t>
            </a:r>
            <a:r>
              <a:rPr lang="sv-SE" dirty="0" err="1" smtClean="0"/>
              <a:t>life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92696"/>
            <a:ext cx="6419056" cy="597666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9600" dirty="0" smtClean="0"/>
              <a:t>At </a:t>
            </a:r>
            <a:r>
              <a:rPr lang="sv-SE" sz="9600" dirty="0" err="1" smtClean="0"/>
              <a:t>seven</a:t>
            </a:r>
            <a:r>
              <a:rPr lang="sv-SE" sz="9600" dirty="0" smtClean="0"/>
              <a:t> </a:t>
            </a:r>
            <a:r>
              <a:rPr lang="sv-SE" sz="9600" dirty="0" err="1" smtClean="0"/>
              <a:t>years</a:t>
            </a:r>
            <a:r>
              <a:rPr lang="sv-SE" sz="9600" dirty="0" smtClean="0"/>
              <a:t> old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played</a:t>
            </a:r>
            <a:r>
              <a:rPr lang="sv-SE" sz="9600" dirty="0" smtClean="0"/>
              <a:t> the violin for</a:t>
            </a:r>
          </a:p>
          <a:p>
            <a:pPr marL="0" indent="0">
              <a:buNone/>
            </a:pPr>
            <a:r>
              <a:rPr lang="sv-SE" sz="9600" dirty="0" smtClean="0"/>
              <a:t>     the </a:t>
            </a:r>
            <a:r>
              <a:rPr lang="sv-SE" sz="9600" dirty="0" err="1" smtClean="0"/>
              <a:t>royal</a:t>
            </a:r>
            <a:r>
              <a:rPr lang="sv-SE" sz="9600" dirty="0" smtClean="0"/>
              <a:t> </a:t>
            </a:r>
            <a:r>
              <a:rPr lang="sv-SE" sz="9600" dirty="0" err="1" smtClean="0"/>
              <a:t>court</a:t>
            </a:r>
            <a:r>
              <a:rPr lang="sv-SE" sz="9600" dirty="0" smtClean="0"/>
              <a:t> for the </a:t>
            </a:r>
            <a:r>
              <a:rPr lang="sv-SE" sz="9600" dirty="0" err="1" smtClean="0"/>
              <a:t>first</a:t>
            </a:r>
            <a:r>
              <a:rPr lang="sv-SE" sz="9600" dirty="0" smtClean="0"/>
              <a:t> </a:t>
            </a:r>
            <a:r>
              <a:rPr lang="sv-SE" sz="9600" dirty="0" err="1" smtClean="0"/>
              <a:t>time</a:t>
            </a:r>
            <a:r>
              <a:rPr lang="sv-SE" sz="96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9600" dirty="0" err="1" smtClean="0"/>
              <a:t>When</a:t>
            </a:r>
            <a:r>
              <a:rPr lang="sv-SE" sz="9600" dirty="0" smtClean="0"/>
              <a:t>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17 </a:t>
            </a:r>
            <a:r>
              <a:rPr lang="sv-SE" sz="9600" dirty="0" err="1" smtClean="0"/>
              <a:t>years</a:t>
            </a:r>
            <a:r>
              <a:rPr lang="sv-SE" sz="9600" dirty="0" smtClean="0"/>
              <a:t> old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</a:t>
            </a:r>
            <a:r>
              <a:rPr lang="sv-SE" sz="9600" dirty="0" err="1" smtClean="0"/>
              <a:t>emplyoyed</a:t>
            </a:r>
            <a:r>
              <a:rPr lang="sv-SE" sz="9600" dirty="0" smtClean="0"/>
              <a:t> by the </a:t>
            </a:r>
            <a:r>
              <a:rPr lang="sv-SE" sz="9600" dirty="0"/>
              <a:t>R</a:t>
            </a:r>
            <a:r>
              <a:rPr lang="sv-SE" sz="9600" dirty="0" smtClean="0"/>
              <a:t>oyal </a:t>
            </a:r>
            <a:r>
              <a:rPr lang="sv-SE" sz="9600" dirty="0" err="1" smtClean="0"/>
              <a:t>court</a:t>
            </a:r>
            <a:r>
              <a:rPr lang="sv-SE" sz="9600" dirty="0" smtClean="0"/>
              <a:t> </a:t>
            </a:r>
            <a:r>
              <a:rPr lang="sv-SE" sz="9600" dirty="0" err="1" smtClean="0"/>
              <a:t>orhestra</a:t>
            </a:r>
            <a:r>
              <a:rPr lang="sv-SE" sz="96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9600" dirty="0" err="1" smtClean="0"/>
              <a:t>When</a:t>
            </a:r>
            <a:r>
              <a:rPr lang="sv-SE" sz="9600" dirty="0" smtClean="0"/>
              <a:t>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21 </a:t>
            </a:r>
            <a:r>
              <a:rPr lang="sv-SE" sz="9600" dirty="0" err="1" smtClean="0"/>
              <a:t>years</a:t>
            </a:r>
            <a:r>
              <a:rPr lang="sv-SE" sz="9600" dirty="0" smtClean="0"/>
              <a:t> old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</a:t>
            </a:r>
            <a:r>
              <a:rPr lang="sv-SE" sz="9600" dirty="0" err="1" smtClean="0"/>
              <a:t>allowed</a:t>
            </a:r>
            <a:r>
              <a:rPr lang="sv-SE" sz="9600" dirty="0" smtClean="0"/>
              <a:t> by </a:t>
            </a:r>
            <a:r>
              <a:rPr lang="sv-SE" sz="9600" dirty="0" err="1" smtClean="0"/>
              <a:t>king</a:t>
            </a:r>
            <a:r>
              <a:rPr lang="sv-SE" sz="9600" dirty="0" smtClean="0"/>
              <a:t> Karl XII to make a </a:t>
            </a:r>
            <a:r>
              <a:rPr lang="sv-SE" sz="9600" dirty="0" err="1" smtClean="0"/>
              <a:t>study</a:t>
            </a:r>
            <a:r>
              <a:rPr lang="sv-SE" sz="9600" dirty="0" smtClean="0"/>
              <a:t> </a:t>
            </a:r>
            <a:r>
              <a:rPr lang="sv-SE" sz="9600" dirty="0" err="1" smtClean="0"/>
              <a:t>trip</a:t>
            </a:r>
            <a:r>
              <a:rPr lang="sv-SE" sz="9600" dirty="0" smtClean="0"/>
              <a:t> to London, and </a:t>
            </a:r>
            <a:r>
              <a:rPr lang="sv-SE" sz="9600" dirty="0" err="1" smtClean="0"/>
              <a:t>very</a:t>
            </a:r>
            <a:r>
              <a:rPr lang="sv-SE" sz="9600" dirty="0" smtClean="0"/>
              <a:t> </a:t>
            </a:r>
            <a:r>
              <a:rPr lang="sv-SE" sz="9600" dirty="0" err="1" smtClean="0"/>
              <a:t>quickly</a:t>
            </a:r>
            <a:r>
              <a:rPr lang="sv-SE" sz="9600" dirty="0" smtClean="0"/>
              <a:t>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</a:t>
            </a:r>
            <a:r>
              <a:rPr lang="sv-SE" sz="9600" dirty="0" err="1" smtClean="0"/>
              <a:t>emplyed</a:t>
            </a:r>
            <a:r>
              <a:rPr lang="sv-SE" sz="9600" dirty="0" smtClean="0"/>
              <a:t> to play at the opera </a:t>
            </a:r>
            <a:r>
              <a:rPr lang="sv-SE" sz="9600" dirty="0" err="1" smtClean="0"/>
              <a:t>orchestra</a:t>
            </a:r>
            <a:r>
              <a:rPr lang="sv-SE" sz="9600" dirty="0" smtClean="0"/>
              <a:t> at the </a:t>
            </a:r>
            <a:r>
              <a:rPr lang="sv-SE" sz="9600" dirty="0" err="1" smtClean="0"/>
              <a:t>King´s</a:t>
            </a:r>
            <a:r>
              <a:rPr lang="sv-SE" sz="9600" dirty="0" smtClean="0"/>
              <a:t> </a:t>
            </a:r>
            <a:r>
              <a:rPr lang="sv-SE" sz="9600" dirty="0" err="1" smtClean="0"/>
              <a:t>theater</a:t>
            </a:r>
            <a:r>
              <a:rPr lang="sv-SE" sz="9600" dirty="0"/>
              <a:t> </a:t>
            </a:r>
            <a:r>
              <a:rPr lang="sv-SE" sz="9600" dirty="0" smtClean="0"/>
              <a:t>under George Friedrich Händel.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9600" dirty="0" err="1" smtClean="0"/>
              <a:t>He</a:t>
            </a:r>
            <a:r>
              <a:rPr lang="sv-SE" sz="9600" dirty="0" smtClean="0"/>
              <a:t> got </a:t>
            </a:r>
            <a:r>
              <a:rPr lang="sv-SE" sz="9600" dirty="0" err="1" smtClean="0"/>
              <a:t>deeply</a:t>
            </a:r>
            <a:r>
              <a:rPr lang="sv-SE" sz="9600" dirty="0" smtClean="0"/>
              <a:t> </a:t>
            </a:r>
            <a:r>
              <a:rPr lang="sv-SE" sz="9600" dirty="0" err="1" smtClean="0"/>
              <a:t>inspired</a:t>
            </a:r>
            <a:r>
              <a:rPr lang="sv-SE" sz="9600" dirty="0" smtClean="0"/>
              <a:t> by Händel.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9600" dirty="0" err="1" smtClean="0"/>
              <a:t>Soon</a:t>
            </a:r>
            <a:r>
              <a:rPr lang="sv-SE" sz="9600" dirty="0" smtClean="0"/>
              <a:t>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was</a:t>
            </a:r>
            <a:r>
              <a:rPr lang="sv-SE" sz="9600" dirty="0" smtClean="0"/>
              <a:t> </a:t>
            </a:r>
            <a:r>
              <a:rPr lang="sv-SE" sz="9600" dirty="0" err="1" smtClean="0"/>
              <a:t>called</a:t>
            </a:r>
            <a:r>
              <a:rPr lang="sv-SE" sz="9600" dirty="0" smtClean="0"/>
              <a:t> back to Sweden and </a:t>
            </a:r>
            <a:r>
              <a:rPr lang="sv-SE" sz="9600" dirty="0" err="1" smtClean="0"/>
              <a:t>came</a:t>
            </a:r>
            <a:r>
              <a:rPr lang="sv-SE" sz="9600" dirty="0" smtClean="0"/>
              <a:t> back to the Royal </a:t>
            </a:r>
            <a:r>
              <a:rPr lang="sv-SE" sz="9600" dirty="0" err="1" smtClean="0"/>
              <a:t>court</a:t>
            </a:r>
            <a:r>
              <a:rPr lang="sv-SE" sz="9600" dirty="0" smtClean="0"/>
              <a:t> opera </a:t>
            </a:r>
            <a:r>
              <a:rPr lang="sv-SE" sz="9600" dirty="0" err="1" smtClean="0"/>
              <a:t>orchestra</a:t>
            </a:r>
            <a:r>
              <a:rPr lang="sv-SE" sz="96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9600" dirty="0" smtClean="0"/>
              <a:t>Roman </a:t>
            </a:r>
            <a:r>
              <a:rPr lang="sv-SE" sz="9600" dirty="0" err="1" smtClean="0"/>
              <a:t>had</a:t>
            </a:r>
            <a:r>
              <a:rPr lang="sv-SE" sz="9600" dirty="0" smtClean="0"/>
              <a:t> a </a:t>
            </a:r>
            <a:r>
              <a:rPr lang="sv-SE" sz="9600" dirty="0" err="1" smtClean="0"/>
              <a:t>career</a:t>
            </a:r>
            <a:r>
              <a:rPr lang="sv-SE" sz="9600" dirty="0" smtClean="0"/>
              <a:t> </a:t>
            </a:r>
            <a:r>
              <a:rPr lang="sv-SE" sz="9600" dirty="0" err="1" smtClean="0"/>
              <a:t>within</a:t>
            </a:r>
            <a:r>
              <a:rPr lang="sv-SE" sz="9600" dirty="0" smtClean="0"/>
              <a:t> the </a:t>
            </a:r>
            <a:r>
              <a:rPr lang="sv-SE" sz="9600" dirty="0" err="1" smtClean="0"/>
              <a:t>orchestra</a:t>
            </a:r>
            <a:r>
              <a:rPr lang="sv-SE" sz="9600" dirty="0" smtClean="0"/>
              <a:t> and 1754 </a:t>
            </a:r>
            <a:r>
              <a:rPr lang="sv-SE" sz="9600" dirty="0" err="1" smtClean="0"/>
              <a:t>he</a:t>
            </a:r>
            <a:r>
              <a:rPr lang="sv-SE" sz="9600" dirty="0" smtClean="0"/>
              <a:t> </a:t>
            </a:r>
            <a:r>
              <a:rPr lang="sv-SE" sz="9600" dirty="0" err="1" smtClean="0"/>
              <a:t>became</a:t>
            </a:r>
            <a:r>
              <a:rPr lang="sv-SE" sz="9600" dirty="0" smtClean="0"/>
              <a:t> superintendent for the Royal </a:t>
            </a:r>
            <a:r>
              <a:rPr lang="sv-SE" sz="9600" dirty="0" err="1" smtClean="0"/>
              <a:t>court</a:t>
            </a:r>
            <a:r>
              <a:rPr lang="sv-SE" sz="9600" dirty="0" smtClean="0"/>
              <a:t> </a:t>
            </a:r>
            <a:r>
              <a:rPr lang="sv-SE" sz="9600" dirty="0" err="1" smtClean="0"/>
              <a:t>orchestra</a:t>
            </a:r>
            <a:r>
              <a:rPr lang="sv-SE" sz="9600" dirty="0" smtClean="0"/>
              <a:t>.</a:t>
            </a:r>
          </a:p>
          <a:p>
            <a:pPr marL="0" indent="0">
              <a:buNone/>
            </a:pPr>
            <a:endParaRPr lang="sv-SE" sz="11200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2050" name="Picture 2" descr="http://upload.wikimedia.org/wikipedia/commons/f/f4/German%2C_maple_Vio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1" y="1484785"/>
            <a:ext cx="2412948" cy="34563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err="1"/>
              <a:t>He</a:t>
            </a:r>
            <a:r>
              <a:rPr lang="sv-SE" dirty="0"/>
              <a:t> </a:t>
            </a:r>
            <a:r>
              <a:rPr lang="sv-SE" dirty="0" err="1" smtClean="0"/>
              <a:t>visited</a:t>
            </a:r>
            <a:r>
              <a:rPr lang="sv-SE" dirty="0" smtClean="0"/>
              <a:t> England, </a:t>
            </a:r>
            <a:r>
              <a:rPr lang="sv-SE" dirty="0" err="1" smtClean="0"/>
              <a:t>France</a:t>
            </a:r>
            <a:r>
              <a:rPr lang="sv-SE" dirty="0" smtClean="0"/>
              <a:t>, </a:t>
            </a:r>
            <a:r>
              <a:rPr lang="sv-SE" dirty="0" err="1" smtClean="0"/>
              <a:t>Italy</a:t>
            </a:r>
            <a:r>
              <a:rPr lang="sv-SE" dirty="0" smtClean="0"/>
              <a:t> and German to </a:t>
            </a:r>
            <a:r>
              <a:rPr lang="sv-SE" dirty="0" err="1" smtClean="0"/>
              <a:t>deepen</a:t>
            </a:r>
            <a:r>
              <a:rPr lang="sv-SE" dirty="0" smtClean="0"/>
              <a:t> </a:t>
            </a:r>
            <a:r>
              <a:rPr lang="sv-SE" dirty="0" err="1" smtClean="0"/>
              <a:t>his</a:t>
            </a:r>
            <a:r>
              <a:rPr lang="sv-SE" dirty="0" smtClean="0"/>
              <a:t> </a:t>
            </a: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music</a:t>
            </a:r>
            <a:r>
              <a:rPr lang="sv-SE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a </a:t>
            </a:r>
            <a:r>
              <a:rPr lang="sv-SE" dirty="0" err="1" smtClean="0"/>
              <a:t>virtous</a:t>
            </a:r>
            <a:r>
              <a:rPr lang="sv-SE" dirty="0" smtClean="0"/>
              <a:t> at the violin and the oboe.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an excellent musical director as </a:t>
            </a:r>
            <a:r>
              <a:rPr lang="sv-SE" dirty="0" err="1" smtClean="0"/>
              <a:t>well</a:t>
            </a:r>
            <a:r>
              <a:rPr lang="sv-S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translated</a:t>
            </a:r>
            <a:r>
              <a:rPr lang="sv-SE" dirty="0" smtClean="0"/>
              <a:t> and </a:t>
            </a:r>
            <a:r>
              <a:rPr lang="sv-SE" dirty="0" err="1" smtClean="0"/>
              <a:t>played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works</a:t>
            </a:r>
            <a:r>
              <a:rPr lang="sv-SE" dirty="0" smtClean="0"/>
              <a:t> by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countries´composers</a:t>
            </a:r>
            <a:r>
              <a:rPr lang="sv-SE" dirty="0" smtClean="0"/>
              <a:t>, for </a:t>
            </a:r>
            <a:r>
              <a:rPr lang="sv-SE" dirty="0" err="1" smtClean="0"/>
              <a:t>example</a:t>
            </a:r>
            <a:r>
              <a:rPr lang="sv-SE" dirty="0" smtClean="0"/>
              <a:t> by Händel and </a:t>
            </a:r>
            <a:r>
              <a:rPr lang="sv-SE" dirty="0" err="1" smtClean="0"/>
              <a:t>Pergolesi</a:t>
            </a:r>
            <a:r>
              <a:rPr lang="sv-SE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The </a:t>
            </a:r>
            <a:r>
              <a:rPr lang="sv-SE" dirty="0" err="1" smtClean="0"/>
              <a:t>biggest</a:t>
            </a:r>
            <a:r>
              <a:rPr lang="sv-SE" dirty="0" smtClean="0"/>
              <a:t> </a:t>
            </a:r>
            <a:r>
              <a:rPr lang="sv-SE" dirty="0" err="1" smtClean="0"/>
              <a:t>importance</a:t>
            </a:r>
            <a:r>
              <a:rPr lang="sv-SE" dirty="0" smtClean="0"/>
              <a:t> Roman </a:t>
            </a:r>
            <a:r>
              <a:rPr lang="sv-SE" dirty="0" err="1" smtClean="0"/>
              <a:t>had</a:t>
            </a:r>
            <a:r>
              <a:rPr lang="sv-SE" dirty="0" smtClean="0"/>
              <a:t> has a </a:t>
            </a:r>
            <a:r>
              <a:rPr lang="sv-SE" dirty="0" err="1" smtClean="0"/>
              <a:t>composer</a:t>
            </a:r>
            <a:r>
              <a:rPr lang="sv-SE" dirty="0" smtClean="0"/>
              <a:t>, </a:t>
            </a:r>
            <a:r>
              <a:rPr lang="sv-SE" dirty="0" err="1" smtClean="0"/>
              <a:t>though</a:t>
            </a:r>
            <a:r>
              <a:rPr lang="sv-S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Roman </a:t>
            </a:r>
            <a:r>
              <a:rPr lang="sv-SE" dirty="0" err="1" smtClean="0"/>
              <a:t>mainly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a </a:t>
            </a:r>
            <a:r>
              <a:rPr lang="sv-SE" dirty="0" err="1" smtClean="0"/>
              <a:t>baroque</a:t>
            </a:r>
            <a:r>
              <a:rPr lang="sv-SE" dirty="0" smtClean="0"/>
              <a:t> </a:t>
            </a:r>
            <a:r>
              <a:rPr lang="sv-SE" dirty="0" err="1" smtClean="0"/>
              <a:t>composer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made</a:t>
            </a:r>
            <a:r>
              <a:rPr lang="sv-SE" dirty="0" smtClean="0"/>
              <a:t> </a:t>
            </a:r>
            <a:r>
              <a:rPr lang="sv-SE" dirty="0" err="1" smtClean="0"/>
              <a:t>music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all genres </a:t>
            </a:r>
            <a:r>
              <a:rPr lang="sv-SE" dirty="0" err="1" smtClean="0"/>
              <a:t>except</a:t>
            </a:r>
            <a:r>
              <a:rPr lang="sv-SE" dirty="0" smtClean="0"/>
              <a:t> for opera. 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1402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Roman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drawn</a:t>
            </a:r>
            <a:r>
              <a:rPr lang="sv-SE" dirty="0" smtClean="0"/>
              <a:t> to </a:t>
            </a:r>
            <a:r>
              <a:rPr lang="sv-SE" dirty="0" err="1" smtClean="0"/>
              <a:t>spritual</a:t>
            </a:r>
            <a:r>
              <a:rPr lang="sv-SE" dirty="0" smtClean="0"/>
              <a:t> </a:t>
            </a:r>
            <a:r>
              <a:rPr lang="sv-SE" dirty="0" err="1" smtClean="0"/>
              <a:t>music</a:t>
            </a:r>
            <a:r>
              <a:rPr lang="sv-SE" dirty="0" smtClean="0"/>
              <a:t>, from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inspired</a:t>
            </a:r>
            <a:r>
              <a:rPr lang="sv-SE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wrote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works</a:t>
            </a:r>
            <a:r>
              <a:rPr lang="sv-SE" dirty="0" smtClean="0"/>
              <a:t> for the </a:t>
            </a:r>
            <a:r>
              <a:rPr lang="sv-SE" dirty="0" err="1" smtClean="0"/>
              <a:t>orchestra</a:t>
            </a:r>
            <a:r>
              <a:rPr lang="sv-SE" dirty="0" smtClean="0"/>
              <a:t>, for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different instruments, </a:t>
            </a:r>
            <a:r>
              <a:rPr lang="sv-SE" dirty="0" err="1" smtClean="0"/>
              <a:t>especally</a:t>
            </a:r>
            <a:r>
              <a:rPr lang="sv-SE" dirty="0" smtClean="0"/>
              <a:t> for the violin and oboe,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wrote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vocal</a:t>
            </a:r>
            <a:r>
              <a:rPr lang="sv-SE" dirty="0" smtClean="0"/>
              <a:t> </a:t>
            </a:r>
            <a:r>
              <a:rPr lang="sv-SE" dirty="0" err="1" smtClean="0"/>
              <a:t>works</a:t>
            </a:r>
            <a:r>
              <a:rPr lang="sv-SE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His</a:t>
            </a:r>
            <a:r>
              <a:rPr lang="sv-SE" dirty="0" smtClean="0"/>
              <a:t>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famous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is ”Svenska mässan” (The Swedish </a:t>
            </a:r>
            <a:r>
              <a:rPr lang="sv-SE" dirty="0" err="1" smtClean="0"/>
              <a:t>mass</a:t>
            </a:r>
            <a:r>
              <a:rPr lang="sv-SE" dirty="0" smtClean="0"/>
              <a:t>)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performed</a:t>
            </a:r>
            <a:r>
              <a:rPr lang="sv-SE" dirty="0" smtClean="0"/>
              <a:t> in 1752.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https://www.youtube.com/watch?v=dQYcymRy2N0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xmlns="" val="18061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366</Words>
  <Application>Microsoft Office PowerPoint</Application>
  <PresentationFormat>Bildspel på skärmen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Johan Helmich Roman</vt:lpstr>
      <vt:lpstr>Personal facts</vt:lpstr>
      <vt:lpstr>Bild 3</vt:lpstr>
      <vt:lpstr>Music life</vt:lpstr>
      <vt:lpstr>Bild 5</vt:lpstr>
      <vt:lpstr>Bild 6</vt:lpstr>
    </vt:vector>
  </TitlesOfParts>
  <Company>Linköpings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 Helmich Roman</dc:title>
  <dc:creator>linhag240</dc:creator>
  <cp:lastModifiedBy>Jenny</cp:lastModifiedBy>
  <cp:revision>30</cp:revision>
  <dcterms:created xsi:type="dcterms:W3CDTF">2015-05-05T09:25:48Z</dcterms:created>
  <dcterms:modified xsi:type="dcterms:W3CDTF">2015-06-07T18:49:07Z</dcterms:modified>
</cp:coreProperties>
</file>