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4" r:id="rId4"/>
    <p:sldId id="271" r:id="rId5"/>
    <p:sldId id="272" r:id="rId6"/>
    <p:sldId id="273" r:id="rId7"/>
    <p:sldId id="276" r:id="rId8"/>
    <p:sldId id="275" r:id="rId9"/>
    <p:sldId id="277" r:id="rId10"/>
    <p:sldId id="278" r:id="rId11"/>
    <p:sldId id="27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2AB3-6A7A-49F2-81D7-E41A1D4C40B8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1C5F-ECF9-4F76-83BA-A8CA055AD3A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D61-8846-448E-BBD4-A7BA37B34E69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1C74-E56A-4C4D-AE2A-6C91B9E5722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YENİKONAK YBO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TURKEY – SİNOP/Ayancık</a:t>
            </a:r>
            <a:endParaRPr lang="tr-TR" dirty="0"/>
          </a:p>
        </p:txBody>
      </p:sp>
      <p:pic>
        <p:nvPicPr>
          <p:cNvPr id="4" name="3 Resim" descr="oku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259719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enjoy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48445" r="30607" b="30884"/>
          <a:stretch>
            <a:fillRect/>
          </a:stretch>
        </p:blipFill>
        <p:spPr bwMode="auto">
          <a:xfrm>
            <a:off x="1907704" y="2420888"/>
            <a:ext cx="60100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06896" y="2708920"/>
            <a:ext cx="8229600" cy="1143000"/>
          </a:xfrm>
        </p:spPr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attention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0" dirty="0" smtClean="0"/>
              <a:t>Do </a:t>
            </a:r>
            <a:r>
              <a:rPr lang="tr-TR" b="0" dirty="0" err="1" smtClean="0"/>
              <a:t>you</a:t>
            </a:r>
            <a:r>
              <a:rPr lang="tr-TR" b="0" dirty="0" smtClean="0"/>
              <a:t> </a:t>
            </a:r>
            <a:r>
              <a:rPr lang="tr-TR" b="0" dirty="0" err="1" smtClean="0"/>
              <a:t>like</a:t>
            </a:r>
            <a:r>
              <a:rPr lang="tr-TR" b="0" dirty="0" smtClean="0"/>
              <a:t> </a:t>
            </a:r>
            <a:r>
              <a:rPr lang="tr-TR" b="0" dirty="0" err="1" smtClean="0"/>
              <a:t>music</a:t>
            </a:r>
            <a:r>
              <a:rPr lang="tr-TR" b="0" dirty="0" smtClean="0"/>
              <a:t>?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48445" r="30607" b="30884"/>
          <a:stretch>
            <a:fillRect/>
          </a:stretch>
        </p:blipFill>
        <p:spPr bwMode="auto">
          <a:xfrm>
            <a:off x="2267744" y="2564904"/>
            <a:ext cx="60100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46230" r="23519" b="24239"/>
          <a:stretch>
            <a:fillRect/>
          </a:stretch>
        </p:blipFill>
        <p:spPr bwMode="auto">
          <a:xfrm>
            <a:off x="2123728" y="1185624"/>
            <a:ext cx="6768752" cy="51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</a:t>
            </a:r>
            <a:r>
              <a:rPr lang="tr-TR" sz="3200" dirty="0" err="1" smtClean="0"/>
              <a:t>Have</a:t>
            </a:r>
            <a:r>
              <a:rPr lang="tr-TR" sz="3200" dirty="0" smtClean="0"/>
              <a:t> </a:t>
            </a:r>
            <a:r>
              <a:rPr lang="tr-TR" sz="3200" dirty="0" err="1" smtClean="0"/>
              <a:t>you</a:t>
            </a:r>
            <a:r>
              <a:rPr lang="tr-TR" sz="3200" dirty="0" smtClean="0"/>
              <a:t> </a:t>
            </a:r>
            <a:r>
              <a:rPr lang="tr-TR" sz="3200" dirty="0" err="1" smtClean="0"/>
              <a:t>started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learn</a:t>
            </a:r>
            <a:r>
              <a:rPr lang="tr-TR" sz="3200" dirty="0" smtClean="0"/>
              <a:t> </a:t>
            </a:r>
            <a:r>
              <a:rPr lang="tr-TR" sz="3200" dirty="0" err="1" smtClean="0"/>
              <a:t>how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play</a:t>
            </a:r>
            <a:r>
              <a:rPr lang="tr-TR" sz="3200" dirty="0" smtClean="0"/>
              <a:t> an </a:t>
            </a:r>
            <a:r>
              <a:rPr lang="tr-TR" sz="3200" dirty="0" err="1" smtClean="0"/>
              <a:t>instrument</a:t>
            </a:r>
            <a:r>
              <a:rPr lang="tr-TR" sz="3200" dirty="0" smtClean="0"/>
              <a:t> </a:t>
            </a:r>
            <a:r>
              <a:rPr lang="tr-TR" sz="3200" dirty="0" err="1" smtClean="0"/>
              <a:t>during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 ?</a:t>
            </a:r>
            <a:endParaRPr lang="tr-T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a </a:t>
            </a:r>
            <a:r>
              <a:rPr lang="tr-TR" dirty="0" err="1" smtClean="0"/>
              <a:t>composer</a:t>
            </a:r>
            <a:r>
              <a:rPr lang="tr-TR" dirty="0" smtClean="0"/>
              <a:t> ?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22" t="44754" r="35332" b="29687"/>
          <a:stretch>
            <a:fillRect/>
          </a:stretch>
        </p:blipFill>
        <p:spPr bwMode="auto">
          <a:xfrm>
            <a:off x="1331640" y="1412776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sing</a:t>
            </a:r>
            <a:r>
              <a:rPr lang="tr-TR" dirty="0" smtClean="0"/>
              <a:t> ?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681" t="45492" r="30607" b="34575"/>
          <a:stretch>
            <a:fillRect/>
          </a:stretch>
        </p:blipFill>
        <p:spPr bwMode="auto">
          <a:xfrm>
            <a:off x="1547664" y="1988840"/>
            <a:ext cx="69341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	</a:t>
            </a:r>
            <a:r>
              <a:rPr lang="tr-TR" sz="3200" dirty="0" err="1" smtClean="0"/>
              <a:t>What</a:t>
            </a:r>
            <a:r>
              <a:rPr lang="tr-TR" sz="3200" dirty="0" smtClean="0"/>
              <a:t> </a:t>
            </a:r>
            <a:r>
              <a:rPr lang="tr-TR" sz="3200" dirty="0" err="1" smtClean="0"/>
              <a:t>was</a:t>
            </a:r>
            <a:r>
              <a:rPr lang="tr-TR" sz="3200" dirty="0" smtClean="0"/>
              <a:t> </a:t>
            </a:r>
            <a:r>
              <a:rPr lang="tr-TR" sz="3200" dirty="0" err="1" smtClean="0"/>
              <a:t>your</a:t>
            </a:r>
            <a:r>
              <a:rPr lang="tr-TR" sz="3200" dirty="0" smtClean="0"/>
              <a:t> </a:t>
            </a:r>
            <a:r>
              <a:rPr lang="tr-TR" sz="3200" dirty="0" err="1" smtClean="0"/>
              <a:t>favourite</a:t>
            </a:r>
            <a:r>
              <a:rPr lang="tr-TR" sz="3200" dirty="0" smtClean="0"/>
              <a:t> moment </a:t>
            </a:r>
            <a:r>
              <a:rPr lang="tr-TR" sz="3200" dirty="0" err="1" smtClean="0"/>
              <a:t>when</a:t>
            </a:r>
            <a:r>
              <a:rPr lang="tr-TR" sz="3200" dirty="0" smtClean="0"/>
              <a:t> </a:t>
            </a:r>
            <a:r>
              <a:rPr lang="tr-TR" sz="3200" dirty="0" err="1" smtClean="0"/>
              <a:t>you</a:t>
            </a:r>
            <a:r>
              <a:rPr lang="tr-TR" sz="3200" dirty="0" smtClean="0"/>
              <a:t> met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partners</a:t>
            </a:r>
            <a:r>
              <a:rPr lang="tr-TR" sz="3200" dirty="0" smtClean="0"/>
              <a:t>’ </a:t>
            </a:r>
            <a:r>
              <a:rPr lang="tr-TR" sz="3200" dirty="0" err="1" smtClean="0"/>
              <a:t>teachers</a:t>
            </a:r>
            <a:r>
              <a:rPr lang="tr-TR" sz="3200" dirty="0" smtClean="0"/>
              <a:t> of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why</a:t>
            </a:r>
            <a:r>
              <a:rPr lang="tr-TR" sz="3200" dirty="0" smtClean="0"/>
              <a:t>?</a:t>
            </a:r>
            <a:endParaRPr lang="tr-T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38109" r="23519" b="34575"/>
          <a:stretch>
            <a:fillRect/>
          </a:stretch>
        </p:blipFill>
        <p:spPr bwMode="auto">
          <a:xfrm>
            <a:off x="251521" y="1700808"/>
            <a:ext cx="88924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enjoy</a:t>
            </a:r>
            <a:r>
              <a:rPr lang="tr-TR" dirty="0" smtClean="0"/>
              <a:t> </a:t>
            </a:r>
            <a:r>
              <a:rPr lang="tr-TR" dirty="0" err="1" smtClean="0"/>
              <a:t>working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48445" r="30607" b="30884"/>
          <a:stretch>
            <a:fillRect/>
          </a:stretch>
        </p:blipFill>
        <p:spPr bwMode="auto">
          <a:xfrm>
            <a:off x="1907704" y="2420888"/>
            <a:ext cx="60100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favorite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44754" r="19385" b="36051"/>
          <a:stretch>
            <a:fillRect/>
          </a:stretch>
        </p:blipFill>
        <p:spPr bwMode="auto">
          <a:xfrm>
            <a:off x="611559" y="1700808"/>
            <a:ext cx="816459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tr-TR" sz="3600" dirty="0" err="1" smtClean="0"/>
              <a:t>After</a:t>
            </a:r>
            <a:r>
              <a:rPr lang="tr-TR" sz="3600" dirty="0" smtClean="0"/>
              <a:t> </a:t>
            </a:r>
            <a:r>
              <a:rPr lang="tr-TR" sz="3600" dirty="0" err="1" smtClean="0"/>
              <a:t>learning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rehearsing</a:t>
            </a:r>
            <a:r>
              <a:rPr lang="tr-TR" sz="3600" dirty="0" smtClean="0"/>
              <a:t> </a:t>
            </a:r>
            <a:r>
              <a:rPr lang="tr-TR" sz="3600" dirty="0" err="1" smtClean="0"/>
              <a:t>other</a:t>
            </a:r>
            <a:r>
              <a:rPr lang="tr-TR" sz="3600" dirty="0" smtClean="0"/>
              <a:t> </a:t>
            </a:r>
            <a:r>
              <a:rPr lang="tr-TR" sz="3600" dirty="0" err="1" smtClean="0"/>
              <a:t>country’s</a:t>
            </a:r>
            <a:r>
              <a:rPr lang="tr-TR" sz="3600" dirty="0" smtClean="0"/>
              <a:t> </a:t>
            </a:r>
            <a:r>
              <a:rPr lang="tr-TR" sz="3600" dirty="0" err="1" smtClean="0"/>
              <a:t>song</a:t>
            </a:r>
            <a:r>
              <a:rPr lang="tr-TR" sz="3600" dirty="0" smtClean="0"/>
              <a:t>,</a:t>
            </a:r>
            <a:r>
              <a:rPr lang="tr-TR" sz="3600" dirty="0" err="1" smtClean="0"/>
              <a:t>dance</a:t>
            </a:r>
            <a:r>
              <a:rPr lang="tr-TR" sz="3600" dirty="0" smtClean="0"/>
              <a:t> </a:t>
            </a:r>
            <a:r>
              <a:rPr lang="tr-TR" sz="3600" dirty="0" err="1" smtClean="0"/>
              <a:t>etc</a:t>
            </a:r>
            <a:r>
              <a:rPr lang="tr-TR" sz="3600" dirty="0" smtClean="0"/>
              <a:t>, </a:t>
            </a:r>
            <a:r>
              <a:rPr lang="tr-TR" sz="3600" dirty="0" err="1" smtClean="0"/>
              <a:t>what</a:t>
            </a:r>
            <a:r>
              <a:rPr lang="tr-TR" sz="3600" dirty="0" smtClean="0"/>
              <a:t> </a:t>
            </a:r>
            <a:r>
              <a:rPr lang="tr-TR" sz="3600" dirty="0" err="1" smtClean="0"/>
              <a:t>are</a:t>
            </a:r>
            <a:r>
              <a:rPr lang="tr-TR" sz="3600" dirty="0" smtClean="0"/>
              <a:t> </a:t>
            </a:r>
            <a:r>
              <a:rPr lang="tr-TR" sz="3600" dirty="0" err="1" smtClean="0"/>
              <a:t>your</a:t>
            </a:r>
            <a:r>
              <a:rPr lang="tr-TR" sz="3600" dirty="0" smtClean="0"/>
              <a:t> </a:t>
            </a:r>
            <a:r>
              <a:rPr lang="tr-TR" sz="3600" dirty="0" err="1" smtClean="0"/>
              <a:t>thoughts</a:t>
            </a:r>
            <a:r>
              <a:rPr lang="tr-TR" sz="3600" dirty="0" smtClean="0"/>
              <a:t> </a:t>
            </a:r>
            <a:r>
              <a:rPr lang="tr-TR" sz="3600" dirty="0" err="1" smtClean="0"/>
              <a:t>about</a:t>
            </a:r>
            <a:r>
              <a:rPr lang="tr-TR" sz="3600" dirty="0" smtClean="0"/>
              <a:t> </a:t>
            </a:r>
            <a:r>
              <a:rPr lang="tr-TR" sz="3600" dirty="0" err="1" smtClean="0"/>
              <a:t>this</a:t>
            </a:r>
            <a:r>
              <a:rPr lang="tr-TR" sz="3600" dirty="0" smtClean="0"/>
              <a:t>, </a:t>
            </a:r>
            <a:r>
              <a:rPr lang="tr-TR" sz="3600" dirty="0" err="1" smtClean="0"/>
              <a:t>was</a:t>
            </a:r>
            <a:r>
              <a:rPr lang="tr-TR" sz="3600" dirty="0" smtClean="0"/>
              <a:t> it </a:t>
            </a:r>
            <a:r>
              <a:rPr lang="tr-TR" sz="3600" dirty="0" err="1" smtClean="0"/>
              <a:t>interesting</a:t>
            </a:r>
            <a:r>
              <a:rPr lang="tr-TR" sz="3600" dirty="0" smtClean="0"/>
              <a:t>?</a:t>
            </a:r>
            <a:endParaRPr lang="tr-T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48445" r="30607" b="30884"/>
          <a:stretch>
            <a:fillRect/>
          </a:stretch>
        </p:blipFill>
        <p:spPr bwMode="auto">
          <a:xfrm>
            <a:off x="35496" y="2564903"/>
            <a:ext cx="2808312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31948" t="46378" r="35095" b="36789"/>
          <a:stretch>
            <a:fillRect/>
          </a:stretch>
        </p:blipFill>
        <p:spPr bwMode="auto">
          <a:xfrm>
            <a:off x="3491880" y="2636912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51</Words>
  <Application>Microsoft Office PowerPoint</Application>
  <PresentationFormat>Ekran Gösterisi (4:3)</PresentationFormat>
  <Paragraphs>15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Kalabalık</vt:lpstr>
      <vt:lpstr>YENİKONAK YBO</vt:lpstr>
      <vt:lpstr>Do you like music?</vt:lpstr>
      <vt:lpstr> Have you started to learn how to play an instrument during the project ?</vt:lpstr>
      <vt:lpstr>Do you know a composer ?</vt:lpstr>
      <vt:lpstr>Do you like to sing ?</vt:lpstr>
      <vt:lpstr> What was your favourite moment when you met the partners’ teachers of the project and why?</vt:lpstr>
      <vt:lpstr> Did you enjoy working on the project?</vt:lpstr>
      <vt:lpstr>What was your favorite activity?</vt:lpstr>
      <vt:lpstr> After learning and rehearsing other country’s song,dance etc, what are your thoughts about this, was it interesting?</vt:lpstr>
      <vt:lpstr> Did you enjoy learning other countries culture?</vt:lpstr>
      <vt:lpstr>Thank you for attention 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YENİKONAK YBO</dc:title>
  <dc:creator>Pc</dc:creator>
  <cp:lastModifiedBy>Pc</cp:lastModifiedBy>
  <cp:revision>23</cp:revision>
  <dcterms:created xsi:type="dcterms:W3CDTF">2016-05-13T09:43:46Z</dcterms:created>
  <dcterms:modified xsi:type="dcterms:W3CDTF">2016-05-18T11:01:52Z</dcterms:modified>
</cp:coreProperties>
</file>