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1C02-1EC2-4192-924E-DBC8D75202AB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0E0B-A7A6-43E8-BD1A-EDE494AB5BF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x0RJ3WzrA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/>
          <a:lstStyle/>
          <a:p>
            <a:r>
              <a:rPr lang="fr-FR" dirty="0" smtClean="0"/>
              <a:t>Edith Piaf: « La môme ».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374482" cy="48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03822"/>
          </a:xfrm>
        </p:spPr>
        <p:txBody>
          <a:bodyPr anchor="t">
            <a:noAutofit/>
          </a:bodyPr>
          <a:lstStyle/>
          <a:p>
            <a:pPr algn="ctr"/>
            <a:r>
              <a:rPr lang="fr-FR" sz="3600" dirty="0" smtClean="0"/>
              <a:t>Biographie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d’une vie pas toujours rose…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FF66CC"/>
          </a:solidFill>
        </p:spPr>
        <p:txBody>
          <a:bodyPr>
            <a:normAutofit fontScale="62500" lnSpcReduction="20000"/>
          </a:bodyPr>
          <a:lstStyle/>
          <a:p>
            <a:r>
              <a:rPr lang="fr-FR" b="1" dirty="0" smtClean="0"/>
              <a:t>Édith Piaf, née Édith Giovanna Gassion le </a:t>
            </a:r>
            <a:r>
              <a:rPr lang="fr-FR" b="1" u="none" strike="noStrike" dirty="0" smtClean="0"/>
              <a:t>19</a:t>
            </a:r>
            <a:r>
              <a:rPr lang="fr-FR" b="1" dirty="0"/>
              <a:t> </a:t>
            </a:r>
            <a:r>
              <a:rPr lang="fr-FR" b="1" dirty="0" smtClean="0"/>
              <a:t>décembre 1915 à </a:t>
            </a:r>
            <a:r>
              <a:rPr lang="fr-FR" b="1" u="none" strike="noStrike" dirty="0" smtClean="0"/>
              <a:t>Paris</a:t>
            </a:r>
            <a:r>
              <a:rPr lang="fr-FR" b="1" dirty="0" smtClean="0"/>
              <a:t> et morte le </a:t>
            </a:r>
            <a:r>
              <a:rPr lang="fr-FR" b="1" u="none" strike="noStrike" dirty="0" smtClean="0"/>
              <a:t>10</a:t>
            </a:r>
            <a:r>
              <a:rPr lang="fr-FR" b="1" dirty="0" smtClean="0"/>
              <a:t> </a:t>
            </a:r>
            <a:r>
              <a:rPr lang="fr-FR" b="1" u="none" strike="noStrike" dirty="0" smtClean="0"/>
              <a:t>octobre</a:t>
            </a:r>
            <a:r>
              <a:rPr lang="fr-FR" b="1" dirty="0" smtClean="0"/>
              <a:t> </a:t>
            </a:r>
            <a:r>
              <a:rPr lang="fr-FR" b="1" u="none" strike="noStrike" dirty="0" smtClean="0"/>
              <a:t>1963</a:t>
            </a:r>
            <a:r>
              <a:rPr lang="fr-FR" b="1" dirty="0" smtClean="0"/>
              <a:t> à </a:t>
            </a:r>
            <a:r>
              <a:rPr lang="fr-FR" b="1" u="none" strike="noStrike" dirty="0" smtClean="0"/>
              <a:t>Grasse</a:t>
            </a:r>
            <a:r>
              <a:rPr lang="fr-FR" b="1" dirty="0" smtClean="0"/>
              <a:t>, est une </a:t>
            </a:r>
            <a:r>
              <a:rPr lang="fr-FR" b="1" u="none" strike="noStrike" dirty="0" smtClean="0"/>
              <a:t>chanteuse</a:t>
            </a:r>
            <a:r>
              <a:rPr lang="fr-FR" b="1" dirty="0" smtClean="0"/>
              <a:t> et </a:t>
            </a:r>
            <a:r>
              <a:rPr lang="fr-FR" b="1" u="none" strike="noStrike" dirty="0" smtClean="0"/>
              <a:t>parolière</a:t>
            </a:r>
            <a:r>
              <a:rPr lang="fr-FR" b="1" dirty="0" smtClean="0"/>
              <a:t> </a:t>
            </a:r>
            <a:r>
              <a:rPr lang="fr-FR" b="1" u="none" strike="noStrike" dirty="0" smtClean="0"/>
              <a:t>française</a:t>
            </a:r>
            <a:r>
              <a:rPr lang="fr-FR" b="1" dirty="0" smtClean="0"/>
              <a:t> de </a:t>
            </a:r>
            <a:r>
              <a:rPr lang="fr-FR" b="1" u="none" strike="noStrike" dirty="0" smtClean="0"/>
              <a:t>music-hall</a:t>
            </a:r>
            <a:r>
              <a:rPr lang="fr-FR" b="1" dirty="0" smtClean="0"/>
              <a:t>.</a:t>
            </a:r>
            <a:endParaRPr lang="fr-FR" dirty="0" smtClean="0"/>
          </a:p>
          <a:p>
            <a:r>
              <a:rPr lang="fr-FR" b="1" dirty="0" smtClean="0"/>
              <a:t>Surnommée à ses débuts « la Môme Piaf », elle est à l'origine de nombreux succès devenus des classiques du répertoire, comme </a:t>
            </a:r>
            <a:r>
              <a:rPr lang="fr-FR" b="1" u="none" strike="noStrike" dirty="0" smtClean="0"/>
              <a:t>La Vie en rose</a:t>
            </a:r>
            <a:r>
              <a:rPr lang="fr-FR" b="1" dirty="0" smtClean="0"/>
              <a:t>, </a:t>
            </a:r>
            <a:r>
              <a:rPr lang="fr-FR" b="1" u="none" strike="noStrike" dirty="0" smtClean="0"/>
              <a:t>Non, je ne regrette rien</a:t>
            </a:r>
            <a:r>
              <a:rPr lang="fr-FR" b="1" dirty="0" smtClean="0"/>
              <a:t>, l'</a:t>
            </a:r>
            <a:r>
              <a:rPr lang="fr-FR" b="1" u="none" strike="noStrike" dirty="0" smtClean="0"/>
              <a:t>Hymne à l'amour</a:t>
            </a:r>
            <a:r>
              <a:rPr lang="fr-FR" b="1" dirty="0" smtClean="0"/>
              <a:t>, </a:t>
            </a:r>
            <a:r>
              <a:rPr lang="fr-FR" b="1" u="none" strike="noStrike" dirty="0" smtClean="0"/>
              <a:t>Mon légionnaire</a:t>
            </a:r>
            <a:r>
              <a:rPr lang="fr-FR" b="1" dirty="0" smtClean="0"/>
              <a:t>, </a:t>
            </a:r>
            <a:r>
              <a:rPr lang="fr-FR" b="1" u="none" strike="noStrike" dirty="0" smtClean="0"/>
              <a:t>La Foule</a:t>
            </a:r>
            <a:r>
              <a:rPr lang="fr-FR" b="1" dirty="0" smtClean="0"/>
              <a:t>, </a:t>
            </a:r>
            <a:r>
              <a:rPr lang="fr-FR" b="1" u="none" strike="noStrike" dirty="0" smtClean="0"/>
              <a:t>Milord</a:t>
            </a:r>
            <a:r>
              <a:rPr lang="fr-FR" b="1" dirty="0" smtClean="0"/>
              <a:t>, </a:t>
            </a:r>
            <a:r>
              <a:rPr lang="fr-FR" b="1" u="none" strike="noStrike" dirty="0" smtClean="0"/>
              <a:t>Mon Dieu</a:t>
            </a:r>
            <a:r>
              <a:rPr lang="fr-FR" b="1" dirty="0" smtClean="0"/>
              <a:t> ou encore </a:t>
            </a:r>
            <a:r>
              <a:rPr lang="fr-FR" b="1" u="none" strike="noStrike" dirty="0" smtClean="0"/>
              <a:t>L'Accordéoniste</a:t>
            </a:r>
            <a:r>
              <a:rPr lang="fr-FR" b="1" dirty="0" smtClean="0"/>
              <a:t>.</a:t>
            </a:r>
            <a:endParaRPr lang="fr-FR" dirty="0" smtClean="0"/>
          </a:p>
          <a:p>
            <a:r>
              <a:rPr lang="fr-FR" b="1" dirty="0" smtClean="0"/>
              <a:t>Chanteuse à l'interprétation et la voix saisissantes, elle a inspiré de nombreux compositeurs, a été le mentor de jeunes artistes tels qu'</a:t>
            </a:r>
            <a:r>
              <a:rPr lang="fr-FR" b="1" u="none" strike="noStrike" dirty="0" smtClean="0"/>
              <a:t>Yves Montand</a:t>
            </a:r>
            <a:r>
              <a:rPr lang="fr-FR" b="1" dirty="0" smtClean="0"/>
              <a:t>, Charles</a:t>
            </a:r>
            <a:r>
              <a:rPr lang="fr-FR" b="1" u="none" strike="noStrike" dirty="0" smtClean="0"/>
              <a:t> Aznavour</a:t>
            </a:r>
            <a:r>
              <a:rPr lang="fr-FR" b="1" dirty="0" smtClean="0"/>
              <a:t>, </a:t>
            </a:r>
            <a:r>
              <a:rPr lang="fr-FR" b="1" u="none" strike="noStrike" dirty="0" smtClean="0"/>
              <a:t>Les Compagnons de la chanson</a:t>
            </a:r>
            <a:r>
              <a:rPr lang="fr-FR" b="1" dirty="0" smtClean="0"/>
              <a:t>, </a:t>
            </a:r>
            <a:r>
              <a:rPr lang="fr-FR" b="1" u="none" strike="noStrike" dirty="0" smtClean="0"/>
              <a:t>Georges Moustaki</a:t>
            </a:r>
            <a:r>
              <a:rPr lang="fr-FR" b="1" dirty="0" smtClean="0"/>
              <a:t>. Elle connait une renommée internationale, malgré une fin de carrière rendue difficile par de graves problèmes de santé et une mort survenue à seulement 47 ans.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Edith la parisienne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2910830" cy="30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284191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hlinkClick r:id="rId3"/>
              </a:rPr>
              <a:t>https://www.youtube.com/watch?v=yGx0RJ3WzrA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720079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chemeClr val="tx2"/>
                </a:solidFill>
              </a:rPr>
              <a:t>Le meilleur d’Edith Piaf.</a:t>
            </a:r>
            <a:endParaRPr lang="fr-FR" sz="60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61456"/>
            <a:ext cx="72008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</Words>
  <Application>Microsoft Office PowerPoint</Application>
  <PresentationFormat>Affichage à l'écran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Edith Piaf: « La môme ».</vt:lpstr>
      <vt:lpstr>Biographie d’une vie pas toujours rose…</vt:lpstr>
      <vt:lpstr>https://www.youtube.com/watch?v=yGx0RJ3WzrA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Edith Piaf: « La môme ».</dc:title>
  <dc:creator>séverine grandvoinnet</dc:creator>
  <cp:lastModifiedBy>séverine grandvoinnet</cp:lastModifiedBy>
  <cp:revision>8</cp:revision>
  <dcterms:created xsi:type="dcterms:W3CDTF">2016-05-17T15:25:10Z</dcterms:created>
  <dcterms:modified xsi:type="dcterms:W3CDTF">2016-05-17T16:36:46Z</dcterms:modified>
</cp:coreProperties>
</file>