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8" r:id="rId13"/>
    <p:sldId id="267" r:id="rId14"/>
    <p:sldId id="269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F36C-9A18-489B-A542-6ED21A6E74BF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368B-1FC4-4818-8EB2-EF4A29720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75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F36C-9A18-489B-A542-6ED21A6E74BF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368B-1FC4-4818-8EB2-EF4A29720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3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F36C-9A18-489B-A542-6ED21A6E74BF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368B-1FC4-4818-8EB2-EF4A29720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2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F36C-9A18-489B-A542-6ED21A6E74BF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368B-1FC4-4818-8EB2-EF4A29720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2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F36C-9A18-489B-A542-6ED21A6E74BF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368B-1FC4-4818-8EB2-EF4A29720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8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F36C-9A18-489B-A542-6ED21A6E74BF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368B-1FC4-4818-8EB2-EF4A29720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9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F36C-9A18-489B-A542-6ED21A6E74BF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368B-1FC4-4818-8EB2-EF4A29720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4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F36C-9A18-489B-A542-6ED21A6E74BF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368B-1FC4-4818-8EB2-EF4A29720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7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F36C-9A18-489B-A542-6ED21A6E74BF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368B-1FC4-4818-8EB2-EF4A29720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2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F36C-9A18-489B-A542-6ED21A6E74BF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368B-1FC4-4818-8EB2-EF4A29720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7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F36C-9A18-489B-A542-6ED21A6E74BF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368B-1FC4-4818-8EB2-EF4A29720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5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3F36C-9A18-489B-A542-6ED21A6E74BF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B368B-1FC4-4818-8EB2-EF4A29720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3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2nd mobility TURKEY</a:t>
            </a:r>
            <a:br>
              <a:rPr lang="en-US" dirty="0" smtClean="0"/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9th-16th March 2015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0" descr="New Pictur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4128" y="4130629"/>
            <a:ext cx="2664296" cy="2053125"/>
          </a:xfrm>
          <a:prstGeom prst="rect">
            <a:avLst/>
          </a:prstGeom>
        </p:spPr>
      </p:pic>
      <p:pic>
        <p:nvPicPr>
          <p:cNvPr id="5" name="Picture 2" descr="I:\logo sko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21088"/>
            <a:ext cx="3034853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84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Step</a:t>
            </a:r>
            <a:r>
              <a:rPr lang="hr-HR" dirty="0" smtClean="0"/>
              <a:t> 5 </a:t>
            </a:r>
            <a:endParaRPr lang="en-US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err="1" smtClean="0"/>
              <a:t>Smoothen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holes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a </a:t>
            </a:r>
            <a:r>
              <a:rPr lang="hr-HR" dirty="0" err="1" smtClean="0"/>
              <a:t>rasp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39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Step6</a:t>
            </a:r>
            <a:endParaRPr lang="en-US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„</a:t>
            </a:r>
            <a:r>
              <a:rPr lang="hr-HR" dirty="0" err="1" smtClean="0"/>
              <a:t>clean</a:t>
            </a:r>
            <a:r>
              <a:rPr lang="hr-HR" dirty="0" smtClean="0"/>
              <a:t>”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holes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a </a:t>
            </a:r>
            <a:r>
              <a:rPr lang="hr-HR" dirty="0" err="1" smtClean="0"/>
              <a:t>nail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a</a:t>
            </a:r>
            <a:r>
              <a:rPr lang="hr-HR" dirty="0" smtClean="0"/>
              <a:t> </a:t>
            </a:r>
            <a:r>
              <a:rPr lang="hr-HR" dirty="0" err="1" smtClean="0"/>
              <a:t>circular</a:t>
            </a:r>
            <a:r>
              <a:rPr lang="hr-HR" dirty="0" smtClean="0"/>
              <a:t> </a:t>
            </a:r>
            <a:r>
              <a:rPr lang="hr-HR" dirty="0" err="1" smtClean="0"/>
              <a:t>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0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3355776" cy="566738"/>
          </a:xfrm>
        </p:spPr>
        <p:txBody>
          <a:bodyPr/>
          <a:lstStyle/>
          <a:p>
            <a:r>
              <a:rPr lang="hr-HR" dirty="0" err="1" smtClean="0"/>
              <a:t>Step</a:t>
            </a:r>
            <a:r>
              <a:rPr lang="hr-HR" dirty="0" smtClean="0"/>
              <a:t> 6- </a:t>
            </a:r>
            <a:r>
              <a:rPr lang="hr-HR" dirty="0" err="1" smtClean="0"/>
              <a:t>Mouthpiece</a:t>
            </a:r>
            <a:endParaRPr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3499792" cy="1013990"/>
          </a:xfrm>
        </p:spPr>
        <p:txBody>
          <a:bodyPr/>
          <a:lstStyle/>
          <a:p>
            <a:r>
              <a:rPr lang="hr-HR" dirty="0" err="1" smtClean="0"/>
              <a:t>Hand</a:t>
            </a:r>
            <a:r>
              <a:rPr lang="hr-HR" dirty="0" smtClean="0"/>
              <a:t> </a:t>
            </a:r>
            <a:r>
              <a:rPr lang="hr-HR" dirty="0" err="1" smtClean="0"/>
              <a:t>make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„</a:t>
            </a:r>
            <a:r>
              <a:rPr lang="hr-HR" dirty="0" err="1" smtClean="0"/>
              <a:t>mouthpiece</a:t>
            </a:r>
            <a:r>
              <a:rPr lang="hr-HR" dirty="0" smtClean="0"/>
              <a:t>/</a:t>
            </a:r>
            <a:r>
              <a:rPr lang="hr-HR" dirty="0" err="1" smtClean="0"/>
              <a:t>stout</a:t>
            </a:r>
            <a:r>
              <a:rPr lang="hr-HR" dirty="0" smtClean="0"/>
              <a:t>/</a:t>
            </a:r>
            <a:r>
              <a:rPr lang="hr-HR" dirty="0" err="1" smtClean="0"/>
              <a:t>nozzle</a:t>
            </a:r>
            <a:r>
              <a:rPr lang="hr-HR" dirty="0" smtClean="0"/>
              <a:t>”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hand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a </a:t>
            </a:r>
            <a:r>
              <a:rPr lang="hr-HR" dirty="0" err="1" smtClean="0"/>
              <a:t>small</a:t>
            </a:r>
            <a:r>
              <a:rPr lang="hr-HR" dirty="0" smtClean="0"/>
              <a:t> </a:t>
            </a:r>
            <a:r>
              <a:rPr lang="hr-HR" dirty="0" err="1" smtClean="0"/>
              <a:t>piece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willow</a:t>
            </a:r>
            <a:r>
              <a:rPr lang="hr-HR" dirty="0" smtClean="0"/>
              <a:t> </a:t>
            </a:r>
            <a:r>
              <a:rPr lang="hr-HR" dirty="0" err="1" smtClean="0"/>
              <a:t>wood</a:t>
            </a:r>
            <a:endParaRPr lang="en-US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9476"/>
            <a:ext cx="7452320" cy="425053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859" y="4293096"/>
            <a:ext cx="2197037" cy="1647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25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Step</a:t>
            </a:r>
            <a:r>
              <a:rPr lang="hr-HR" dirty="0" smtClean="0"/>
              <a:t> 7- </a:t>
            </a:r>
            <a:r>
              <a:rPr lang="hr-HR" dirty="0" err="1" smtClean="0"/>
              <a:t>Decoration</a:t>
            </a:r>
            <a:endParaRPr lang="en-US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can</a:t>
            </a:r>
            <a:r>
              <a:rPr lang="hr-HR" dirty="0" smtClean="0"/>
              <a:t> </a:t>
            </a:r>
            <a:r>
              <a:rPr lang="hr-HR" dirty="0" err="1" smtClean="0"/>
              <a:t>decorate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DIPLICA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colours</a:t>
            </a:r>
            <a:r>
              <a:rPr lang="hr-HR" dirty="0" smtClean="0"/>
              <a:t>,</a:t>
            </a:r>
            <a:r>
              <a:rPr lang="hr-HR" dirty="0" err="1" smtClean="0"/>
              <a:t>string</a:t>
            </a:r>
            <a:r>
              <a:rPr lang="hr-HR" dirty="0" smtClean="0"/>
              <a:t>,</a:t>
            </a:r>
            <a:r>
              <a:rPr lang="en-US" dirty="0"/>
              <a:t> soldering </a:t>
            </a:r>
            <a:r>
              <a:rPr lang="en-US" dirty="0" smtClean="0"/>
              <a:t>iron</a:t>
            </a:r>
            <a:r>
              <a:rPr lang="hr-HR" dirty="0" smtClean="0"/>
              <a:t>…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45024"/>
            <a:ext cx="2075359" cy="1556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94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Step</a:t>
            </a:r>
            <a:r>
              <a:rPr lang="hr-HR" dirty="0" smtClean="0"/>
              <a:t> 8</a:t>
            </a:r>
            <a:endParaRPr lang="en-US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Voila!!!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548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THANK YOU!</a:t>
            </a:r>
            <a:endParaRPr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97768" y="5330825"/>
            <a:ext cx="5486400" cy="804862"/>
          </a:xfrm>
        </p:spPr>
        <p:txBody>
          <a:bodyPr/>
          <a:lstStyle/>
          <a:p>
            <a:r>
              <a:rPr lang="hr-HR" dirty="0" smtClean="0"/>
              <a:t>„Đuro Pilar” </a:t>
            </a:r>
            <a:r>
              <a:rPr lang="hr-HR" dirty="0" err="1" smtClean="0"/>
              <a:t>primary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, Slavonski Brod CROATIA</a:t>
            </a:r>
            <a:endParaRPr lang="en-US" dirty="0"/>
          </a:p>
        </p:txBody>
      </p:sp>
      <p:pic>
        <p:nvPicPr>
          <p:cNvPr id="6" name="Picture 0" descr="New Pictur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712" y="764704"/>
            <a:ext cx="5184576" cy="35283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37112"/>
            <a:ext cx="303530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6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Croatian Traditional instrument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z="8000" dirty="0" smtClean="0"/>
              <a:t>DIPILCA</a:t>
            </a:r>
            <a:endParaRPr lang="en-US" sz="8000" dirty="0" smtClean="0"/>
          </a:p>
          <a:p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2137">
            <a:off x="4283968" y="4653136"/>
            <a:ext cx="685800" cy="22669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88582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1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Diplica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type="body" sz="half" idx="2"/>
          </p:nvPr>
        </p:nvSpPr>
        <p:spPr>
          <a:xfrm>
            <a:off x="251520" y="5301208"/>
            <a:ext cx="3499792" cy="804862"/>
          </a:xfrm>
        </p:spPr>
        <p:txBody>
          <a:bodyPr>
            <a:normAutofit fontScale="92500"/>
          </a:bodyPr>
          <a:lstStyle/>
          <a:p>
            <a:r>
              <a:rPr lang="en-US" smtClean="0"/>
              <a:t>A wooden wind instrument</a:t>
            </a:r>
          </a:p>
          <a:p>
            <a:r>
              <a:rPr lang="en-US" smtClean="0"/>
              <a:t>Used by shepards while guarding the livestock</a:t>
            </a:r>
          </a:p>
          <a:p>
            <a:r>
              <a:rPr lang="en-US" smtClean="0"/>
              <a:t>Made by CHILDREN (shepards)in the past</a:t>
            </a:r>
          </a:p>
          <a:p>
            <a:endParaRPr lang="en-US"/>
          </a:p>
        </p:txBody>
      </p:sp>
      <p:sp>
        <p:nvSpPr>
          <p:cNvPr id="6" name="Rezervirano mjesto sadržaja 2"/>
          <p:cNvSpPr txBox="1">
            <a:spLocks/>
          </p:cNvSpPr>
          <p:nvPr/>
        </p:nvSpPr>
        <p:spPr>
          <a:xfrm>
            <a:off x="4355976" y="5301208"/>
            <a:ext cx="3499792" cy="8048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Single-reed , </a:t>
            </a:r>
          </a:p>
          <a:p>
            <a:r>
              <a:rPr lang="en-US" smtClean="0"/>
              <a:t>can be-double clarinets</a:t>
            </a:r>
          </a:p>
          <a:p>
            <a:r>
              <a:rPr lang="en-US" smtClean="0"/>
              <a:t>From BARANJA (a region in Croatia)</a:t>
            </a:r>
          </a:p>
          <a:p>
            <a:endParaRPr lang="en-US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7333" l="2667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404663"/>
            <a:ext cx="4536503" cy="439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1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Making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…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Done by children</a:t>
            </a:r>
          </a:p>
          <a:p>
            <a:r>
              <a:rPr lang="en-US" smtClean="0"/>
              <a:t>The „burning” part is done by the teacher</a:t>
            </a:r>
          </a:p>
          <a:p>
            <a:endParaRPr lang="en-US" smtClean="0"/>
          </a:p>
          <a:p>
            <a:endParaRPr lang="en-US"/>
          </a:p>
        </p:txBody>
      </p:sp>
      <p:pic>
        <p:nvPicPr>
          <p:cNvPr id="3075" name="Picture 3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92696"/>
            <a:ext cx="4577482" cy="391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7092280" y="692696"/>
            <a:ext cx="1584176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900" dirty="0" smtClean="0">
                <a:solidFill>
                  <a:srgbClr val="FF0000"/>
                </a:solidFill>
              </a:rPr>
              <a:t>!</a:t>
            </a:r>
            <a:endParaRPr lang="en-US" sz="15900" dirty="0">
              <a:solidFill>
                <a:srgbClr val="FF000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356" y="4628468"/>
            <a:ext cx="245110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00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Tools</a:t>
            </a:r>
            <a:r>
              <a:rPr lang="hr-HR" dirty="0" smtClean="0"/>
              <a:t>, </a:t>
            </a:r>
            <a:r>
              <a:rPr lang="hr-HR" dirty="0" err="1" smtClean="0"/>
              <a:t>materials</a:t>
            </a:r>
            <a:r>
              <a:rPr lang="hr-HR" dirty="0" smtClean="0"/>
              <a:t>…</a:t>
            </a:r>
            <a:endParaRPr lang="en-US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zervirano mjesto teksta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Willow branch, soldering iron, a knife, a chisel, some string, pencil(color), tricolor (Croatian traditional) string, a rasp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5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Basic</a:t>
            </a:r>
            <a:r>
              <a:rPr lang="hr-HR" dirty="0" smtClean="0"/>
              <a:t> </a:t>
            </a:r>
            <a:r>
              <a:rPr lang="hr-HR" dirty="0" err="1" smtClean="0"/>
              <a:t>material</a:t>
            </a:r>
            <a:endParaRPr lang="en-US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zervirano mjesto teksta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A </a:t>
            </a:r>
            <a:r>
              <a:rPr lang="hr-HR" dirty="0" err="1" smtClean="0"/>
              <a:t>straight</a:t>
            </a:r>
            <a:r>
              <a:rPr lang="hr-HR" dirty="0" smtClean="0"/>
              <a:t> </a:t>
            </a:r>
            <a:r>
              <a:rPr lang="hr-HR" dirty="0" err="1" smtClean="0"/>
              <a:t>willow</a:t>
            </a:r>
            <a:r>
              <a:rPr lang="hr-HR" dirty="0" smtClean="0"/>
              <a:t> </a:t>
            </a:r>
            <a:r>
              <a:rPr lang="hr-HR" dirty="0" err="1" smtClean="0"/>
              <a:t>branch</a:t>
            </a:r>
            <a:r>
              <a:rPr lang="hr-HR" dirty="0" smtClean="0"/>
              <a:t> , </a:t>
            </a:r>
            <a:r>
              <a:rPr lang="hr-HR" dirty="0" err="1" smtClean="0"/>
              <a:t>hollow</a:t>
            </a:r>
            <a:endParaRPr lang="hr-HR" dirty="0" smtClean="0"/>
          </a:p>
          <a:p>
            <a:r>
              <a:rPr lang="hr-HR" dirty="0" err="1" smtClean="0"/>
              <a:t>Tightened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strings</a:t>
            </a:r>
            <a:r>
              <a:rPr lang="hr-HR" dirty="0" smtClean="0"/>
              <a:t> on </a:t>
            </a:r>
            <a:r>
              <a:rPr lang="hr-HR" dirty="0" err="1" smtClean="0"/>
              <a:t>both</a:t>
            </a:r>
            <a:r>
              <a:rPr lang="hr-HR" dirty="0" smtClean="0"/>
              <a:t> </a:t>
            </a:r>
            <a:r>
              <a:rPr lang="hr-HR" dirty="0" err="1" smtClean="0"/>
              <a:t>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7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Step</a:t>
            </a:r>
            <a:r>
              <a:rPr lang="hr-HR" dirty="0" smtClean="0"/>
              <a:t> 3</a:t>
            </a:r>
            <a:endParaRPr lang="en-US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zervirano mjesto teksta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err="1" smtClean="0"/>
              <a:t>Make</a:t>
            </a:r>
            <a:r>
              <a:rPr lang="hr-HR" dirty="0" smtClean="0"/>
              <a:t> 5 </a:t>
            </a:r>
            <a:r>
              <a:rPr lang="hr-HR" dirty="0" err="1" smtClean="0"/>
              <a:t>holes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a</a:t>
            </a:r>
            <a:r>
              <a:rPr lang="hr-HR" dirty="0" smtClean="0"/>
              <a:t> </a:t>
            </a:r>
            <a:r>
              <a:rPr lang="hr-HR" dirty="0" err="1" smtClean="0"/>
              <a:t>row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a </a:t>
            </a:r>
            <a:r>
              <a:rPr lang="hr-HR" dirty="0" err="1" smtClean="0"/>
              <a:t>sharp</a:t>
            </a:r>
            <a:r>
              <a:rPr lang="hr-HR" dirty="0" smtClean="0"/>
              <a:t> </a:t>
            </a:r>
            <a:r>
              <a:rPr lang="hr-HR" dirty="0" err="1" smtClean="0"/>
              <a:t>object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60" y="3140968"/>
            <a:ext cx="2510688" cy="189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Step</a:t>
            </a:r>
            <a:r>
              <a:rPr lang="hr-HR" dirty="0" smtClean="0"/>
              <a:t> 2</a:t>
            </a:r>
            <a:endParaRPr lang="en-US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err="1" smtClean="0"/>
              <a:t>Clean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surface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flute</a:t>
            </a:r>
            <a:r>
              <a:rPr lang="hr-HR" dirty="0" smtClean="0"/>
              <a:t> </a:t>
            </a:r>
            <a:r>
              <a:rPr lang="hr-HR" dirty="0" err="1" smtClean="0"/>
              <a:t>wit</a:t>
            </a:r>
            <a:r>
              <a:rPr lang="hr-HR" dirty="0" smtClean="0"/>
              <a:t> some </a:t>
            </a:r>
            <a:r>
              <a:rPr lang="hr-HR" dirty="0" err="1" smtClean="0"/>
              <a:t>sand</a:t>
            </a:r>
            <a:r>
              <a:rPr lang="hr-HR" dirty="0" smtClean="0"/>
              <a:t> </a:t>
            </a:r>
            <a:r>
              <a:rPr lang="hr-HR" dirty="0" err="1" smtClean="0"/>
              <a:t>paper</a:t>
            </a:r>
            <a:r>
              <a:rPr lang="hr-HR" dirty="0" smtClean="0"/>
              <a:t> to </a:t>
            </a:r>
            <a:r>
              <a:rPr lang="hr-HR" dirty="0" err="1" smtClean="0"/>
              <a:t>make</a:t>
            </a:r>
            <a:r>
              <a:rPr lang="hr-HR" dirty="0" smtClean="0"/>
              <a:t> </a:t>
            </a:r>
            <a:r>
              <a:rPr lang="hr-HR" dirty="0" err="1" smtClean="0"/>
              <a:t>it</a:t>
            </a:r>
            <a:r>
              <a:rPr lang="hr-HR" dirty="0" smtClean="0"/>
              <a:t> </a:t>
            </a:r>
            <a:r>
              <a:rPr lang="hr-HR" dirty="0" err="1" smtClean="0"/>
              <a:t>smooth</a:t>
            </a:r>
            <a:endParaRPr lang="en-US" dirty="0"/>
          </a:p>
        </p:txBody>
      </p:sp>
      <p:pic>
        <p:nvPicPr>
          <p:cNvPr id="9" name="Rezervirano mjesto slike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979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Step</a:t>
            </a:r>
            <a:r>
              <a:rPr lang="hr-HR" dirty="0" smtClean="0"/>
              <a:t> 3</a:t>
            </a:r>
            <a:endParaRPr lang="en-US" dirty="0"/>
          </a:p>
        </p:txBody>
      </p:sp>
      <p:pic>
        <p:nvPicPr>
          <p:cNvPr id="7" name="Rezervirano mjesto slik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„</a:t>
            </a:r>
            <a:r>
              <a:rPr lang="hr-HR" dirty="0" err="1" smtClean="0"/>
              <a:t>burn</a:t>
            </a:r>
            <a:r>
              <a:rPr lang="hr-HR" dirty="0" smtClean="0"/>
              <a:t>”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holes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made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a </a:t>
            </a:r>
            <a:r>
              <a:rPr lang="hr-HR" dirty="0" err="1" smtClean="0"/>
              <a:t>soldering</a:t>
            </a:r>
            <a:r>
              <a:rPr lang="hr-HR" dirty="0" smtClean="0"/>
              <a:t> </a:t>
            </a:r>
            <a:r>
              <a:rPr lang="hr-HR" dirty="0" err="1" smtClean="0"/>
              <a:t>iron</a:t>
            </a:r>
            <a:endParaRPr lang="en-US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861048"/>
            <a:ext cx="2555776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727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211</Words>
  <Application>Microsoft Office PowerPoint</Application>
  <PresentationFormat>Prikaz na zaslonu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Tema sustava Office</vt:lpstr>
      <vt:lpstr>2nd mobility TURKEY 9th-16th March 2015</vt:lpstr>
      <vt:lpstr>Croatian Traditional instrument</vt:lpstr>
      <vt:lpstr>Diplica</vt:lpstr>
      <vt:lpstr>Making of…</vt:lpstr>
      <vt:lpstr>Tools, materials…</vt:lpstr>
      <vt:lpstr>Basic material</vt:lpstr>
      <vt:lpstr>Step 3</vt:lpstr>
      <vt:lpstr>Step 2</vt:lpstr>
      <vt:lpstr>Step 3</vt:lpstr>
      <vt:lpstr>Step 5 </vt:lpstr>
      <vt:lpstr>Step6</vt:lpstr>
      <vt:lpstr>Step 6- Mouthpiece</vt:lpstr>
      <vt:lpstr>Step 7- Decoration</vt:lpstr>
      <vt:lpstr>Step 8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Croatian Traditional istrument</dc:title>
  <dc:creator>Gost</dc:creator>
  <cp:lastModifiedBy>Gost</cp:lastModifiedBy>
  <cp:revision>10</cp:revision>
  <dcterms:created xsi:type="dcterms:W3CDTF">2015-03-09T20:36:08Z</dcterms:created>
  <dcterms:modified xsi:type="dcterms:W3CDTF">2015-03-09T22:17:57Z</dcterms:modified>
</cp:coreProperties>
</file>