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CA4A29-0DD0-441C-B0C9-4D6F3BB9DA31}" type="datetimeFigureOut">
              <a:rPr lang="fr-FR" smtClean="0"/>
              <a:t>30/05/2015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648D16-760F-423D-8D46-CFDBC48BB48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0800" cy="1295400"/>
          </a:xfrm>
        </p:spPr>
        <p:txBody>
          <a:bodyPr/>
          <a:lstStyle/>
          <a:p>
            <a:r>
              <a:rPr lang="fr-FR" dirty="0" smtClean="0"/>
              <a:t>Jean-Baptiste Lully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2605658" cy="311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99992" y="5229200"/>
            <a:ext cx="369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Researches</a:t>
            </a:r>
            <a:r>
              <a:rPr lang="fr-FR" dirty="0" smtClean="0"/>
              <a:t> made the </a:t>
            </a:r>
            <a:r>
              <a:rPr lang="fr-FR" dirty="0" err="1" smtClean="0"/>
              <a:t>pupils</a:t>
            </a:r>
            <a:r>
              <a:rPr lang="fr-FR" dirty="0" smtClean="0"/>
              <a:t> of Mr </a:t>
            </a:r>
            <a:r>
              <a:rPr lang="fr-FR" dirty="0" err="1" smtClean="0"/>
              <a:t>Fays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01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Facts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38437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Name : Lully</a:t>
            </a:r>
          </a:p>
          <a:p>
            <a:r>
              <a:rPr lang="fr-FR" dirty="0" err="1" smtClean="0"/>
              <a:t>Firstname</a:t>
            </a:r>
            <a:r>
              <a:rPr lang="fr-FR" dirty="0" smtClean="0"/>
              <a:t> : Jean-Baptiste</a:t>
            </a:r>
          </a:p>
          <a:p>
            <a:r>
              <a:rPr lang="fr-FR" dirty="0" smtClean="0"/>
              <a:t>Born : </a:t>
            </a:r>
            <a:r>
              <a:rPr lang="fr-FR" dirty="0" err="1" smtClean="0"/>
              <a:t>November</a:t>
            </a:r>
            <a:r>
              <a:rPr lang="fr-FR" dirty="0" smtClean="0"/>
              <a:t> 28th 1632</a:t>
            </a:r>
          </a:p>
          <a:p>
            <a:r>
              <a:rPr lang="fr-FR" dirty="0" smtClean="0"/>
              <a:t>In : Florence ( </a:t>
            </a:r>
            <a:r>
              <a:rPr lang="fr-FR" dirty="0" err="1" smtClean="0"/>
              <a:t>Italy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Died</a:t>
            </a:r>
            <a:r>
              <a:rPr lang="fr-FR" dirty="0" smtClean="0"/>
              <a:t> : March 22nd 1687</a:t>
            </a:r>
          </a:p>
          <a:p>
            <a:r>
              <a:rPr lang="fr-FR" dirty="0" smtClean="0"/>
              <a:t>In : Paris</a:t>
            </a:r>
          </a:p>
          <a:p>
            <a:r>
              <a:rPr lang="fr-FR" dirty="0" err="1" smtClean="0"/>
              <a:t>Nationality</a:t>
            </a:r>
            <a:r>
              <a:rPr lang="fr-FR" dirty="0" smtClean="0"/>
              <a:t> : French</a:t>
            </a:r>
          </a:p>
          <a:p>
            <a:r>
              <a:rPr lang="fr-FR" dirty="0" smtClean="0"/>
              <a:t>Musical </a:t>
            </a:r>
            <a:r>
              <a:rPr lang="fr-FR" dirty="0" err="1" smtClean="0"/>
              <a:t>period</a:t>
            </a:r>
            <a:r>
              <a:rPr lang="fr-FR" dirty="0"/>
              <a:t> </a:t>
            </a:r>
            <a:r>
              <a:rPr lang="fr-FR" dirty="0" smtClean="0"/>
              <a:t>: Baroque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1644774" cy="22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1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1237564"/>
            <a:ext cx="4496544" cy="4361657"/>
          </a:xfrm>
        </p:spPr>
        <p:txBody>
          <a:bodyPr>
            <a:normAutofit/>
          </a:bodyPr>
          <a:lstStyle/>
          <a:p>
            <a:r>
              <a:rPr lang="fr-FR" dirty="0" err="1" smtClean="0"/>
              <a:t>Giovany</a:t>
            </a:r>
            <a:r>
              <a:rPr lang="fr-FR" dirty="0" smtClean="0"/>
              <a:t> </a:t>
            </a:r>
            <a:r>
              <a:rPr lang="fr-FR" dirty="0" err="1" smtClean="0"/>
              <a:t>Battista</a:t>
            </a:r>
            <a:r>
              <a:rPr lang="fr-FR" dirty="0" smtClean="0"/>
              <a:t> Lulli , </a:t>
            </a:r>
            <a:r>
              <a:rPr lang="fr-FR" dirty="0" err="1" smtClean="0"/>
              <a:t>born</a:t>
            </a:r>
            <a:r>
              <a:rPr lang="fr-FR" dirty="0" smtClean="0"/>
              <a:t> in Florence, </a:t>
            </a:r>
            <a:r>
              <a:rPr lang="fr-FR" dirty="0" err="1" smtClean="0"/>
              <a:t>arrived</a:t>
            </a:r>
            <a:r>
              <a:rPr lang="fr-FR" dirty="0" smtClean="0"/>
              <a:t> in France at the </a:t>
            </a:r>
            <a:r>
              <a:rPr lang="fr-FR" dirty="0" err="1" smtClean="0"/>
              <a:t>age</a:t>
            </a:r>
            <a:r>
              <a:rPr lang="fr-FR" dirty="0" smtClean="0"/>
              <a:t> of 13.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gets</a:t>
            </a:r>
            <a:r>
              <a:rPr lang="fr-FR" dirty="0" smtClean="0"/>
              <a:t> </a:t>
            </a:r>
            <a:r>
              <a:rPr lang="fr-FR" dirty="0" err="1" smtClean="0"/>
              <a:t>initiated</a:t>
            </a:r>
            <a:r>
              <a:rPr lang="fr-FR" dirty="0" smtClean="0"/>
              <a:t> to music and danse by the </a:t>
            </a:r>
            <a:r>
              <a:rPr lang="fr-FR" dirty="0" err="1" smtClean="0"/>
              <a:t>guests</a:t>
            </a:r>
            <a:r>
              <a:rPr lang="fr-FR" dirty="0" smtClean="0"/>
              <a:t> of the place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living in.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decided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part for the King  (Louis XIV)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times of troubles ;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to </a:t>
            </a:r>
            <a:r>
              <a:rPr lang="fr-FR" dirty="0" err="1" smtClean="0"/>
              <a:t>play</a:t>
            </a:r>
            <a:r>
              <a:rPr lang="fr-FR" dirty="0" smtClean="0"/>
              <a:t> a show for the </a:t>
            </a:r>
            <a:r>
              <a:rPr lang="fr-FR" dirty="0" err="1" smtClean="0"/>
              <a:t>King,The</a:t>
            </a:r>
            <a:r>
              <a:rPr lang="fr-FR" dirty="0" smtClean="0"/>
              <a:t> King </a:t>
            </a:r>
            <a:r>
              <a:rPr lang="fr-FR" dirty="0" err="1" smtClean="0"/>
              <a:t>liked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decide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 : </a:t>
            </a:r>
            <a:r>
              <a:rPr lang="fr-FR" dirty="0" err="1" smtClean="0"/>
              <a:t>musician</a:t>
            </a:r>
            <a:r>
              <a:rPr lang="fr-FR" dirty="0" smtClean="0"/>
              <a:t> and </a:t>
            </a:r>
            <a:r>
              <a:rPr lang="fr-FR" dirty="0" err="1" smtClean="0"/>
              <a:t>virtuoso</a:t>
            </a:r>
            <a:r>
              <a:rPr lang="fr-FR" dirty="0" smtClean="0"/>
              <a:t> </a:t>
            </a:r>
            <a:r>
              <a:rPr lang="fr-FR" dirty="0" err="1" smtClean="0"/>
              <a:t>dancer</a:t>
            </a:r>
            <a:r>
              <a:rPr lang="fr-FR" dirty="0" smtClean="0"/>
              <a:t> at the </a:t>
            </a:r>
            <a:r>
              <a:rPr lang="fr-FR" dirty="0" err="1" smtClean="0"/>
              <a:t>King’s</a:t>
            </a:r>
            <a:r>
              <a:rPr lang="fr-FR" dirty="0" smtClean="0"/>
              <a:t> cour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2952329" cy="411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6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400800" cy="685800"/>
          </a:xfrm>
        </p:spPr>
        <p:txBody>
          <a:bodyPr/>
          <a:lstStyle/>
          <a:p>
            <a:r>
              <a:rPr lang="fr-FR" dirty="0" smtClean="0"/>
              <a:t>Life at the Cour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brilliant</a:t>
            </a:r>
            <a:r>
              <a:rPr lang="fr-FR" dirty="0" smtClean="0"/>
              <a:t> , far more </a:t>
            </a:r>
            <a:r>
              <a:rPr lang="fr-FR" dirty="0" err="1" smtClean="0"/>
              <a:t>gifted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all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composers</a:t>
            </a:r>
            <a:r>
              <a:rPr lang="fr-FR" dirty="0" smtClean="0"/>
              <a:t>.</a:t>
            </a:r>
          </a:p>
          <a:p>
            <a:r>
              <a:rPr lang="fr-FR" dirty="0" smtClean="0"/>
              <a:t>In 1653,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the official composer for Louis XIV.</a:t>
            </a:r>
          </a:p>
          <a:p>
            <a:r>
              <a:rPr lang="fr-FR" dirty="0" smtClean="0"/>
              <a:t>In 1661 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french and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changed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r>
              <a:rPr lang="fr-FR" dirty="0" smtClean="0"/>
              <a:t> to Jean-Baptiste Lully.</a:t>
            </a:r>
          </a:p>
          <a:p>
            <a:r>
              <a:rPr lang="fr-FR" dirty="0" smtClean="0"/>
              <a:t>In 1662,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married</a:t>
            </a:r>
            <a:r>
              <a:rPr lang="fr-FR" dirty="0" smtClean="0"/>
              <a:t> Madeleine Lambert.</a:t>
            </a:r>
          </a:p>
          <a:p>
            <a:r>
              <a:rPr lang="fr-FR" dirty="0" smtClean="0"/>
              <a:t>Rich and </a:t>
            </a:r>
            <a:r>
              <a:rPr lang="fr-FR" dirty="0" err="1" smtClean="0"/>
              <a:t>famous</a:t>
            </a:r>
            <a:r>
              <a:rPr lang="fr-FR" dirty="0" smtClean="0"/>
              <a:t> 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composing</a:t>
            </a:r>
            <a:r>
              <a:rPr lang="fr-FR" dirty="0" smtClean="0"/>
              <a:t> one </a:t>
            </a:r>
            <a:r>
              <a:rPr lang="fr-FR" dirty="0" err="1" smtClean="0"/>
              <a:t>opera</a:t>
            </a:r>
            <a:endParaRPr lang="fr-FR" dirty="0" smtClean="0"/>
          </a:p>
          <a:p>
            <a:pPr indent="0">
              <a:buNone/>
            </a:pPr>
            <a:r>
              <a:rPr lang="fr-FR" dirty="0" smtClean="0"/>
              <a:t> per </a:t>
            </a:r>
            <a:r>
              <a:rPr lang="fr-FR" dirty="0" err="1" smtClean="0"/>
              <a:t>year</a:t>
            </a:r>
            <a:r>
              <a:rPr lang="fr-FR" dirty="0" smtClean="0"/>
              <a:t>,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228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5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great</a:t>
            </a:r>
            <a:r>
              <a:rPr lang="fr-FR" dirty="0" smtClean="0"/>
              <a:t> show </a:t>
            </a:r>
            <a:r>
              <a:rPr lang="fr-FR" dirty="0" err="1" smtClean="0"/>
              <a:t>planner</a:t>
            </a:r>
            <a:r>
              <a:rPr lang="fr-FR" dirty="0" smtClean="0"/>
              <a:t> :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producing</a:t>
            </a:r>
            <a:r>
              <a:rPr lang="fr-FR" dirty="0" smtClean="0"/>
              <a:t> </a:t>
            </a:r>
            <a:r>
              <a:rPr lang="fr-FR" dirty="0" err="1" smtClean="0"/>
              <a:t>big</a:t>
            </a:r>
            <a:r>
              <a:rPr lang="fr-FR" dirty="0" smtClean="0"/>
              <a:t> shows in </a:t>
            </a:r>
            <a:r>
              <a:rPr lang="fr-FR" dirty="0" err="1" smtClean="0"/>
              <a:t>honour</a:t>
            </a:r>
            <a:r>
              <a:rPr lang="fr-FR" dirty="0" smtClean="0"/>
              <a:t> of the « Roi Soleil » ( King of the Sun »)</a:t>
            </a:r>
          </a:p>
          <a:p>
            <a:r>
              <a:rPr lang="fr-FR" dirty="0" smtClean="0"/>
              <a:t>In 1681 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the </a:t>
            </a:r>
            <a:r>
              <a:rPr lang="fr-FR" dirty="0" err="1" smtClean="0"/>
              <a:t>King’s</a:t>
            </a:r>
            <a:r>
              <a:rPr lang="fr-FR" dirty="0" smtClean="0"/>
              <a:t> </a:t>
            </a:r>
            <a:r>
              <a:rPr lang="fr-FR" dirty="0" err="1" smtClean="0"/>
              <a:t>secretary</a:t>
            </a:r>
            <a:r>
              <a:rPr lang="fr-FR" dirty="0" smtClean="0"/>
              <a:t> , the </a:t>
            </a:r>
            <a:r>
              <a:rPr lang="fr-FR" dirty="0" err="1" smtClean="0"/>
              <a:t>highest</a:t>
            </a:r>
            <a:r>
              <a:rPr lang="fr-FR" dirty="0" smtClean="0"/>
              <a:t> position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</a:t>
            </a:r>
            <a:r>
              <a:rPr lang="fr-FR" dirty="0" err="1" smtClean="0"/>
              <a:t>reached</a:t>
            </a:r>
            <a:r>
              <a:rPr lang="fr-FR" dirty="0" smtClean="0"/>
              <a:t>.</a:t>
            </a:r>
          </a:p>
          <a:p>
            <a:r>
              <a:rPr lang="fr-FR" dirty="0" smtClean="0"/>
              <a:t>He </a:t>
            </a:r>
            <a:r>
              <a:rPr lang="fr-FR" dirty="0" err="1" smtClean="0"/>
              <a:t>died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gangrene</a:t>
            </a:r>
            <a:r>
              <a:rPr lang="fr-FR" dirty="0" smtClean="0"/>
              <a:t> in 1687 . He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wounded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foot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cane orchestra (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beat the </a:t>
            </a:r>
            <a:r>
              <a:rPr lang="fr-FR" dirty="0" err="1" smtClean="0"/>
              <a:t>rythm</a:t>
            </a:r>
            <a:r>
              <a:rPr lang="fr-FR" dirty="0" smtClean="0"/>
              <a:t> on the </a:t>
            </a:r>
            <a:r>
              <a:rPr lang="fr-FR" dirty="0" err="1" smtClean="0"/>
              <a:t>floor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97152"/>
            <a:ext cx="820291" cy="9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0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2736304" cy="620688"/>
          </a:xfrm>
        </p:spPr>
        <p:txBody>
          <a:bodyPr>
            <a:normAutofit/>
          </a:bodyPr>
          <a:lstStyle/>
          <a:p>
            <a:r>
              <a:rPr lang="fr-FR" sz="2800" b="1" dirty="0" err="1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His</a:t>
            </a:r>
            <a:r>
              <a:rPr lang="fr-FR" sz="28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works</a:t>
            </a:r>
            <a:endParaRPr lang="fr-FR" sz="28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052736"/>
            <a:ext cx="6400800" cy="223224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Lully has </a:t>
            </a:r>
            <a:r>
              <a:rPr lang="fr-FR" dirty="0" err="1" smtClean="0"/>
              <a:t>composed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pieces</a:t>
            </a:r>
            <a:r>
              <a:rPr lang="fr-FR" dirty="0" smtClean="0"/>
              <a:t> of music . </a:t>
            </a:r>
            <a:r>
              <a:rPr lang="fr-FR" dirty="0" err="1" smtClean="0"/>
              <a:t>His</a:t>
            </a:r>
            <a:r>
              <a:rPr lang="fr-FR" dirty="0" smtClean="0"/>
              <a:t> contribution to </a:t>
            </a:r>
            <a:r>
              <a:rPr lang="fr-FR" dirty="0" err="1" smtClean="0"/>
              <a:t>religious</a:t>
            </a:r>
            <a:r>
              <a:rPr lang="fr-FR" dirty="0" smtClean="0"/>
              <a:t> music and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operas</a:t>
            </a:r>
            <a:r>
              <a:rPr lang="fr-FR" dirty="0" smtClean="0"/>
              <a:t> and ballets made </a:t>
            </a:r>
            <a:r>
              <a:rPr lang="fr-FR" dirty="0" err="1" smtClean="0"/>
              <a:t>him</a:t>
            </a:r>
            <a:r>
              <a:rPr lang="fr-FR" dirty="0" smtClean="0"/>
              <a:t> </a:t>
            </a:r>
            <a:r>
              <a:rPr lang="fr-FR" dirty="0" err="1" smtClean="0"/>
              <a:t>famous</a:t>
            </a:r>
            <a:r>
              <a:rPr lang="fr-FR" dirty="0" smtClean="0"/>
              <a:t> .</a:t>
            </a:r>
          </a:p>
          <a:p>
            <a:endParaRPr lang="fr-FR" dirty="0" smtClean="0"/>
          </a:p>
          <a:p>
            <a:r>
              <a:rPr lang="fr-FR" dirty="0" smtClean="0"/>
              <a:t>He has </a:t>
            </a:r>
            <a:r>
              <a:rPr lang="fr-FR" dirty="0" err="1" smtClean="0"/>
              <a:t>worked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Molière 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wrote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ballet-</a:t>
            </a:r>
            <a:r>
              <a:rPr lang="fr-FR" dirty="0" err="1" smtClean="0"/>
              <a:t>comedies</a:t>
            </a:r>
            <a:r>
              <a:rPr lang="fr-FR" dirty="0" smtClean="0"/>
              <a:t> : le Bourgeois gentilhomme , l’amour médecin, le mariage forcé , </a:t>
            </a:r>
            <a:r>
              <a:rPr lang="fr-FR" dirty="0" err="1" smtClean="0"/>
              <a:t>some</a:t>
            </a:r>
            <a:r>
              <a:rPr lang="fr-FR" dirty="0" smtClean="0"/>
              <a:t> of </a:t>
            </a:r>
            <a:r>
              <a:rPr lang="fr-FR" dirty="0" err="1" smtClean="0"/>
              <a:t>them</a:t>
            </a:r>
            <a:r>
              <a:rPr lang="fr-FR" dirty="0" smtClean="0"/>
              <a:t> are </a:t>
            </a:r>
            <a:r>
              <a:rPr lang="fr-FR" dirty="0" err="1" smtClean="0"/>
              <a:t>studied</a:t>
            </a:r>
            <a:r>
              <a:rPr lang="fr-FR" dirty="0" smtClean="0"/>
              <a:t> at </a:t>
            </a:r>
            <a:r>
              <a:rPr lang="fr-FR" dirty="0" err="1" smtClean="0"/>
              <a:t>school</a:t>
            </a:r>
            <a:r>
              <a:rPr lang="fr-FR" dirty="0" smtClean="0"/>
              <a:t> by all french </a:t>
            </a:r>
            <a:r>
              <a:rPr lang="fr-FR" dirty="0" err="1" smtClean="0"/>
              <a:t>students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46478"/>
            <a:ext cx="4953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0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560" y="980728"/>
            <a:ext cx="6400800" cy="685800"/>
          </a:xfrm>
        </p:spPr>
        <p:txBody>
          <a:bodyPr/>
          <a:lstStyle/>
          <a:p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9096" y="1628800"/>
            <a:ext cx="6400800" cy="3048001"/>
          </a:xfrm>
        </p:spPr>
        <p:txBody>
          <a:bodyPr/>
          <a:lstStyle/>
          <a:p>
            <a:r>
              <a:rPr lang="fr-FR" dirty="0" smtClean="0"/>
              <a:t> Te Deum </a:t>
            </a:r>
            <a:r>
              <a:rPr lang="fr-FR" dirty="0" smtClean="0"/>
              <a:t>: https</a:t>
            </a:r>
            <a:r>
              <a:rPr lang="fr-FR" dirty="0"/>
              <a:t>://</a:t>
            </a:r>
            <a:r>
              <a:rPr lang="fr-FR" dirty="0" smtClean="0"/>
              <a:t>www.youtube.com/watch?v=5iYiY-tDWOA</a:t>
            </a:r>
            <a:endParaRPr lang="fr-FR" dirty="0" smtClean="0"/>
          </a:p>
          <a:p>
            <a:r>
              <a:rPr lang="fr-FR" dirty="0" smtClean="0"/>
              <a:t>Phaéton : </a:t>
            </a:r>
            <a:r>
              <a:rPr lang="fr-FR" dirty="0"/>
              <a:t>https://www.youtube.com/watch?v=DNNiTayOajE</a:t>
            </a:r>
            <a:endParaRPr lang="fr-FR" dirty="0" smtClean="0"/>
          </a:p>
          <a:p>
            <a:r>
              <a:rPr lang="fr-FR" dirty="0" smtClean="0"/>
              <a:t>Thésée </a:t>
            </a:r>
            <a:r>
              <a:rPr lang="fr-FR" dirty="0"/>
              <a:t>: https://www.youtube.com/watch?v=7viDNr1tXIk&amp;list=PLSJXfom7rdgcEiC2S_yC2oMyRif9nGHFL</a:t>
            </a:r>
            <a:endParaRPr lang="fr-FR" dirty="0" smtClean="0"/>
          </a:p>
          <a:p>
            <a:r>
              <a:rPr lang="fr-FR" dirty="0" err="1" smtClean="0"/>
              <a:t>Armide</a:t>
            </a:r>
            <a:r>
              <a:rPr lang="fr-FR" dirty="0" smtClean="0"/>
              <a:t> </a:t>
            </a:r>
            <a:r>
              <a:rPr lang="fr-FR" dirty="0"/>
              <a:t>: https://www.youtube.com/watch?v=eQWmmdreaeA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7964"/>
            <a:ext cx="3344052" cy="260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0600"/>
            <a:ext cx="2736304" cy="251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2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72608" cy="332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59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</TotalTime>
  <Words>294</Words>
  <Application>Microsoft Office PowerPoint</Application>
  <PresentationFormat>Affichage à l'écran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Couture</vt:lpstr>
      <vt:lpstr>Jean-Baptiste Lully</vt:lpstr>
      <vt:lpstr>Facts:</vt:lpstr>
      <vt:lpstr>Présentation PowerPoint</vt:lpstr>
      <vt:lpstr>Life at the Cour</vt:lpstr>
      <vt:lpstr>Présentation PowerPoint</vt:lpstr>
      <vt:lpstr>His works</vt:lpstr>
      <vt:lpstr>His famous works: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Jean-Baptiste Lully</dc:title>
  <dc:creator>Bruliard</dc:creator>
  <cp:lastModifiedBy>Bruliard</cp:lastModifiedBy>
  <cp:revision>8</cp:revision>
  <dcterms:created xsi:type="dcterms:W3CDTF">2015-05-27T13:41:55Z</dcterms:created>
  <dcterms:modified xsi:type="dcterms:W3CDTF">2015-05-30T09:08:12Z</dcterms:modified>
</cp:coreProperties>
</file>