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656" y="-10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101F952-1AC5-414A-AE3D-558F1DC00EF6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0117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E7AD30B-D957-4D18-B60F-635D25CEB66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14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00806" y="111995"/>
            <a:ext cx="9879013" cy="734688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80824" y="3243674"/>
            <a:ext cx="7880098" cy="271588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48323" y="3245914"/>
            <a:ext cx="1312276" cy="271140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02731" y="3457584"/>
            <a:ext cx="1003459" cy="2288062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1114" y="3368257"/>
            <a:ext cx="7659517" cy="2475092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4435" y="5098502"/>
            <a:ext cx="840052" cy="503978"/>
          </a:xfrm>
        </p:spPr>
        <p:txBody>
          <a:bodyPr/>
          <a:lstStyle>
            <a:lvl1pPr algn="ctr">
              <a:defRPr sz="3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fld id="{5C4D4852-1106-433A-996B-C2FA6D215ED7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97321" y="5025758"/>
            <a:ext cx="7447101" cy="732342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178" y="3460651"/>
            <a:ext cx="7453387" cy="2290302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648" y="5123780"/>
            <a:ext cx="7224448" cy="50397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331" baseline="0">
                <a:solidFill>
                  <a:srgbClr val="FFFFFF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645" y="3557207"/>
            <a:ext cx="7308453" cy="1343943"/>
          </a:xfrm>
        </p:spPr>
        <p:txBody>
          <a:bodyPr anchor="b" anchorCtr="0">
            <a:noAutofit/>
          </a:bodyPr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790FC0-2725-43C5-802B-BC9B4F416EA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64550" y="251989"/>
            <a:ext cx="2049727" cy="674907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marL="0" algn="ctr" defTabSz="1007943" rtl="0" eaLnBrk="1" latinLnBrk="0" hangingPunct="1"/>
            <a:endParaRPr lang="en-US" sz="20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7653" y="387364"/>
            <a:ext cx="1843523" cy="647832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0567" y="435885"/>
            <a:ext cx="1637695" cy="638128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419981"/>
            <a:ext cx="6804422" cy="638372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4B858D-4CAF-47AC-B7F3-2BB58A3AB95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9AD956-7811-4DCD-A179-9E28BF411CF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00806" y="111995"/>
            <a:ext cx="9879013" cy="734688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98272" y="3247860"/>
            <a:ext cx="9111765" cy="271588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5801" y="3359856"/>
            <a:ext cx="8856707" cy="2475092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A3D65F-D69D-4054-BAC6-A1879F092101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92" y="3527848"/>
            <a:ext cx="8484526" cy="1427940"/>
          </a:xfrm>
        </p:spPr>
        <p:txBody>
          <a:bodyPr anchor="b" anchorCtr="0">
            <a:noAutofit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lang="en-US" sz="44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4688" y="5006185"/>
            <a:ext cx="8618934" cy="732342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892" y="5078927"/>
            <a:ext cx="8484526" cy="5773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cap="all" spc="276" baseline="0">
                <a:solidFill>
                  <a:srgbClr val="FFFFFF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4976" y="3443852"/>
            <a:ext cx="8618360" cy="2290302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77" y="450155"/>
            <a:ext cx="9106817" cy="114577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777" y="1894957"/>
            <a:ext cx="4452276" cy="485835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894957"/>
            <a:ext cx="4452276" cy="485835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FC0816-8DB1-48C4-9D9C-85E945A8B85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77" y="450155"/>
            <a:ext cx="9106817" cy="114577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776" y="1898669"/>
            <a:ext cx="4454027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76" y="2687884"/>
            <a:ext cx="4454027" cy="40650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898669"/>
            <a:ext cx="4455776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687884"/>
            <a:ext cx="4455776" cy="40650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515D31-B4DD-45D6-89A7-6C8DCCF74C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7BA4E4-7EDF-416F-A66C-901B70A31D9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00806" y="111995"/>
            <a:ext cx="9879013" cy="734688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53D8DA-A56B-4711-96F9-B040371817A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00806" y="111995"/>
            <a:ext cx="9879013" cy="734688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265" y="755968"/>
            <a:ext cx="5040313" cy="579575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0A0EFA-5269-46A9-BF4B-E7AF2B3B58D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17399" y="1659769"/>
            <a:ext cx="2994825" cy="388399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6004" y="1810521"/>
            <a:ext cx="2737615" cy="356524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69" y="3275859"/>
            <a:ext cx="2534084" cy="1931917"/>
          </a:xfrm>
        </p:spPr>
        <p:txBody>
          <a:bodyPr/>
          <a:lstStyle>
            <a:lvl1pPr marL="0" indent="0">
              <a:spcBef>
                <a:spcPts val="441"/>
              </a:spcBef>
              <a:buNone/>
              <a:defRPr sz="1500">
                <a:solidFill>
                  <a:schemeClr val="accent1">
                    <a:lumMod val="50000"/>
                  </a:schemeClr>
                </a:solidFill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69" y="1911758"/>
            <a:ext cx="2534084" cy="1313540"/>
          </a:xfrm>
        </p:spPr>
        <p:txBody>
          <a:bodyPr anchor="b">
            <a:normAutofit/>
          </a:bodyPr>
          <a:lstStyle>
            <a:lvl1pPr algn="l">
              <a:defRPr sz="22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00806" y="111995"/>
            <a:ext cx="9879013" cy="734688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6047" y="685019"/>
            <a:ext cx="8568531" cy="4774747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301AD8-CB8F-427A-9C85-911AFD3C635F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6047" y="5459765"/>
            <a:ext cx="8568531" cy="1511935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0051" y="5543762"/>
            <a:ext cx="8379316" cy="1326001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08062" y="6215733"/>
            <a:ext cx="8079178" cy="497911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7620" y="5594160"/>
            <a:ext cx="8760063" cy="1209548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4242" y="6235306"/>
            <a:ext cx="7986818" cy="4428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0" cap="all" spc="276" baseline="0">
                <a:solidFill>
                  <a:srgbClr val="FFFFFF"/>
                </a:solidFill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2" y="5627759"/>
            <a:ext cx="8079178" cy="576558"/>
          </a:xfrm>
        </p:spPr>
        <p:txBody>
          <a:bodyPr anchor="ctr" anchorCtr="0"/>
          <a:lstStyle>
            <a:lvl1pPr algn="ctr">
              <a:defRPr sz="22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00806" y="111995"/>
            <a:ext cx="9879013" cy="734688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931918"/>
            <a:ext cx="9072563" cy="482104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2"/>
                </a:solidFill>
              </a:defRPr>
            </a:lvl1pPr>
          </a:lstStyle>
          <a:p>
            <a:pPr lvl="0"/>
            <a:fld id="{451927E1-7D1A-4786-B79B-7CFCF5FD40AE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02419" y="306627"/>
            <a:ext cx="9475788" cy="1461537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marL="0" algn="ctr" defTabSz="1007943" rtl="0" eaLnBrk="1" latinLnBrk="0" hangingPunct="1"/>
            <a:endParaRPr lang="en-US" sz="20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056" y="411012"/>
            <a:ext cx="9238941" cy="123303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777" y="450155"/>
            <a:ext cx="9106817" cy="114577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sz="39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77979" indent="-251986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705560" indent="-251986" algn="l" defTabSz="1007943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007943" indent="-251986" algn="l" defTabSz="10079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11120" indent="-251986" algn="l" defTabSz="1007943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13503" indent="-251986" algn="l" defTabSz="1007943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915092" indent="-20158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217475" indent="-201589" algn="l" defTabSz="1007943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063" indent="-201589" algn="l" defTabSz="10079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620652" indent="-201589" algn="l" defTabSz="1007943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581685"/>
            <a:ext cx="9072563" cy="7019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dirty="0" smtClean="0"/>
              <a:t>MIDDLE-AGE PERIOD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2000" y="1872360"/>
            <a:ext cx="1296000" cy="48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476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568000" y="1800360"/>
            <a:ext cx="1296000" cy="88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1492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40000" y="5832360"/>
            <a:ext cx="18072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96640" y="1918079"/>
            <a:ext cx="3483360" cy="28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76000" y="3024360"/>
            <a:ext cx="1368000" cy="147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444080" y="4824360"/>
            <a:ext cx="1987919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08000" y="6048360"/>
            <a:ext cx="1655999" cy="132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1944000" y="3600360"/>
            <a:ext cx="1655999" cy="859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Guillaume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de Machaut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400000" y="6349680"/>
            <a:ext cx="759224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A lute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000000" y="4581360"/>
            <a:ext cx="707799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A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vielle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056000" y="2736360"/>
            <a:ext cx="2683725" cy="88725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There are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songs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sung</a:t>
            </a:r>
            <a:r>
              <a:rPr lang="fr-FR" dirty="0">
                <a:latin typeface="Arial" pitchFamily="18"/>
                <a:ea typeface="Microsoft YaHei" pitchFamily="2"/>
                <a:cs typeface="Mangal" pitchFamily="2"/>
              </a:rPr>
              <a:t> </a:t>
            </a:r>
            <a:endParaRPr lang="fr-FR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by troubadours and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they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are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religious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songs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7" name="Guillaume de Machaut  _Je vivroie liementLiement me deport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60" y="47523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457860"/>
            <a:ext cx="9072563" cy="7019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dirty="0" smtClean="0"/>
              <a:t> Renaissance PERIOD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03999" y="1872360"/>
            <a:ext cx="9071640" cy="48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1 492 </a:t>
            </a: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                                                                                                </a:t>
            </a: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1 600</a:t>
            </a: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         </a:t>
            </a: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44200" y="1584360"/>
            <a:ext cx="4627800" cy="3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920000" y="5472360"/>
            <a:ext cx="1932119" cy="16455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2909532" y="4684023"/>
            <a:ext cx="4005177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A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castle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from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the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Renaissance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period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76000" y="5616360"/>
            <a:ext cx="1944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5976000" y="6768360"/>
            <a:ext cx="1512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Flûte à bec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496000" y="4824360"/>
            <a:ext cx="990184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An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harp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43999" y="3168360"/>
            <a:ext cx="2811452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It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wa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the time of the first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polyphonic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songs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5920" y="4176359"/>
            <a:ext cx="1468080" cy="1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1512000" y="6048360"/>
            <a:ext cx="1800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Thoinot-Arbeau</a:t>
            </a:r>
          </a:p>
        </p:txBody>
      </p:sp>
      <p:pic>
        <p:nvPicPr>
          <p:cNvPr id="16" name="Thoinot Arbeau  pavana Belle qui tiens ma vie fon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824" y="60522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0000" y="576360"/>
            <a:ext cx="9216000" cy="153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0000" y="576360"/>
            <a:ext cx="9216000" cy="153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64000" y="288360"/>
            <a:ext cx="4259605" cy="73971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4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Baroque </a:t>
            </a:r>
            <a:r>
              <a:rPr lang="fr-FR" sz="44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Period</a:t>
            </a:r>
            <a:endParaRPr lang="fr-FR" sz="4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0000" y="955080"/>
            <a:ext cx="8711640" cy="48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1600                                                                    1750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15999" y="1427400"/>
            <a:ext cx="4576680" cy="27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2000" y="3960360"/>
            <a:ext cx="1584000" cy="20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2160000" y="5544360"/>
            <a:ext cx="864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Lully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79880" y="2109960"/>
            <a:ext cx="2722325" cy="1949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It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quite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a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boucing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kind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of music.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strings have a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very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important part.</a:t>
            </a: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 </a:t>
            </a:r>
            <a:endParaRPr lang="fr-FR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This music has been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composed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by Lully</a:t>
            </a:r>
            <a:endParaRPr lang="fr-FR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or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Bach.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03999" y="4752360"/>
            <a:ext cx="1584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464248" y="5017282"/>
            <a:ext cx="1607597" cy="32684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dirty="0" smtClean="0">
                <a:latin typeface="Arial" pitchFamily="18"/>
                <a:ea typeface="Microsoft YaHei" pitchFamily="2"/>
                <a:cs typeface="Mangal" pitchFamily="2"/>
              </a:rPr>
              <a:t>An </a:t>
            </a:r>
            <a:r>
              <a:rPr lang="fr-FR" sz="1600" dirty="0" err="1" smtClean="0">
                <a:latin typeface="Arial" pitchFamily="18"/>
                <a:ea typeface="Microsoft YaHei" pitchFamily="2"/>
                <a:cs typeface="Mangal" pitchFamily="2"/>
              </a:rPr>
              <a:t>harpsishord</a:t>
            </a:r>
            <a:endParaRPr lang="fr-FR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920280" y="4624811"/>
            <a:ext cx="1511360" cy="241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7056000" y="6624360"/>
            <a:ext cx="864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violon</a:t>
            </a:r>
          </a:p>
        </p:txBody>
      </p:sp>
      <p:pic>
        <p:nvPicPr>
          <p:cNvPr id="16" name="Lully marche des Turcs fon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0000" y="4663559"/>
            <a:ext cx="609600" cy="60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96" y="5575415"/>
            <a:ext cx="2087928" cy="1757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386879"/>
            <a:ext cx="9070975" cy="113283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dirty="0" smtClean="0"/>
              <a:t> </a:t>
            </a:r>
            <a:r>
              <a:rPr lang="fr-FR" dirty="0" err="1" smtClean="0"/>
              <a:t>classic</a:t>
            </a:r>
            <a:r>
              <a:rPr lang="fr-FR" dirty="0" smtClean="0"/>
              <a:t> PERIOD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1750                                                                         1830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32000" y="1440000"/>
            <a:ext cx="3816000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3999" y="3779837"/>
            <a:ext cx="1584000" cy="19801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6192000" y="1738440"/>
            <a:ext cx="3504783" cy="1949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It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the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beginning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of</a:t>
            </a:r>
            <a:endParaRPr lang="fr-FR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dirty="0" err="1">
                <a:latin typeface="Arial" pitchFamily="18"/>
                <a:ea typeface="Microsoft YaHei" pitchFamily="2"/>
                <a:cs typeface="Mangal" pitchFamily="2"/>
              </a:rPr>
              <a:t>s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ymphonic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music.</a:t>
            </a:r>
            <a:endParaRPr lang="fr-FR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There are more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musicians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in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dirty="0">
                <a:latin typeface="Arial" pitchFamily="18"/>
                <a:ea typeface="Microsoft YaHei" pitchFamily="2"/>
                <a:cs typeface="Mangal" pitchFamily="2"/>
              </a:rPr>
              <a:t>t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he orchestra and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the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wind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instruments and the percussions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instruments are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getting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more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Important.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999" y="5846040"/>
            <a:ext cx="1368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Mozart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200000" y="5976000"/>
            <a:ext cx="936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0000" y="6120000"/>
            <a:ext cx="1655999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60000" y="6192000"/>
            <a:ext cx="1728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53680" y="4174521"/>
            <a:ext cx="2759040" cy="259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mozart_symphonie40_mouvt1 fon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8024" y="4244348"/>
            <a:ext cx="609600" cy="609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75" y="5223277"/>
            <a:ext cx="1800870" cy="1592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366241"/>
            <a:ext cx="9072563" cy="113283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dirty="0" smtClean="0"/>
              <a:t> </a:t>
            </a:r>
            <a:r>
              <a:rPr lang="fr-FR" dirty="0" err="1" smtClean="0"/>
              <a:t>RomantiC</a:t>
            </a:r>
            <a:r>
              <a:rPr lang="fr-FR" dirty="0" smtClean="0"/>
              <a:t> PERIOD</a:t>
            </a:r>
            <a:r>
              <a:rPr lang="fr-FR" dirty="0"/>
              <a:t/>
            </a:r>
            <a:br>
              <a:rPr lang="fr-FR" dirty="0"/>
            </a:br>
            <a:r>
              <a:rPr lang="fr-FR" sz="2800" dirty="0"/>
              <a:t>1830                                                                    19OO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3991" y="5545259"/>
            <a:ext cx="935897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BIZET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15999" y="1296000"/>
            <a:ext cx="401796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99880" y="3795479"/>
            <a:ext cx="1284120" cy="16765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6048000" y="1548719"/>
            <a:ext cx="3761007" cy="115270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Symphonic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orchestras are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used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The music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is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varied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: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it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can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be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strong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or soft, slow or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fast</a:t>
            </a:r>
            <a:endParaRPr lang="fr-FR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All types of instruments are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used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475080" y="4250160"/>
            <a:ext cx="1996920" cy="2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03210" y="4633738"/>
            <a:ext cx="2548670" cy="135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5544000" y="4837320"/>
            <a:ext cx="1224000" cy="418680"/>
          </a:xfrm>
          <a:prstGeom prst="rect">
            <a:avLst/>
          </a:prstGeom>
          <a:noFill/>
          <a:ln>
            <a:noFill/>
          </a:ln>
        </p:spPr>
        <p:txBody>
          <a:bodyPr vert="horz" wrap="none" lIns="126000" tIns="81000" rIns="126000" bIns="81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Carmen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280000" y="6048360"/>
            <a:ext cx="844494" cy="694497"/>
          </a:xfrm>
          <a:prstGeom prst="rect">
            <a:avLst/>
          </a:prstGeom>
          <a:noFill/>
          <a:ln>
            <a:noFill/>
          </a:ln>
        </p:spPr>
        <p:txBody>
          <a:bodyPr vert="horz" wrap="none" lIns="126000" tIns="81000" rIns="126000" bIns="81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Brass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2" name="Bizet Carmen_choeur_gamins fon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3768" y="44830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281603"/>
            <a:ext cx="9072563" cy="130210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dirty="0" smtClean="0"/>
              <a:t> </a:t>
            </a:r>
            <a:r>
              <a:rPr lang="fr-FR" dirty="0" err="1" smtClean="0"/>
              <a:t>XX</a:t>
            </a:r>
            <a:r>
              <a:rPr lang="fr-FR" baseline="30000" dirty="0" err="1" smtClean="0"/>
              <a:t>th</a:t>
            </a:r>
            <a:r>
              <a:rPr lang="fr-FR" dirty="0" smtClean="0"/>
              <a:t>  Century </a:t>
            </a:r>
            <a:r>
              <a:rPr lang="fr-FR" dirty="0" err="1" smtClean="0"/>
              <a:t>Period</a:t>
            </a:r>
            <a:r>
              <a:rPr lang="fr-FR" dirty="0" smtClean="0"/>
              <a:t>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4000" y="1512000"/>
            <a:ext cx="1655999" cy="48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1 900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568000" y="1530720"/>
            <a:ext cx="1368000" cy="48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2 000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32000" y="1219225"/>
            <a:ext cx="388800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24552" y="4928580"/>
            <a:ext cx="2376000" cy="1802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 rot="7200">
            <a:off x="6329695" y="2033793"/>
            <a:ext cx="3555951" cy="141816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Symphonic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orchestras are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used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 </a:t>
            </a:r>
            <a:endParaRPr lang="fr-FR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music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can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be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experimental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.</a:t>
            </a:r>
            <a:endParaRPr lang="fr-FR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melodies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are not </a:t>
            </a: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very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dirty="0" err="1" smtClean="0">
                <a:latin typeface="Arial" pitchFamily="18"/>
                <a:ea typeface="Microsoft YaHei" pitchFamily="2"/>
                <a:cs typeface="Mangal" pitchFamily="2"/>
              </a:rPr>
              <a:t>conventionnal</a:t>
            </a:r>
            <a:r>
              <a:rPr lang="fr-FR" dirty="0" smtClean="0"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088000" y="4248000"/>
            <a:ext cx="18072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28213" y="4835819"/>
            <a:ext cx="3274143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Computer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can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be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fr-FR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used</a:t>
            </a:r>
            <a:r>
              <a:rPr lang="fr-FR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to help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88000" y="3888000"/>
            <a:ext cx="2088000" cy="165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rme libre 11"/>
          <p:cNvSpPr/>
          <p:nvPr/>
        </p:nvSpPr>
        <p:spPr>
          <a:xfrm>
            <a:off x="288000" y="4680000"/>
            <a:ext cx="72000" cy="72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8000" y="5649660"/>
            <a:ext cx="208800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Pierre Boulez</a:t>
            </a:r>
          </a:p>
        </p:txBody>
      </p:sp>
      <p:pic>
        <p:nvPicPr>
          <p:cNvPr id="14" name="Pierre Boulez fon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6056" y="44043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Apothicair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53</TotalTime>
  <Words>179</Words>
  <Application>Microsoft Office PowerPoint</Application>
  <PresentationFormat>Personnalisé</PresentationFormat>
  <Paragraphs>58</Paragraphs>
  <Slides>6</Slides>
  <Notes>6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Apothicaire</vt:lpstr>
      <vt:lpstr>MIDDLE-AGE PERIOD</vt:lpstr>
      <vt:lpstr> Renaissance PERIOD</vt:lpstr>
      <vt:lpstr>Présentation PowerPoint</vt:lpstr>
      <vt:lpstr> classic PERIOD 1750                                                                         1830</vt:lpstr>
      <vt:lpstr> RomantiC PERIOD 1830                                                                    19OO</vt:lpstr>
      <vt:lpstr> XXth  Century Period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Époque Moyen- Age</dc:title>
  <dc:creator>Bruliard</dc:creator>
  <cp:lastModifiedBy>Bruliard</cp:lastModifiedBy>
  <cp:revision>9</cp:revision>
  <cp:lastPrinted>2015-02-12T14:43:02Z</cp:lastPrinted>
  <dcterms:created xsi:type="dcterms:W3CDTF">2015-02-12T14:07:01Z</dcterms:created>
  <dcterms:modified xsi:type="dcterms:W3CDTF">2015-03-06T16:49:20Z</dcterms:modified>
</cp:coreProperties>
</file>