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t>30/01/2015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DF09-A29A-4941-A23B-F4EA4D9D40FF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t>30/01/2015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DF09-A29A-4941-A23B-F4EA4D9D40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t>30/01/2015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DF09-A29A-4941-A23B-F4EA4D9D40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t>30/01/2015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DF09-A29A-4941-A23B-F4EA4D9D40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t>30/01/2015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DF09-A29A-4941-A23B-F4EA4D9D40FF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t>30/01/2015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DF09-A29A-4941-A23B-F4EA4D9D40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t>30/01/2015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DF09-A29A-4941-A23B-F4EA4D9D40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t>30/01/2015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DF09-A29A-4941-A23B-F4EA4D9D40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t>30/01/2015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DF09-A29A-4941-A23B-F4EA4D9D40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t>30/01/2015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DF09-A29A-4941-A23B-F4EA4D9D40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t>30/01/2015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65DF09-A29A-4941-A23B-F4EA4D9D40FF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BADD46-9853-4B52-95D5-C8C9CD5B1D68}" type="datetimeFigureOut">
              <a:rPr lang="fr-FR" smtClean="0"/>
              <a:t>30/01/2015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65DF09-A29A-4941-A23B-F4EA4D9D40FF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 New Sound for the EU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First </a:t>
            </a:r>
            <a:r>
              <a:rPr lang="fr-FR" dirty="0" err="1" smtClean="0"/>
              <a:t>questionnaire’s</a:t>
            </a:r>
            <a:r>
              <a:rPr lang="fr-FR" dirty="0" smtClean="0"/>
              <a:t> </a:t>
            </a:r>
            <a:r>
              <a:rPr lang="fr-FR" dirty="0" err="1" smtClean="0"/>
              <a:t>results</a:t>
            </a:r>
            <a:r>
              <a:rPr lang="fr-FR" dirty="0" smtClean="0"/>
              <a:t> </a:t>
            </a:r>
          </a:p>
          <a:p>
            <a:r>
              <a:rPr lang="fr-FR" dirty="0" smtClean="0"/>
              <a:t>France Nouzonville</a:t>
            </a:r>
          </a:p>
          <a:p>
            <a:r>
              <a:rPr lang="fr-FR" dirty="0" smtClean="0"/>
              <a:t>France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933056"/>
            <a:ext cx="2894233" cy="2111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38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6840760" cy="76489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Do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play</a:t>
            </a:r>
            <a:r>
              <a:rPr lang="fr-FR" dirty="0" smtClean="0"/>
              <a:t> an instrument ?</a:t>
            </a:r>
            <a:endParaRPr lang="fr-F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908720"/>
            <a:ext cx="5063793" cy="304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658787"/>
            <a:ext cx="5256584" cy="315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827584" y="4005064"/>
            <a:ext cx="1649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First </a:t>
            </a:r>
            <a:r>
              <a:rPr lang="fr-FR" dirty="0" err="1" smtClean="0"/>
              <a:t>age</a:t>
            </a:r>
            <a:r>
              <a:rPr lang="fr-FR" dirty="0" smtClean="0"/>
              <a:t> group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084168" y="3264227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Second </a:t>
            </a:r>
            <a:r>
              <a:rPr lang="fr-FR" dirty="0" err="1" smtClean="0"/>
              <a:t>age</a:t>
            </a:r>
            <a:r>
              <a:rPr lang="fr-FR" dirty="0" smtClean="0"/>
              <a:t> group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264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45140" cy="72008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If </a:t>
            </a:r>
            <a:r>
              <a:rPr lang="fr-FR" dirty="0" err="1" smtClean="0"/>
              <a:t>so</a:t>
            </a:r>
            <a:r>
              <a:rPr lang="fr-FR" dirty="0" smtClean="0"/>
              <a:t>, </a:t>
            </a:r>
            <a:r>
              <a:rPr lang="fr-FR" dirty="0" err="1" smtClean="0"/>
              <a:t>what</a:t>
            </a:r>
            <a:r>
              <a:rPr lang="fr-FR" dirty="0" smtClean="0"/>
              <a:t> instrument do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play</a:t>
            </a:r>
            <a:r>
              <a:rPr lang="fr-FR" dirty="0" smtClean="0"/>
              <a:t> ?</a:t>
            </a:r>
            <a:endParaRPr lang="fr-FR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541658"/>
            <a:ext cx="5482986" cy="3295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755576" y="3933056"/>
            <a:ext cx="1649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First </a:t>
            </a:r>
            <a:r>
              <a:rPr lang="fr-FR" dirty="0" err="1" smtClean="0"/>
              <a:t>age</a:t>
            </a:r>
            <a:r>
              <a:rPr lang="fr-FR" dirty="0" smtClean="0"/>
              <a:t> group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012160" y="3140968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Second </a:t>
            </a:r>
            <a:r>
              <a:rPr lang="fr-FR" dirty="0" err="1" smtClean="0"/>
              <a:t>age</a:t>
            </a:r>
            <a:r>
              <a:rPr lang="fr-FR" dirty="0" smtClean="0"/>
              <a:t> group</a:t>
            </a:r>
            <a:endParaRPr lang="fr-FR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7" y="785758"/>
            <a:ext cx="5116035" cy="3075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974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35280" cy="648072"/>
          </a:xfrm>
        </p:spPr>
        <p:txBody>
          <a:bodyPr>
            <a:normAutofit/>
          </a:bodyPr>
          <a:lstStyle/>
          <a:p>
            <a:r>
              <a:rPr lang="fr-FR" sz="3200" dirty="0" smtClean="0"/>
              <a:t>If no, </a:t>
            </a:r>
            <a:r>
              <a:rPr lang="fr-FR" sz="3200" dirty="0" err="1" smtClean="0"/>
              <a:t>what</a:t>
            </a:r>
            <a:r>
              <a:rPr lang="fr-FR" sz="3200" dirty="0" smtClean="0"/>
              <a:t> instrument </a:t>
            </a:r>
            <a:r>
              <a:rPr lang="fr-FR" sz="3200" dirty="0" err="1" smtClean="0"/>
              <a:t>would</a:t>
            </a:r>
            <a:r>
              <a:rPr lang="fr-FR" sz="3200" dirty="0" smtClean="0"/>
              <a:t> </a:t>
            </a:r>
            <a:r>
              <a:rPr lang="fr-FR" sz="3200" dirty="0" err="1" smtClean="0"/>
              <a:t>you</a:t>
            </a:r>
            <a:r>
              <a:rPr lang="fr-FR" sz="3200" dirty="0" smtClean="0"/>
              <a:t> </a:t>
            </a:r>
            <a:r>
              <a:rPr lang="fr-FR" sz="3200" dirty="0" err="1" smtClean="0"/>
              <a:t>like</a:t>
            </a:r>
            <a:r>
              <a:rPr lang="fr-FR" sz="3200" dirty="0" smtClean="0"/>
              <a:t> to </a:t>
            </a:r>
            <a:r>
              <a:rPr lang="fr-FR" sz="3200" dirty="0" err="1" smtClean="0"/>
              <a:t>learn</a:t>
            </a:r>
            <a:r>
              <a:rPr lang="fr-FR" sz="3200" dirty="0" smtClean="0"/>
              <a:t>?</a:t>
            </a:r>
            <a:endParaRPr lang="fr-FR" sz="32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3581"/>
            <a:ext cx="4860032" cy="2921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529" y="3613666"/>
            <a:ext cx="5373163" cy="3229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115616" y="4468470"/>
            <a:ext cx="1649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First </a:t>
            </a:r>
            <a:r>
              <a:rPr lang="fr-FR" dirty="0" err="1" smtClean="0"/>
              <a:t>age</a:t>
            </a:r>
            <a:r>
              <a:rPr lang="fr-FR" dirty="0" smtClean="0"/>
              <a:t> group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652119" y="3244334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Second </a:t>
            </a:r>
            <a:r>
              <a:rPr lang="fr-FR" dirty="0" err="1" smtClean="0"/>
              <a:t>age</a:t>
            </a:r>
            <a:r>
              <a:rPr lang="fr-FR" dirty="0" smtClean="0"/>
              <a:t> group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150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favorite instrument ?</a:t>
            </a:r>
            <a:endParaRPr lang="fr-FR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9" y="908720"/>
            <a:ext cx="5159252" cy="3101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161" y="3608128"/>
            <a:ext cx="5376788" cy="3232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611560" y="4080308"/>
            <a:ext cx="1649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First </a:t>
            </a:r>
            <a:r>
              <a:rPr lang="fr-FR" dirty="0" err="1" smtClean="0"/>
              <a:t>age</a:t>
            </a:r>
            <a:r>
              <a:rPr lang="fr-FR" dirty="0" smtClean="0"/>
              <a:t> group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852258" y="3215048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Second </a:t>
            </a:r>
            <a:r>
              <a:rPr lang="fr-FR" dirty="0" err="1" smtClean="0"/>
              <a:t>age</a:t>
            </a:r>
            <a:r>
              <a:rPr lang="fr-FR" dirty="0" smtClean="0"/>
              <a:t> group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877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67944" y="116632"/>
            <a:ext cx="1810544" cy="720080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Why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730700"/>
            <a:ext cx="2890664" cy="5832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Drums :</a:t>
            </a:r>
            <a:r>
              <a:rPr lang="fr-FR" sz="1800" dirty="0" smtClean="0"/>
              <a:t>                                     </a:t>
            </a:r>
            <a:r>
              <a:rPr lang="fr-FR" sz="1800" dirty="0" smtClean="0">
                <a:solidFill>
                  <a:schemeClr val="accent1"/>
                </a:solidFill>
              </a:rPr>
              <a:t>5</a:t>
            </a:r>
          </a:p>
          <a:p>
            <a:pPr marL="0" indent="0">
              <a:buNone/>
            </a:pPr>
            <a:r>
              <a:rPr lang="fr-FR" sz="1800" dirty="0" smtClean="0"/>
              <a:t>It </a:t>
            </a:r>
            <a:r>
              <a:rPr lang="fr-FR" sz="1800" dirty="0" err="1" smtClean="0"/>
              <a:t>is</a:t>
            </a:r>
            <a:r>
              <a:rPr lang="fr-FR" sz="1800" dirty="0" smtClean="0"/>
              <a:t> </a:t>
            </a:r>
            <a:r>
              <a:rPr lang="fr-FR" sz="1800" dirty="0" err="1" smtClean="0"/>
              <a:t>so</a:t>
            </a:r>
            <a:r>
              <a:rPr lang="fr-FR" sz="1800" dirty="0" smtClean="0"/>
              <a:t> </a:t>
            </a:r>
            <a:r>
              <a:rPr lang="fr-FR" sz="1800" dirty="0" err="1" smtClean="0"/>
              <a:t>loud</a:t>
            </a:r>
            <a:r>
              <a:rPr lang="fr-FR" sz="1800" dirty="0" smtClean="0"/>
              <a:t>                               5</a:t>
            </a:r>
          </a:p>
          <a:p>
            <a:pPr marL="0" indent="0">
              <a:buNone/>
            </a:pPr>
            <a:r>
              <a:rPr lang="fr-FR" sz="1800" dirty="0" smtClean="0"/>
              <a:t>I </a:t>
            </a:r>
            <a:r>
              <a:rPr lang="fr-FR" sz="1800" dirty="0" err="1" smtClean="0"/>
              <a:t>like</a:t>
            </a:r>
            <a:r>
              <a:rPr lang="fr-FR" sz="1800" dirty="0" smtClean="0"/>
              <a:t> the </a:t>
            </a:r>
            <a:r>
              <a:rPr lang="fr-FR" sz="1800" dirty="0" err="1" smtClean="0"/>
              <a:t>sound</a:t>
            </a:r>
            <a:r>
              <a:rPr lang="fr-FR" sz="1800" dirty="0" smtClean="0"/>
              <a:t>                        2</a:t>
            </a:r>
          </a:p>
          <a:p>
            <a:pPr marL="0" indent="0">
              <a:buNone/>
            </a:pPr>
            <a:r>
              <a:rPr lang="fr-FR" sz="1800" dirty="0" smtClean="0"/>
              <a:t>I love </a:t>
            </a:r>
            <a:r>
              <a:rPr lang="fr-FR" sz="1800" dirty="0" err="1" smtClean="0"/>
              <a:t>rythm</a:t>
            </a:r>
            <a:r>
              <a:rPr lang="fr-FR" sz="1800" dirty="0" smtClean="0"/>
              <a:t>                              1</a:t>
            </a:r>
          </a:p>
          <a:p>
            <a:pPr marL="0" indent="0">
              <a:buNone/>
            </a:pPr>
            <a:r>
              <a:rPr lang="fr-FR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Guitar:</a:t>
            </a:r>
            <a:r>
              <a:rPr lang="fr-FR" sz="1800" dirty="0" smtClean="0"/>
              <a:t>                                      </a:t>
            </a:r>
            <a:r>
              <a:rPr lang="fr-FR" sz="1800" dirty="0" smtClean="0">
                <a:solidFill>
                  <a:schemeClr val="accent1"/>
                </a:solidFill>
              </a:rPr>
              <a:t>10</a:t>
            </a:r>
          </a:p>
          <a:p>
            <a:pPr marL="0" indent="0">
              <a:buNone/>
            </a:pPr>
            <a:r>
              <a:rPr lang="fr-FR" sz="1800" dirty="0" smtClean="0"/>
              <a:t>I </a:t>
            </a:r>
            <a:r>
              <a:rPr lang="fr-FR" sz="1800" dirty="0" err="1" smtClean="0"/>
              <a:t>got</a:t>
            </a:r>
            <a:r>
              <a:rPr lang="fr-FR" sz="1800" dirty="0" smtClean="0"/>
              <a:t> one at Christmas              1</a:t>
            </a:r>
          </a:p>
          <a:p>
            <a:pPr marL="0" indent="0">
              <a:buNone/>
            </a:pPr>
            <a:r>
              <a:rPr lang="fr-FR" sz="1800" dirty="0" err="1" smtClean="0"/>
              <a:t>We</a:t>
            </a:r>
            <a:r>
              <a:rPr lang="fr-FR" sz="1800" dirty="0" smtClean="0"/>
              <a:t> have </a:t>
            </a:r>
            <a:r>
              <a:rPr lang="fr-FR" sz="1800" dirty="0" err="1" smtClean="0"/>
              <a:t>several</a:t>
            </a:r>
            <a:r>
              <a:rPr lang="fr-FR" sz="1800" dirty="0" smtClean="0"/>
              <a:t> at home         1</a:t>
            </a:r>
          </a:p>
          <a:p>
            <a:pPr marL="0" indent="0">
              <a:buNone/>
            </a:pPr>
            <a:r>
              <a:rPr lang="fr-FR" sz="1800" dirty="0" smtClean="0"/>
              <a:t>I </a:t>
            </a:r>
            <a:r>
              <a:rPr lang="fr-FR" sz="1800" dirty="0" err="1" smtClean="0"/>
              <a:t>like</a:t>
            </a:r>
            <a:r>
              <a:rPr lang="fr-FR" sz="1800" dirty="0" smtClean="0"/>
              <a:t> the </a:t>
            </a:r>
            <a:r>
              <a:rPr lang="fr-FR" sz="1800" dirty="0" err="1" smtClean="0"/>
              <a:t>sound</a:t>
            </a:r>
            <a:r>
              <a:rPr lang="fr-FR" sz="1800" dirty="0" smtClean="0"/>
              <a:t>                        4</a:t>
            </a:r>
          </a:p>
          <a:p>
            <a:pPr marL="0" indent="0">
              <a:buNone/>
            </a:pPr>
            <a:r>
              <a:rPr lang="fr-FR" sz="1800" dirty="0" smtClean="0"/>
              <a:t>It </a:t>
            </a:r>
            <a:r>
              <a:rPr lang="fr-FR" sz="1800" dirty="0" err="1" smtClean="0"/>
              <a:t>makes</a:t>
            </a:r>
            <a:r>
              <a:rPr lang="fr-FR" sz="1800" dirty="0"/>
              <a:t> </a:t>
            </a:r>
            <a:r>
              <a:rPr lang="fr-FR" sz="1800" dirty="0" err="1" smtClean="0"/>
              <a:t>funny</a:t>
            </a:r>
            <a:r>
              <a:rPr lang="fr-FR" sz="1800" dirty="0" smtClean="0"/>
              <a:t> music              1</a:t>
            </a:r>
          </a:p>
          <a:p>
            <a:pPr marL="0" indent="0">
              <a:buNone/>
            </a:pPr>
            <a:r>
              <a:rPr lang="fr-FR" sz="1800" dirty="0" err="1" smtClean="0"/>
              <a:t>It’s</a:t>
            </a:r>
            <a:r>
              <a:rPr lang="fr-FR" sz="1800" dirty="0" smtClean="0"/>
              <a:t> cool                                      1</a:t>
            </a:r>
          </a:p>
          <a:p>
            <a:pPr marL="0" indent="0">
              <a:buNone/>
            </a:pPr>
            <a:r>
              <a:rPr lang="fr-FR" sz="1800" dirty="0" smtClean="0"/>
              <a:t>I love rock music                      1</a:t>
            </a:r>
          </a:p>
          <a:p>
            <a:pPr marL="0" indent="0">
              <a:buNone/>
            </a:pPr>
            <a:r>
              <a:rPr lang="fr-FR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 </a:t>
            </a:r>
            <a:r>
              <a:rPr lang="fr-FR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guitar</a:t>
            </a:r>
            <a:r>
              <a:rPr lang="fr-FR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fr-FR" sz="1800" dirty="0" smtClean="0"/>
              <a:t>                          </a:t>
            </a:r>
            <a:r>
              <a:rPr lang="fr-FR" sz="1800" dirty="0" smtClean="0">
                <a:solidFill>
                  <a:schemeClr val="accent1"/>
                </a:solidFill>
              </a:rPr>
              <a:t>4</a:t>
            </a:r>
          </a:p>
          <a:p>
            <a:pPr marL="0" indent="0">
              <a:buNone/>
            </a:pPr>
            <a:r>
              <a:rPr lang="fr-FR" sz="1800" dirty="0" err="1" smtClean="0"/>
              <a:t>It’s</a:t>
            </a:r>
            <a:r>
              <a:rPr lang="fr-FR" sz="1800" dirty="0" smtClean="0"/>
              <a:t> </a:t>
            </a:r>
            <a:r>
              <a:rPr lang="fr-FR" sz="1800" dirty="0" err="1" smtClean="0"/>
              <a:t>plugged</a:t>
            </a:r>
            <a:r>
              <a:rPr lang="fr-FR" sz="1800" dirty="0" smtClean="0"/>
              <a:t>                               1</a:t>
            </a:r>
          </a:p>
          <a:p>
            <a:pPr marL="0" indent="0">
              <a:buNone/>
            </a:pPr>
            <a:r>
              <a:rPr lang="fr-FR" sz="1800" dirty="0" smtClean="0"/>
              <a:t>I </a:t>
            </a:r>
            <a:r>
              <a:rPr lang="fr-FR" sz="1800" dirty="0" err="1" smtClean="0"/>
              <a:t>like</a:t>
            </a:r>
            <a:r>
              <a:rPr lang="fr-FR" sz="1800" dirty="0" smtClean="0"/>
              <a:t> the </a:t>
            </a:r>
            <a:r>
              <a:rPr lang="fr-FR" sz="1800" dirty="0" err="1" smtClean="0"/>
              <a:t>sound</a:t>
            </a:r>
            <a:r>
              <a:rPr lang="fr-FR" sz="1800" dirty="0" smtClean="0"/>
              <a:t> : </a:t>
            </a:r>
            <a:r>
              <a:rPr lang="fr-FR" sz="1800" dirty="0" err="1" smtClean="0"/>
              <a:t>it’s</a:t>
            </a:r>
            <a:r>
              <a:rPr lang="fr-FR" sz="1800" dirty="0" smtClean="0"/>
              <a:t> </a:t>
            </a:r>
            <a:r>
              <a:rPr lang="fr-FR" sz="1800" dirty="0" err="1" smtClean="0"/>
              <a:t>loud</a:t>
            </a:r>
            <a:r>
              <a:rPr lang="fr-FR" sz="1800" dirty="0" smtClean="0"/>
              <a:t>       1</a:t>
            </a:r>
          </a:p>
          <a:p>
            <a:pPr marL="0" indent="0">
              <a:buNone/>
            </a:pPr>
            <a:r>
              <a:rPr lang="fr-FR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Violin</a:t>
            </a:r>
            <a:r>
              <a:rPr lang="fr-FR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fr-FR" sz="1800" dirty="0" smtClean="0"/>
              <a:t>                                      </a:t>
            </a:r>
            <a:r>
              <a:rPr lang="fr-FR" sz="1800" dirty="0" smtClean="0">
                <a:solidFill>
                  <a:schemeClr val="accent2"/>
                </a:solidFill>
              </a:rPr>
              <a:t>4</a:t>
            </a:r>
          </a:p>
          <a:p>
            <a:pPr marL="0" indent="0">
              <a:buNone/>
            </a:pPr>
            <a:r>
              <a:rPr lang="fr-FR" sz="1800" dirty="0" err="1" smtClean="0"/>
              <a:t>It’s</a:t>
            </a:r>
            <a:r>
              <a:rPr lang="fr-FR" sz="1800" dirty="0" smtClean="0"/>
              <a:t> </a:t>
            </a:r>
            <a:r>
              <a:rPr lang="fr-FR" sz="1800" dirty="0" err="1" smtClean="0"/>
              <a:t>nice</a:t>
            </a:r>
            <a:r>
              <a:rPr lang="fr-FR" sz="1800" dirty="0" smtClean="0"/>
              <a:t>                                     2</a:t>
            </a:r>
          </a:p>
          <a:p>
            <a:pPr marL="0" indent="0">
              <a:buNone/>
            </a:pPr>
            <a:r>
              <a:rPr lang="fr-FR" sz="1800" dirty="0" smtClean="0"/>
              <a:t>I </a:t>
            </a:r>
            <a:r>
              <a:rPr lang="fr-FR" sz="1800" dirty="0" err="1" smtClean="0"/>
              <a:t>like</a:t>
            </a:r>
            <a:r>
              <a:rPr lang="fr-FR" sz="1800" dirty="0" smtClean="0"/>
              <a:t> </a:t>
            </a:r>
            <a:r>
              <a:rPr lang="fr-FR" sz="1800" dirty="0" err="1" smtClean="0"/>
              <a:t>it</a:t>
            </a:r>
            <a:r>
              <a:rPr lang="fr-FR" sz="1800" dirty="0" smtClean="0"/>
              <a:t>                                      1</a:t>
            </a:r>
          </a:p>
          <a:p>
            <a:pPr marL="0" indent="0">
              <a:buNone/>
            </a:pPr>
            <a:r>
              <a:rPr lang="fr-FR" sz="1800" dirty="0" err="1" smtClean="0"/>
              <a:t>Maëlys</a:t>
            </a:r>
            <a:r>
              <a:rPr lang="fr-FR" sz="1800" dirty="0" smtClean="0"/>
              <a:t> </a:t>
            </a:r>
            <a:r>
              <a:rPr lang="fr-FR" sz="1800" dirty="0" err="1" smtClean="0"/>
              <a:t>played</a:t>
            </a:r>
            <a:r>
              <a:rPr lang="fr-FR" sz="1800" dirty="0" smtClean="0"/>
              <a:t> </a:t>
            </a:r>
            <a:r>
              <a:rPr lang="fr-FR" sz="1800" dirty="0" err="1" smtClean="0"/>
              <a:t>it</a:t>
            </a:r>
            <a:r>
              <a:rPr lang="fr-FR" sz="1800" dirty="0" smtClean="0"/>
              <a:t> at </a:t>
            </a:r>
            <a:r>
              <a:rPr lang="fr-FR" sz="1800" dirty="0" err="1" smtClean="0"/>
              <a:t>school</a:t>
            </a:r>
            <a:r>
              <a:rPr lang="fr-FR" sz="1800" dirty="0" smtClean="0"/>
              <a:t> </a:t>
            </a:r>
          </a:p>
          <a:p>
            <a:pPr marL="0" indent="0">
              <a:buNone/>
            </a:pPr>
            <a:r>
              <a:rPr lang="fr-FR" sz="1800" dirty="0" smtClean="0"/>
              <a:t>last </a:t>
            </a:r>
            <a:r>
              <a:rPr lang="fr-FR" sz="1800" dirty="0" err="1" smtClean="0"/>
              <a:t>year</a:t>
            </a:r>
            <a:r>
              <a:rPr lang="fr-FR" sz="1800" dirty="0" smtClean="0"/>
              <a:t>                                   1</a:t>
            </a:r>
          </a:p>
          <a:p>
            <a:pPr marL="0" indent="0">
              <a:buNone/>
            </a:pPr>
            <a:r>
              <a:rPr lang="fr-FR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Piano:</a:t>
            </a:r>
            <a:r>
              <a:rPr lang="fr-FR" sz="1800" dirty="0" smtClean="0"/>
              <a:t>                                      </a:t>
            </a:r>
            <a:r>
              <a:rPr lang="fr-FR" sz="1800" dirty="0" smtClean="0">
                <a:solidFill>
                  <a:schemeClr val="accent2"/>
                </a:solidFill>
              </a:rPr>
              <a:t>3</a:t>
            </a:r>
          </a:p>
          <a:p>
            <a:pPr marL="0" indent="0">
              <a:buNone/>
            </a:pPr>
            <a:r>
              <a:rPr lang="fr-FR" sz="1800" dirty="0" err="1" smtClean="0"/>
              <a:t>It’s</a:t>
            </a:r>
            <a:r>
              <a:rPr lang="fr-FR" sz="1800" dirty="0" smtClean="0"/>
              <a:t> good                                   1</a:t>
            </a:r>
          </a:p>
          <a:p>
            <a:pPr marL="0" indent="0">
              <a:buNone/>
            </a:pPr>
            <a:r>
              <a:rPr lang="fr-FR" sz="1800" dirty="0" err="1" smtClean="0"/>
              <a:t>My</a:t>
            </a:r>
            <a:r>
              <a:rPr lang="fr-FR" sz="1800" dirty="0" smtClean="0"/>
              <a:t> </a:t>
            </a:r>
            <a:r>
              <a:rPr lang="fr-FR" sz="1800" dirty="0" err="1" smtClean="0"/>
              <a:t>nanny</a:t>
            </a:r>
            <a:r>
              <a:rPr lang="fr-FR" sz="1800" dirty="0" smtClean="0"/>
              <a:t> has one </a:t>
            </a:r>
            <a:r>
              <a:rPr lang="fr-FR" sz="1800" dirty="0" err="1" smtClean="0"/>
              <a:t>she</a:t>
            </a:r>
            <a:r>
              <a:rPr lang="fr-FR" sz="1800" dirty="0" smtClean="0"/>
              <a:t> </a:t>
            </a:r>
            <a:r>
              <a:rPr lang="fr-FR" sz="1800" dirty="0" err="1" smtClean="0"/>
              <a:t>teaches</a:t>
            </a:r>
            <a:r>
              <a:rPr lang="fr-FR" sz="1800" dirty="0" smtClean="0"/>
              <a:t> me                                            2</a:t>
            </a:r>
          </a:p>
          <a:p>
            <a:pPr marL="0" indent="0">
              <a:buNone/>
            </a:pPr>
            <a:r>
              <a:rPr lang="fr-FR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Harmonica:</a:t>
            </a:r>
            <a:r>
              <a:rPr lang="fr-FR" sz="1800" dirty="0" smtClean="0"/>
              <a:t>                             </a:t>
            </a:r>
            <a:r>
              <a:rPr lang="fr-FR" sz="1800" dirty="0" smtClean="0">
                <a:solidFill>
                  <a:schemeClr val="accent2"/>
                </a:solidFill>
              </a:rPr>
              <a:t> 1</a:t>
            </a:r>
          </a:p>
          <a:p>
            <a:pPr marL="0" indent="0">
              <a:buNone/>
            </a:pPr>
            <a:r>
              <a:rPr lang="fr-FR" sz="1800" dirty="0" err="1" smtClean="0"/>
              <a:t>It’s</a:t>
            </a:r>
            <a:r>
              <a:rPr lang="fr-FR" sz="1800" dirty="0" smtClean="0"/>
              <a:t> </a:t>
            </a:r>
            <a:r>
              <a:rPr lang="fr-FR" sz="1800" dirty="0" err="1" smtClean="0"/>
              <a:t>easy</a:t>
            </a:r>
            <a:r>
              <a:rPr lang="fr-FR" sz="1800" dirty="0" smtClean="0"/>
              <a:t> to </a:t>
            </a:r>
            <a:r>
              <a:rPr lang="fr-FR" sz="1800" dirty="0" err="1" smtClean="0"/>
              <a:t>play</a:t>
            </a:r>
            <a:r>
              <a:rPr lang="fr-FR" sz="1800" dirty="0" smtClean="0"/>
              <a:t>                         1</a:t>
            </a:r>
            <a:endParaRPr lang="fr-FR" sz="1800" dirty="0"/>
          </a:p>
        </p:txBody>
      </p:sp>
      <p:sp>
        <p:nvSpPr>
          <p:cNvPr id="4" name="ZoneTexte 3"/>
          <p:cNvSpPr txBox="1"/>
          <p:nvPr/>
        </p:nvSpPr>
        <p:spPr>
          <a:xfrm>
            <a:off x="3851920" y="940077"/>
            <a:ext cx="354276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Drums: </a:t>
            </a:r>
            <a:r>
              <a:rPr lang="en-US" dirty="0" smtClean="0"/>
              <a:t>                                    </a:t>
            </a:r>
            <a:r>
              <a:rPr lang="en-US" dirty="0" smtClean="0"/>
              <a:t>     </a:t>
            </a:r>
            <a:r>
              <a:rPr lang="en-US" dirty="0" smtClean="0">
                <a:solidFill>
                  <a:schemeClr val="accent2"/>
                </a:solidFill>
              </a:rPr>
              <a:t>8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It’s noisy </a:t>
            </a:r>
            <a:r>
              <a:rPr lang="en-US" dirty="0" smtClean="0"/>
              <a:t>                                   </a:t>
            </a:r>
            <a:r>
              <a:rPr lang="en-US" dirty="0" smtClean="0"/>
              <a:t>    3</a:t>
            </a:r>
            <a:endParaRPr lang="en-US" dirty="0"/>
          </a:p>
          <a:p>
            <a:r>
              <a:rPr lang="en-US" dirty="0"/>
              <a:t>It’s so rock </a:t>
            </a:r>
            <a:r>
              <a:rPr lang="en-US" dirty="0" smtClean="0"/>
              <a:t>                               </a:t>
            </a:r>
            <a:r>
              <a:rPr lang="en-US" dirty="0" smtClean="0"/>
              <a:t>     </a:t>
            </a:r>
            <a:r>
              <a:rPr lang="en-US" dirty="0" smtClean="0"/>
              <a:t>1</a:t>
            </a:r>
            <a:endParaRPr lang="en-US" dirty="0"/>
          </a:p>
          <a:p>
            <a:r>
              <a:rPr lang="en-US" dirty="0"/>
              <a:t>It’s good </a:t>
            </a:r>
            <a:r>
              <a:rPr lang="en-US" dirty="0" smtClean="0"/>
              <a:t>                                   </a:t>
            </a:r>
            <a:r>
              <a:rPr lang="en-US" dirty="0" smtClean="0"/>
              <a:t>     </a:t>
            </a:r>
            <a:r>
              <a:rPr lang="en-US" dirty="0" smtClean="0"/>
              <a:t>1</a:t>
            </a:r>
            <a:endParaRPr lang="en-US" dirty="0"/>
          </a:p>
          <a:p>
            <a:r>
              <a:rPr lang="en-US" dirty="0"/>
              <a:t>I </a:t>
            </a:r>
            <a:r>
              <a:rPr lang="en-US" dirty="0" err="1"/>
              <a:t>practise</a:t>
            </a:r>
            <a:r>
              <a:rPr lang="en-US" dirty="0"/>
              <a:t> drum </a:t>
            </a:r>
            <a:r>
              <a:rPr lang="en-US" dirty="0" smtClean="0"/>
              <a:t>                       </a:t>
            </a:r>
            <a:r>
              <a:rPr lang="en-US" dirty="0" smtClean="0"/>
              <a:t>     </a:t>
            </a:r>
            <a:r>
              <a:rPr lang="en-US" dirty="0" smtClean="0"/>
              <a:t>1</a:t>
            </a:r>
            <a:endParaRPr lang="en-US" dirty="0"/>
          </a:p>
          <a:p>
            <a:r>
              <a:rPr lang="en-US" dirty="0"/>
              <a:t>I wish to make a band </a:t>
            </a:r>
            <a:r>
              <a:rPr lang="en-US" dirty="0" smtClean="0"/>
              <a:t>             </a:t>
            </a:r>
            <a:r>
              <a:rPr lang="en-US" dirty="0" smtClean="0"/>
              <a:t>    1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my dad who plays </a:t>
            </a:r>
            <a:r>
              <a:rPr lang="en-US" dirty="0" smtClean="0"/>
              <a:t>the</a:t>
            </a:r>
          </a:p>
          <a:p>
            <a:r>
              <a:rPr lang="en-US" dirty="0" smtClean="0"/>
              <a:t> guitar                                       </a:t>
            </a:r>
            <a:endParaRPr lang="en-US" dirty="0"/>
          </a:p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Guitar:</a:t>
            </a:r>
            <a:r>
              <a:rPr lang="fr-FR" dirty="0" smtClean="0"/>
              <a:t>                                       </a:t>
            </a:r>
            <a:r>
              <a:rPr lang="fr-FR" dirty="0" smtClean="0"/>
              <a:t>   </a:t>
            </a:r>
            <a:r>
              <a:rPr lang="fr-FR" dirty="0" smtClean="0">
                <a:solidFill>
                  <a:schemeClr val="accent2"/>
                </a:solidFill>
              </a:rPr>
              <a:t>15</a:t>
            </a:r>
            <a:endParaRPr lang="fr-FR" dirty="0" smtClean="0">
              <a:solidFill>
                <a:schemeClr val="accent2"/>
              </a:solidFill>
            </a:endParaRPr>
          </a:p>
          <a:p>
            <a:r>
              <a:rPr lang="fr-FR" dirty="0" smtClean="0"/>
              <a:t>I love the </a:t>
            </a:r>
            <a:r>
              <a:rPr lang="fr-FR" dirty="0" err="1" smtClean="0"/>
              <a:t>sound</a:t>
            </a:r>
            <a:r>
              <a:rPr lang="fr-FR" dirty="0" smtClean="0"/>
              <a:t>                        </a:t>
            </a:r>
            <a:r>
              <a:rPr lang="fr-FR" dirty="0" smtClean="0"/>
              <a:t>    6</a:t>
            </a:r>
            <a:endParaRPr lang="fr-FR" dirty="0" smtClean="0"/>
          </a:p>
          <a:p>
            <a:r>
              <a:rPr lang="fr-FR" dirty="0" smtClean="0"/>
              <a:t>I love to </a:t>
            </a:r>
            <a:r>
              <a:rPr lang="fr-FR" dirty="0" err="1" smtClean="0"/>
              <a:t>play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                          </a:t>
            </a:r>
            <a:r>
              <a:rPr lang="fr-FR" dirty="0" smtClean="0"/>
              <a:t>   4</a:t>
            </a:r>
            <a:endParaRPr lang="fr-FR" dirty="0" smtClean="0"/>
          </a:p>
          <a:p>
            <a:r>
              <a:rPr lang="fr-FR" dirty="0" smtClean="0"/>
              <a:t>You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play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types     </a:t>
            </a:r>
            <a:r>
              <a:rPr lang="fr-FR" dirty="0" smtClean="0"/>
              <a:t>    1</a:t>
            </a:r>
            <a:endParaRPr lang="fr-FR" dirty="0" smtClean="0"/>
          </a:p>
          <a:p>
            <a:r>
              <a:rPr lang="fr-FR" dirty="0" smtClean="0"/>
              <a:t>of music </a:t>
            </a:r>
          </a:p>
          <a:p>
            <a:r>
              <a:rPr lang="fr-FR" dirty="0" smtClean="0"/>
              <a:t>I </a:t>
            </a:r>
            <a:r>
              <a:rPr lang="fr-FR" dirty="0" err="1" smtClean="0"/>
              <a:t>like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                                        </a:t>
            </a:r>
            <a:r>
              <a:rPr lang="fr-FR" dirty="0" smtClean="0"/>
              <a:t>  4</a:t>
            </a:r>
            <a:endParaRPr lang="fr-FR" dirty="0" smtClean="0"/>
          </a:p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Piano:</a:t>
            </a:r>
            <a:r>
              <a:rPr lang="fr-FR" dirty="0" smtClean="0"/>
              <a:t>                                          </a:t>
            </a:r>
            <a:r>
              <a:rPr lang="fr-FR" dirty="0" smtClean="0"/>
              <a:t>  </a:t>
            </a:r>
            <a:r>
              <a:rPr lang="fr-FR" dirty="0" smtClean="0">
                <a:solidFill>
                  <a:schemeClr val="accent2"/>
                </a:solidFill>
              </a:rPr>
              <a:t>5</a:t>
            </a:r>
            <a:endParaRPr lang="fr-FR" dirty="0" smtClean="0">
              <a:solidFill>
                <a:schemeClr val="accent2"/>
              </a:solidFill>
            </a:endParaRPr>
          </a:p>
          <a:p>
            <a:r>
              <a:rPr lang="fr-FR" dirty="0" smtClean="0"/>
              <a:t>I </a:t>
            </a:r>
            <a:r>
              <a:rPr lang="fr-FR" dirty="0" err="1" smtClean="0"/>
              <a:t>like</a:t>
            </a:r>
            <a:r>
              <a:rPr lang="fr-FR" dirty="0" smtClean="0"/>
              <a:t> the </a:t>
            </a:r>
            <a:r>
              <a:rPr lang="fr-FR" dirty="0" err="1" smtClean="0"/>
              <a:t>sound</a:t>
            </a:r>
            <a:r>
              <a:rPr lang="fr-FR" dirty="0" smtClean="0"/>
              <a:t>                           </a:t>
            </a:r>
            <a:r>
              <a:rPr lang="fr-FR" dirty="0" smtClean="0"/>
              <a:t> 1</a:t>
            </a:r>
            <a:endParaRPr lang="fr-FR" dirty="0" smtClean="0"/>
          </a:p>
          <a:p>
            <a:r>
              <a:rPr lang="fr-FR" dirty="0" smtClean="0"/>
              <a:t>It has a </a:t>
            </a:r>
            <a:r>
              <a:rPr lang="fr-FR" dirty="0" err="1" smtClean="0"/>
              <a:t>nice</a:t>
            </a:r>
            <a:r>
              <a:rPr lang="fr-FR" dirty="0" smtClean="0"/>
              <a:t> </a:t>
            </a:r>
            <a:r>
              <a:rPr lang="fr-FR" dirty="0" err="1" smtClean="0"/>
              <a:t>sound</a:t>
            </a:r>
            <a:r>
              <a:rPr lang="fr-FR" dirty="0" smtClean="0"/>
              <a:t>                      </a:t>
            </a:r>
            <a:r>
              <a:rPr lang="fr-FR" dirty="0" smtClean="0"/>
              <a:t> 2</a:t>
            </a:r>
            <a:endParaRPr lang="fr-FR" dirty="0" smtClean="0"/>
          </a:p>
          <a:p>
            <a:r>
              <a:rPr lang="fr-FR" dirty="0" smtClean="0"/>
              <a:t>I have one                                    </a:t>
            </a:r>
            <a:r>
              <a:rPr lang="fr-FR" dirty="0" smtClean="0"/>
              <a:t>  </a:t>
            </a:r>
            <a:r>
              <a:rPr lang="fr-FR" dirty="0" smtClean="0"/>
              <a:t>1</a:t>
            </a:r>
          </a:p>
          <a:p>
            <a:r>
              <a:rPr lang="fr-FR" dirty="0" err="1" smtClean="0"/>
              <a:t>My</a:t>
            </a:r>
            <a:r>
              <a:rPr lang="fr-FR" dirty="0" smtClean="0"/>
              <a:t> favorite star </a:t>
            </a:r>
            <a:r>
              <a:rPr lang="fr-FR" dirty="0" err="1" smtClean="0"/>
              <a:t>plays</a:t>
            </a:r>
            <a:r>
              <a:rPr lang="fr-FR" dirty="0" smtClean="0"/>
              <a:t> the </a:t>
            </a:r>
            <a:r>
              <a:rPr lang="fr-FR" dirty="0" smtClean="0"/>
              <a:t>piano  </a:t>
            </a:r>
            <a:r>
              <a:rPr lang="fr-FR" dirty="0" smtClean="0"/>
              <a:t>1</a:t>
            </a:r>
          </a:p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None :</a:t>
            </a:r>
            <a:r>
              <a:rPr lang="fr-FR" dirty="0" smtClean="0"/>
              <a:t>                                           </a:t>
            </a:r>
            <a:r>
              <a:rPr lang="fr-FR" dirty="0" smtClean="0">
                <a:solidFill>
                  <a:schemeClr val="accent2"/>
                </a:solidFill>
              </a:rPr>
              <a:t>2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020272" y="643369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Second </a:t>
            </a:r>
            <a:r>
              <a:rPr lang="fr-FR" dirty="0" err="1" smtClean="0"/>
              <a:t>age</a:t>
            </a:r>
            <a:r>
              <a:rPr lang="fr-FR" dirty="0" smtClean="0"/>
              <a:t> group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794194" y="6387722"/>
            <a:ext cx="1649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First </a:t>
            </a:r>
            <a:r>
              <a:rPr lang="fr-FR" dirty="0" err="1" smtClean="0"/>
              <a:t>age</a:t>
            </a:r>
            <a:r>
              <a:rPr lang="fr-FR" dirty="0" smtClean="0"/>
              <a:t> group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011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/>
          <a:lstStyle/>
          <a:p>
            <a:r>
              <a:rPr lang="fr-FR" dirty="0" smtClean="0"/>
              <a:t>Do </a:t>
            </a:r>
            <a:r>
              <a:rPr lang="fr-FR" dirty="0" err="1" smtClean="0"/>
              <a:t>you</a:t>
            </a:r>
            <a:r>
              <a:rPr lang="fr-FR" dirty="0" smtClean="0"/>
              <a:t> know a composer ?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80" y="1628800"/>
            <a:ext cx="7905507" cy="4751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084168" y="5661248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Second </a:t>
            </a:r>
            <a:r>
              <a:rPr lang="fr-FR" dirty="0" err="1" smtClean="0"/>
              <a:t>age</a:t>
            </a:r>
            <a:r>
              <a:rPr lang="fr-FR" dirty="0" smtClean="0"/>
              <a:t> group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63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17632" cy="566936"/>
          </a:xfrm>
        </p:spPr>
        <p:txBody>
          <a:bodyPr>
            <a:normAutofit/>
          </a:bodyPr>
          <a:lstStyle/>
          <a:p>
            <a:r>
              <a:rPr lang="fr-FR" sz="3200" dirty="0" smtClean="0"/>
              <a:t>How do </a:t>
            </a:r>
            <a:r>
              <a:rPr lang="fr-FR" sz="3200" dirty="0" err="1" smtClean="0"/>
              <a:t>you</a:t>
            </a:r>
            <a:r>
              <a:rPr lang="fr-FR" sz="3200" dirty="0" smtClean="0"/>
              <a:t> </a:t>
            </a:r>
            <a:r>
              <a:rPr lang="fr-FR" sz="3200" dirty="0" err="1" smtClean="0"/>
              <a:t>feel</a:t>
            </a:r>
            <a:r>
              <a:rPr lang="fr-FR" sz="3200" dirty="0" smtClean="0"/>
              <a:t> </a:t>
            </a:r>
            <a:r>
              <a:rPr lang="fr-FR" sz="3200" dirty="0" err="1" smtClean="0"/>
              <a:t>while</a:t>
            </a:r>
            <a:r>
              <a:rPr lang="fr-FR" sz="3200" dirty="0" smtClean="0"/>
              <a:t> </a:t>
            </a:r>
            <a:r>
              <a:rPr lang="fr-FR" sz="3200" dirty="0" err="1" smtClean="0"/>
              <a:t>you</a:t>
            </a:r>
            <a:r>
              <a:rPr lang="fr-FR" sz="3200" dirty="0" smtClean="0"/>
              <a:t> are </a:t>
            </a:r>
            <a:r>
              <a:rPr lang="fr-FR" sz="3200" dirty="0" err="1" smtClean="0"/>
              <a:t>listenning</a:t>
            </a:r>
            <a:r>
              <a:rPr lang="fr-FR" sz="3200" dirty="0" smtClean="0"/>
              <a:t> to music ?</a:t>
            </a:r>
            <a:endParaRPr lang="fr-FR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80446"/>
            <a:ext cx="5078678" cy="3052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077" y="3501008"/>
            <a:ext cx="5479668" cy="3293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067271" y="4293096"/>
            <a:ext cx="1649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First </a:t>
            </a:r>
            <a:r>
              <a:rPr lang="fr-FR" dirty="0" err="1" smtClean="0"/>
              <a:t>age</a:t>
            </a:r>
            <a:r>
              <a:rPr lang="fr-FR" dirty="0" smtClean="0"/>
              <a:t> group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839456" y="2924944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Second </a:t>
            </a:r>
            <a:r>
              <a:rPr lang="fr-FR" dirty="0" err="1" smtClean="0"/>
              <a:t>age</a:t>
            </a:r>
            <a:r>
              <a:rPr lang="fr-FR" dirty="0" smtClean="0"/>
              <a:t> group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045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3768" y="260648"/>
            <a:ext cx="4824536" cy="57606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Do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to </a:t>
            </a:r>
            <a:r>
              <a:rPr lang="fr-FR" dirty="0" err="1" smtClean="0"/>
              <a:t>sing</a:t>
            </a:r>
            <a:r>
              <a:rPr lang="fr-FR" dirty="0" smtClean="0"/>
              <a:t> ?</a:t>
            </a:r>
            <a:endParaRPr lang="fr-F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36712"/>
            <a:ext cx="5138181" cy="308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614381"/>
            <a:ext cx="5188563" cy="311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259632" y="4018856"/>
            <a:ext cx="1649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First </a:t>
            </a:r>
            <a:r>
              <a:rPr lang="fr-FR" dirty="0" err="1" smtClean="0"/>
              <a:t>age</a:t>
            </a:r>
            <a:r>
              <a:rPr lang="fr-FR" dirty="0" smtClean="0"/>
              <a:t> group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011169" y="3140968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Second </a:t>
            </a:r>
            <a:r>
              <a:rPr lang="fr-FR" dirty="0" err="1" smtClean="0"/>
              <a:t>age</a:t>
            </a:r>
            <a:r>
              <a:rPr lang="fr-FR" dirty="0" smtClean="0"/>
              <a:t> group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811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08104" y="908720"/>
            <a:ext cx="3672408" cy="720080"/>
          </a:xfrm>
        </p:spPr>
        <p:txBody>
          <a:bodyPr>
            <a:normAutofit/>
          </a:bodyPr>
          <a:lstStyle/>
          <a:p>
            <a:r>
              <a:rPr lang="fr-FR" sz="3600" dirty="0" err="1" smtClean="0"/>
              <a:t>When</a:t>
            </a:r>
            <a:r>
              <a:rPr lang="fr-FR" sz="3600" dirty="0" smtClean="0"/>
              <a:t> do </a:t>
            </a:r>
            <a:r>
              <a:rPr lang="fr-FR" sz="3600" dirty="0" err="1" smtClean="0"/>
              <a:t>you</a:t>
            </a:r>
            <a:r>
              <a:rPr lang="fr-FR" sz="3600" dirty="0" smtClean="0"/>
              <a:t> </a:t>
            </a:r>
            <a:r>
              <a:rPr lang="fr-FR" sz="3600" dirty="0" err="1" smtClean="0"/>
              <a:t>sing</a:t>
            </a:r>
            <a:r>
              <a:rPr lang="fr-FR" sz="3600" dirty="0" smtClean="0"/>
              <a:t> ?</a:t>
            </a:r>
            <a:endParaRPr lang="fr-FR" sz="36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" y="118277"/>
            <a:ext cx="5508104" cy="3310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373" y="3429000"/>
            <a:ext cx="5495916" cy="3303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475656" y="4575938"/>
            <a:ext cx="1649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First </a:t>
            </a:r>
            <a:r>
              <a:rPr lang="fr-FR" dirty="0" err="1" smtClean="0"/>
              <a:t>age</a:t>
            </a:r>
            <a:r>
              <a:rPr lang="fr-FR" dirty="0" smtClean="0"/>
              <a:t> group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156176" y="2852936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Second </a:t>
            </a:r>
            <a:r>
              <a:rPr lang="fr-FR" dirty="0" err="1" smtClean="0"/>
              <a:t>age</a:t>
            </a:r>
            <a:r>
              <a:rPr lang="fr-FR" dirty="0" smtClean="0"/>
              <a:t> group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19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494928"/>
          </a:xfrm>
        </p:spPr>
        <p:txBody>
          <a:bodyPr>
            <a:normAutofit/>
          </a:bodyPr>
          <a:lstStyle/>
          <a:p>
            <a:r>
              <a:rPr lang="fr-FR" sz="2400" dirty="0" err="1" smtClean="0"/>
              <a:t>Where</a:t>
            </a:r>
            <a:r>
              <a:rPr lang="fr-FR" sz="2400" dirty="0" smtClean="0"/>
              <a:t> have </a:t>
            </a:r>
            <a:r>
              <a:rPr lang="fr-FR" sz="2400" dirty="0" err="1" smtClean="0"/>
              <a:t>you</a:t>
            </a:r>
            <a:r>
              <a:rPr lang="fr-FR" sz="2400" dirty="0" smtClean="0"/>
              <a:t> </a:t>
            </a:r>
            <a:r>
              <a:rPr lang="fr-FR" sz="2400" dirty="0" err="1" smtClean="0"/>
              <a:t>learned</a:t>
            </a:r>
            <a:r>
              <a:rPr lang="fr-FR" sz="2400" dirty="0" smtClean="0"/>
              <a:t> the </a:t>
            </a:r>
            <a:r>
              <a:rPr lang="fr-FR" sz="2400" dirty="0" err="1" smtClean="0"/>
              <a:t>majority</a:t>
            </a:r>
            <a:r>
              <a:rPr lang="fr-FR" sz="2400" dirty="0" smtClean="0"/>
              <a:t> of </a:t>
            </a:r>
            <a:r>
              <a:rPr lang="fr-FR" sz="2400" dirty="0" err="1" smtClean="0"/>
              <a:t>songs</a:t>
            </a:r>
            <a:r>
              <a:rPr lang="fr-FR" sz="2400" dirty="0" smtClean="0"/>
              <a:t> </a:t>
            </a:r>
            <a:r>
              <a:rPr lang="fr-FR" sz="2400" dirty="0" err="1" smtClean="0"/>
              <a:t>you</a:t>
            </a:r>
            <a:r>
              <a:rPr lang="fr-FR" sz="2400" dirty="0" smtClean="0"/>
              <a:t> know?</a:t>
            </a:r>
            <a:endParaRPr lang="fr-FR" sz="24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5" y="891766"/>
            <a:ext cx="5191131" cy="3113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550" y="3573016"/>
            <a:ext cx="5334141" cy="3199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403648" y="4618742"/>
            <a:ext cx="1649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First </a:t>
            </a:r>
            <a:r>
              <a:rPr lang="fr-FR" dirty="0" err="1" smtClean="0"/>
              <a:t>age</a:t>
            </a:r>
            <a:r>
              <a:rPr lang="fr-FR" dirty="0" smtClean="0"/>
              <a:t> group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755830" y="3140968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Second </a:t>
            </a:r>
            <a:r>
              <a:rPr lang="fr-FR" dirty="0" err="1" smtClean="0"/>
              <a:t>age</a:t>
            </a:r>
            <a:r>
              <a:rPr lang="fr-FR" dirty="0" smtClean="0"/>
              <a:t> group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605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How </a:t>
            </a:r>
            <a:r>
              <a:rPr lang="fr-FR" dirty="0" err="1" smtClean="0"/>
              <a:t>it</a:t>
            </a:r>
            <a:r>
              <a:rPr lang="fr-FR" dirty="0" smtClean="0"/>
              <a:t> has been made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The questionnaire has been </a:t>
            </a:r>
            <a:r>
              <a:rPr lang="fr-FR" dirty="0" err="1" smtClean="0"/>
              <a:t>filled</a:t>
            </a:r>
            <a:r>
              <a:rPr lang="fr-FR" dirty="0" smtClean="0"/>
              <a:t> by </a:t>
            </a:r>
            <a:r>
              <a:rPr lang="fr-FR" dirty="0" err="1" smtClean="0"/>
              <a:t>pupils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</a:t>
            </a:r>
            <a:r>
              <a:rPr lang="fr-FR" dirty="0" err="1" smtClean="0"/>
              <a:t>school</a:t>
            </a:r>
            <a:r>
              <a:rPr lang="fr-FR" dirty="0" smtClean="0"/>
              <a:t> time .The </a:t>
            </a:r>
            <a:r>
              <a:rPr lang="fr-FR" dirty="0" err="1" smtClean="0"/>
              <a:t>youngest</a:t>
            </a:r>
            <a:r>
              <a:rPr lang="fr-FR" dirty="0" smtClean="0"/>
              <a:t> </a:t>
            </a:r>
            <a:r>
              <a:rPr lang="fr-FR" dirty="0" err="1" smtClean="0"/>
              <a:t>ones</a:t>
            </a:r>
            <a:r>
              <a:rPr lang="fr-FR" dirty="0" smtClean="0"/>
              <a:t> have been </a:t>
            </a:r>
            <a:r>
              <a:rPr lang="fr-FR" dirty="0" err="1" smtClean="0"/>
              <a:t>helped</a:t>
            </a:r>
            <a:r>
              <a:rPr lang="fr-FR" dirty="0" smtClean="0"/>
              <a:t> by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teacher</a:t>
            </a:r>
            <a:r>
              <a:rPr lang="fr-FR" dirty="0" smtClean="0"/>
              <a:t> to </a:t>
            </a:r>
            <a:r>
              <a:rPr lang="fr-FR" dirty="0" err="1" smtClean="0"/>
              <a:t>write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answers</a:t>
            </a:r>
            <a:r>
              <a:rPr lang="fr-FR" dirty="0"/>
              <a:t>.</a:t>
            </a:r>
            <a:endParaRPr lang="fr-FR" dirty="0" smtClean="0"/>
          </a:p>
          <a:p>
            <a:r>
              <a:rPr lang="fr-FR" dirty="0" err="1" smtClean="0"/>
              <a:t>We</a:t>
            </a:r>
            <a:r>
              <a:rPr lang="fr-FR" dirty="0" smtClean="0"/>
              <a:t> have </a:t>
            </a:r>
            <a:r>
              <a:rPr lang="fr-FR" dirty="0" err="1" smtClean="0"/>
              <a:t>decided</a:t>
            </a:r>
            <a:r>
              <a:rPr lang="fr-FR" dirty="0" smtClean="0"/>
              <a:t> to </a:t>
            </a:r>
            <a:r>
              <a:rPr lang="fr-FR" dirty="0" err="1" smtClean="0"/>
              <a:t>divide</a:t>
            </a:r>
            <a:r>
              <a:rPr lang="fr-FR" dirty="0" smtClean="0"/>
              <a:t> the questionnaires </a:t>
            </a:r>
            <a:r>
              <a:rPr lang="fr-FR" dirty="0" err="1" smtClean="0"/>
              <a:t>into</a:t>
            </a:r>
            <a:r>
              <a:rPr lang="fr-FR" dirty="0" smtClean="0"/>
              <a:t> 2 </a:t>
            </a:r>
            <a:r>
              <a:rPr lang="fr-FR" dirty="0" err="1" smtClean="0"/>
              <a:t>years</a:t>
            </a:r>
            <a:r>
              <a:rPr lang="fr-FR" dirty="0" smtClean="0"/>
              <a:t> groups : </a:t>
            </a:r>
          </a:p>
          <a:p>
            <a:r>
              <a:rPr lang="fr-FR" dirty="0" smtClean="0"/>
              <a:t>First </a:t>
            </a:r>
            <a:r>
              <a:rPr lang="fr-FR" dirty="0" err="1" smtClean="0"/>
              <a:t>age</a:t>
            </a:r>
            <a:r>
              <a:rPr lang="fr-FR" dirty="0" smtClean="0"/>
              <a:t> group : 6,7 and 8 </a:t>
            </a:r>
            <a:r>
              <a:rPr lang="fr-FR" dirty="0" err="1" smtClean="0"/>
              <a:t>years</a:t>
            </a:r>
            <a:r>
              <a:rPr lang="fr-FR" dirty="0" smtClean="0"/>
              <a:t> </a:t>
            </a:r>
            <a:r>
              <a:rPr lang="fr-FR" dirty="0" err="1" smtClean="0"/>
              <a:t>old</a:t>
            </a:r>
            <a:r>
              <a:rPr lang="fr-FR" dirty="0" smtClean="0"/>
              <a:t> </a:t>
            </a:r>
            <a:r>
              <a:rPr lang="fr-FR" dirty="0" err="1" smtClean="0"/>
              <a:t>pupils</a:t>
            </a:r>
            <a:r>
              <a:rPr lang="fr-FR" dirty="0" smtClean="0"/>
              <a:t> : 29 questionnaires</a:t>
            </a:r>
          </a:p>
          <a:p>
            <a:r>
              <a:rPr lang="fr-FR" dirty="0" smtClean="0"/>
              <a:t>Second </a:t>
            </a:r>
            <a:r>
              <a:rPr lang="fr-FR" dirty="0" err="1" smtClean="0"/>
              <a:t>age</a:t>
            </a:r>
            <a:r>
              <a:rPr lang="fr-FR" dirty="0" smtClean="0"/>
              <a:t> group : 9,10 and 11 </a:t>
            </a:r>
            <a:r>
              <a:rPr lang="fr-FR" dirty="0" err="1" smtClean="0"/>
              <a:t>years</a:t>
            </a:r>
            <a:r>
              <a:rPr lang="fr-FR" dirty="0" smtClean="0"/>
              <a:t> </a:t>
            </a:r>
            <a:r>
              <a:rPr lang="fr-FR" dirty="0" err="1" smtClean="0"/>
              <a:t>old</a:t>
            </a:r>
            <a:r>
              <a:rPr lang="fr-FR" dirty="0" smtClean="0"/>
              <a:t> </a:t>
            </a:r>
            <a:r>
              <a:rPr lang="fr-FR" dirty="0" err="1" smtClean="0"/>
              <a:t>pupils</a:t>
            </a:r>
            <a:r>
              <a:rPr lang="fr-FR" dirty="0" smtClean="0"/>
              <a:t> : 31 questionnaires,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304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07099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sz="3600" dirty="0" err="1" smtClean="0"/>
              <a:t>What</a:t>
            </a:r>
            <a:r>
              <a:rPr lang="fr-FR" sz="3600" dirty="0" smtClean="0"/>
              <a:t> </a:t>
            </a:r>
            <a:r>
              <a:rPr lang="fr-FR" sz="3600" dirty="0" err="1" smtClean="0"/>
              <a:t>was</a:t>
            </a:r>
            <a:r>
              <a:rPr lang="fr-FR" sz="3600" dirty="0" smtClean="0"/>
              <a:t> </a:t>
            </a:r>
            <a:r>
              <a:rPr lang="fr-FR" sz="3600" dirty="0" err="1" smtClean="0"/>
              <a:t>your</a:t>
            </a:r>
            <a:r>
              <a:rPr lang="fr-FR" sz="3600" dirty="0" smtClean="0"/>
              <a:t> favorite moment </a:t>
            </a:r>
            <a:r>
              <a:rPr lang="fr-FR" sz="3600" dirty="0" err="1" smtClean="0"/>
              <a:t>when</a:t>
            </a:r>
            <a:r>
              <a:rPr lang="fr-FR" sz="3600" dirty="0" smtClean="0"/>
              <a:t> </a:t>
            </a:r>
            <a:r>
              <a:rPr lang="fr-FR" sz="3600" dirty="0" err="1" smtClean="0"/>
              <a:t>you</a:t>
            </a:r>
            <a:r>
              <a:rPr lang="fr-FR" sz="3600" dirty="0" smtClean="0"/>
              <a:t> met the </a:t>
            </a:r>
            <a:r>
              <a:rPr lang="fr-FR" sz="3600" dirty="0" err="1" smtClean="0"/>
              <a:t>partners</a:t>
            </a:r>
            <a:r>
              <a:rPr lang="fr-FR" sz="3600" dirty="0" smtClean="0"/>
              <a:t>’ </a:t>
            </a:r>
            <a:r>
              <a:rPr lang="fr-FR" sz="3600" dirty="0" err="1" smtClean="0"/>
              <a:t>teachers</a:t>
            </a:r>
            <a:r>
              <a:rPr lang="fr-FR" sz="3600" dirty="0" smtClean="0"/>
              <a:t> of the </a:t>
            </a:r>
            <a:r>
              <a:rPr lang="fr-FR" sz="3600" dirty="0" err="1" smtClean="0"/>
              <a:t>project</a:t>
            </a:r>
            <a:r>
              <a:rPr lang="fr-FR" sz="3600" dirty="0" smtClean="0"/>
              <a:t> ?</a:t>
            </a:r>
            <a:endParaRPr lang="fr-FR" sz="36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5031638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250" y="3636567"/>
            <a:ext cx="5304780" cy="3188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115616" y="465313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First </a:t>
            </a:r>
            <a:r>
              <a:rPr lang="fr-FR" dirty="0" err="1" smtClean="0"/>
              <a:t>age</a:t>
            </a:r>
            <a:r>
              <a:rPr lang="fr-FR" dirty="0" smtClean="0"/>
              <a:t> group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758371" y="2924944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Second </a:t>
            </a:r>
            <a:r>
              <a:rPr lang="fr-FR" dirty="0" err="1" smtClean="0"/>
              <a:t>age</a:t>
            </a:r>
            <a:r>
              <a:rPr lang="fr-FR" dirty="0" smtClean="0"/>
              <a:t> group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689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912" y="4852"/>
            <a:ext cx="1882552" cy="1143000"/>
          </a:xfrm>
        </p:spPr>
        <p:txBody>
          <a:bodyPr/>
          <a:lstStyle/>
          <a:p>
            <a:r>
              <a:rPr lang="fr-FR" dirty="0" err="1" smtClean="0"/>
              <a:t>Why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184576"/>
          </a:xfrm>
        </p:spPr>
        <p:txBody>
          <a:bodyPr>
            <a:normAutofit/>
          </a:bodyPr>
          <a:lstStyle/>
          <a:p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funny</a:t>
            </a:r>
            <a:endParaRPr lang="fr-FR" dirty="0" smtClean="0"/>
          </a:p>
          <a:p>
            <a:r>
              <a:rPr lang="fr-FR" dirty="0" smtClean="0"/>
              <a:t>It has made me happy</a:t>
            </a:r>
          </a:p>
          <a:p>
            <a:r>
              <a:rPr lang="fr-FR" dirty="0" smtClean="0"/>
              <a:t>It has been an </a:t>
            </a:r>
            <a:r>
              <a:rPr lang="fr-FR" dirty="0" err="1" smtClean="0"/>
              <a:t>extraordinary</a:t>
            </a:r>
            <a:r>
              <a:rPr lang="fr-FR" dirty="0" smtClean="0"/>
              <a:t> </a:t>
            </a:r>
            <a:r>
              <a:rPr lang="fr-FR" dirty="0" err="1" smtClean="0"/>
              <a:t>experience</a:t>
            </a:r>
            <a:endParaRPr lang="fr-FR" dirty="0" smtClean="0"/>
          </a:p>
          <a:p>
            <a:r>
              <a:rPr lang="fr-FR" dirty="0" err="1" smtClean="0"/>
              <a:t>We’ve</a:t>
            </a:r>
            <a:r>
              <a:rPr lang="fr-FR" dirty="0" smtClean="0"/>
              <a:t> </a:t>
            </a:r>
            <a:r>
              <a:rPr lang="fr-FR" dirty="0" err="1" smtClean="0"/>
              <a:t>had</a:t>
            </a:r>
            <a:r>
              <a:rPr lang="fr-FR" dirty="0" smtClean="0"/>
              <a:t> a lot of fun </a:t>
            </a:r>
            <a:r>
              <a:rPr lang="fr-FR" dirty="0" err="1" smtClean="0"/>
              <a:t>together</a:t>
            </a:r>
            <a:endParaRPr lang="fr-FR" dirty="0" smtClean="0"/>
          </a:p>
          <a:p>
            <a:r>
              <a:rPr lang="fr-FR" dirty="0" smtClean="0"/>
              <a:t>It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great</a:t>
            </a:r>
            <a:endParaRPr lang="fr-FR" dirty="0" smtClean="0"/>
          </a:p>
          <a:p>
            <a:r>
              <a:rPr lang="fr-FR" dirty="0" smtClean="0"/>
              <a:t>It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highly</a:t>
            </a:r>
            <a:r>
              <a:rPr lang="fr-FR" dirty="0" smtClean="0"/>
              <a:t> </a:t>
            </a:r>
            <a:r>
              <a:rPr lang="fr-FR" dirty="0" err="1" smtClean="0"/>
              <a:t>emotionnal</a:t>
            </a:r>
            <a:endParaRPr lang="fr-FR" dirty="0" smtClean="0"/>
          </a:p>
          <a:p>
            <a:r>
              <a:rPr lang="fr-FR" dirty="0" smtClean="0"/>
              <a:t>It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funny</a:t>
            </a:r>
            <a:endParaRPr lang="fr-FR" dirty="0" smtClean="0"/>
          </a:p>
          <a:p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kind</a:t>
            </a:r>
            <a:endParaRPr lang="fr-FR" dirty="0" smtClean="0"/>
          </a:p>
          <a:p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nice</a:t>
            </a:r>
            <a:endParaRPr lang="fr-FR" dirty="0" smtClean="0"/>
          </a:p>
          <a:p>
            <a:r>
              <a:rPr lang="fr-FR" dirty="0" smtClean="0"/>
              <a:t>I </a:t>
            </a:r>
            <a:r>
              <a:rPr lang="fr-FR" dirty="0" err="1" smtClean="0"/>
              <a:t>loved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lovely</a:t>
            </a:r>
            <a:r>
              <a:rPr lang="fr-FR" dirty="0" smtClean="0"/>
              <a:t> </a:t>
            </a:r>
            <a:r>
              <a:rPr lang="fr-FR" dirty="0" err="1" smtClean="0"/>
              <a:t>presents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802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9672" y="13115"/>
            <a:ext cx="5256584" cy="1143000"/>
          </a:xfrm>
        </p:spPr>
        <p:txBody>
          <a:bodyPr/>
          <a:lstStyle/>
          <a:p>
            <a:r>
              <a:rPr lang="fr-FR" dirty="0" smtClean="0"/>
              <a:t>Do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music ?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224594"/>
            <a:ext cx="4865516" cy="2924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482" y="3789041"/>
            <a:ext cx="4944077" cy="2971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259632" y="4374019"/>
            <a:ext cx="1701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First </a:t>
            </a:r>
            <a:r>
              <a:rPr lang="fr-FR" dirty="0" err="1" smtClean="0"/>
              <a:t>age</a:t>
            </a:r>
            <a:r>
              <a:rPr lang="fr-FR" dirty="0" smtClean="0"/>
              <a:t> group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705584" y="3235042"/>
            <a:ext cx="1983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Second </a:t>
            </a:r>
            <a:r>
              <a:rPr lang="fr-FR" dirty="0" err="1" smtClean="0"/>
              <a:t>age</a:t>
            </a:r>
            <a:r>
              <a:rPr lang="fr-FR" dirty="0" smtClean="0"/>
              <a:t> group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30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47864" y="476672"/>
            <a:ext cx="1738536" cy="794352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Why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3240360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 smtClean="0"/>
              <a:t>It </a:t>
            </a:r>
            <a:r>
              <a:rPr lang="fr-FR" sz="1800" dirty="0" err="1" smtClean="0"/>
              <a:t>calms</a:t>
            </a:r>
            <a:r>
              <a:rPr lang="fr-FR" sz="1800" dirty="0" smtClean="0"/>
              <a:t> me down                  1</a:t>
            </a:r>
          </a:p>
          <a:p>
            <a:pPr marL="0" indent="0">
              <a:buNone/>
            </a:pPr>
            <a:r>
              <a:rPr lang="fr-FR" sz="1800" dirty="0" smtClean="0"/>
              <a:t>It </a:t>
            </a:r>
            <a:r>
              <a:rPr lang="fr-FR" sz="1800" dirty="0" err="1" smtClean="0"/>
              <a:t>does</a:t>
            </a:r>
            <a:r>
              <a:rPr lang="fr-FR" sz="1800" dirty="0" smtClean="0"/>
              <a:t> me good                    4</a:t>
            </a:r>
          </a:p>
          <a:p>
            <a:pPr marL="0" indent="0">
              <a:buNone/>
            </a:pPr>
            <a:r>
              <a:rPr lang="fr-FR" sz="1800" dirty="0" smtClean="0"/>
              <a:t>It </a:t>
            </a:r>
            <a:r>
              <a:rPr lang="fr-FR" sz="1800" dirty="0" err="1" smtClean="0"/>
              <a:t>makes</a:t>
            </a:r>
            <a:r>
              <a:rPr lang="fr-FR" sz="1800" dirty="0" smtClean="0"/>
              <a:t> me happy               2</a:t>
            </a:r>
          </a:p>
          <a:p>
            <a:pPr marL="0" indent="0">
              <a:buNone/>
            </a:pPr>
            <a:r>
              <a:rPr lang="fr-FR" sz="1800" dirty="0" smtClean="0"/>
              <a:t>I </a:t>
            </a:r>
            <a:r>
              <a:rPr lang="fr-FR" sz="1800" dirty="0" err="1" smtClean="0"/>
              <a:t>don’t</a:t>
            </a:r>
            <a:r>
              <a:rPr lang="fr-FR" sz="1800" dirty="0" smtClean="0"/>
              <a:t> know                          1</a:t>
            </a:r>
          </a:p>
          <a:p>
            <a:pPr marL="0" indent="0">
              <a:buNone/>
            </a:pPr>
            <a:r>
              <a:rPr lang="fr-FR" sz="1800" dirty="0" smtClean="0"/>
              <a:t>It </a:t>
            </a:r>
            <a:r>
              <a:rPr lang="fr-FR" sz="1800" dirty="0" err="1" smtClean="0"/>
              <a:t>makes</a:t>
            </a:r>
            <a:r>
              <a:rPr lang="fr-FR" sz="1800" dirty="0" smtClean="0"/>
              <a:t> noise                       1</a:t>
            </a:r>
          </a:p>
          <a:p>
            <a:pPr marL="0" indent="0">
              <a:buNone/>
            </a:pPr>
            <a:r>
              <a:rPr lang="fr-FR" sz="1800" dirty="0" err="1" smtClean="0"/>
              <a:t>It’s</a:t>
            </a:r>
            <a:r>
              <a:rPr lang="fr-FR" sz="1800" dirty="0" smtClean="0"/>
              <a:t> cool                                   3</a:t>
            </a:r>
          </a:p>
          <a:p>
            <a:pPr marL="0" indent="0">
              <a:buNone/>
            </a:pPr>
            <a:r>
              <a:rPr lang="fr-FR" sz="1800" dirty="0" smtClean="0"/>
              <a:t>I love </a:t>
            </a:r>
            <a:r>
              <a:rPr lang="fr-FR" sz="1800" dirty="0" err="1" smtClean="0"/>
              <a:t>songs</a:t>
            </a:r>
            <a:r>
              <a:rPr lang="fr-FR" sz="1800" dirty="0" smtClean="0"/>
              <a:t>                             1</a:t>
            </a:r>
          </a:p>
          <a:p>
            <a:pPr marL="0" indent="0">
              <a:buNone/>
            </a:pPr>
            <a:r>
              <a:rPr lang="fr-FR" sz="1800" dirty="0" smtClean="0"/>
              <a:t>I </a:t>
            </a:r>
            <a:r>
              <a:rPr lang="fr-FR" sz="1800" dirty="0" err="1" smtClean="0"/>
              <a:t>listen</a:t>
            </a:r>
            <a:r>
              <a:rPr lang="fr-FR" sz="1800" dirty="0" smtClean="0"/>
              <a:t> to music all the time 1                           </a:t>
            </a:r>
          </a:p>
          <a:p>
            <a:pPr marL="0" indent="0">
              <a:buNone/>
            </a:pPr>
            <a:r>
              <a:rPr lang="fr-FR" sz="1800" dirty="0" smtClean="0"/>
              <a:t>I </a:t>
            </a:r>
            <a:r>
              <a:rPr lang="fr-FR" sz="1800" dirty="0" err="1" smtClean="0"/>
              <a:t>don’t</a:t>
            </a:r>
            <a:r>
              <a:rPr lang="fr-FR" sz="1800" dirty="0" smtClean="0"/>
              <a:t> </a:t>
            </a:r>
            <a:r>
              <a:rPr lang="fr-FR" sz="1800" dirty="0" err="1" smtClean="0"/>
              <a:t>like</a:t>
            </a:r>
            <a:r>
              <a:rPr lang="fr-FR" sz="1800" dirty="0" smtClean="0"/>
              <a:t> silence                  1</a:t>
            </a:r>
          </a:p>
          <a:p>
            <a:pPr marL="0" indent="0">
              <a:buNone/>
            </a:pPr>
            <a:r>
              <a:rPr lang="fr-FR" sz="1800" dirty="0" smtClean="0"/>
              <a:t>I </a:t>
            </a:r>
            <a:r>
              <a:rPr lang="fr-FR" sz="1800" dirty="0" err="1" smtClean="0"/>
              <a:t>practise</a:t>
            </a:r>
            <a:r>
              <a:rPr lang="fr-FR" sz="1800" dirty="0" smtClean="0"/>
              <a:t>                                 1</a:t>
            </a:r>
          </a:p>
          <a:p>
            <a:pPr marL="0" indent="0">
              <a:buNone/>
            </a:pPr>
            <a:r>
              <a:rPr lang="fr-FR" sz="1800" dirty="0" err="1" smtClean="0"/>
              <a:t>My</a:t>
            </a:r>
            <a:r>
              <a:rPr lang="fr-FR" sz="1800" dirty="0" smtClean="0"/>
              <a:t> </a:t>
            </a:r>
            <a:r>
              <a:rPr lang="fr-FR" sz="1800" dirty="0" err="1" smtClean="0"/>
              <a:t>mother</a:t>
            </a:r>
            <a:r>
              <a:rPr lang="fr-FR" sz="1800" dirty="0" smtClean="0"/>
              <a:t> </a:t>
            </a:r>
            <a:r>
              <a:rPr lang="fr-FR" sz="1800" dirty="0" err="1" smtClean="0"/>
              <a:t>is</a:t>
            </a:r>
            <a:r>
              <a:rPr lang="fr-FR" sz="1800" dirty="0" smtClean="0"/>
              <a:t> a music </a:t>
            </a:r>
            <a:r>
              <a:rPr lang="fr-FR" sz="1800" dirty="0" err="1" smtClean="0"/>
              <a:t>teacher</a:t>
            </a:r>
            <a:r>
              <a:rPr lang="fr-FR" sz="1800" dirty="0" smtClean="0"/>
              <a:t> 1                           </a:t>
            </a:r>
            <a:endParaRPr lang="fr-FR" sz="1800" dirty="0"/>
          </a:p>
        </p:txBody>
      </p:sp>
      <p:sp>
        <p:nvSpPr>
          <p:cNvPr id="4" name="ZoneTexte 3"/>
          <p:cNvSpPr txBox="1"/>
          <p:nvPr/>
        </p:nvSpPr>
        <p:spPr>
          <a:xfrm>
            <a:off x="4716016" y="1340768"/>
            <a:ext cx="29523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 </a:t>
            </a:r>
            <a:r>
              <a:rPr lang="fr-FR" dirty="0" err="1" smtClean="0"/>
              <a:t>practise</a:t>
            </a:r>
            <a:r>
              <a:rPr lang="fr-FR" dirty="0" smtClean="0"/>
              <a:t>                          2</a:t>
            </a:r>
          </a:p>
          <a:p>
            <a:r>
              <a:rPr lang="fr-FR" dirty="0" smtClean="0"/>
              <a:t>I love </a:t>
            </a:r>
            <a:r>
              <a:rPr lang="fr-FR" dirty="0" err="1" smtClean="0"/>
              <a:t>it</a:t>
            </a:r>
            <a:r>
              <a:rPr lang="fr-FR" dirty="0" smtClean="0"/>
              <a:t>                             2</a:t>
            </a:r>
          </a:p>
          <a:p>
            <a:r>
              <a:rPr lang="fr-FR" dirty="0" smtClean="0"/>
              <a:t>I </a:t>
            </a:r>
            <a:r>
              <a:rPr lang="fr-FR" dirty="0" err="1" smtClean="0"/>
              <a:t>can</a:t>
            </a:r>
            <a:r>
              <a:rPr lang="fr-FR" dirty="0" smtClean="0"/>
              <a:t> dance                      1</a:t>
            </a:r>
          </a:p>
          <a:p>
            <a:r>
              <a:rPr lang="fr-FR" dirty="0" smtClean="0"/>
              <a:t>It </a:t>
            </a:r>
            <a:r>
              <a:rPr lang="fr-FR" dirty="0" err="1" smtClean="0"/>
              <a:t>calms</a:t>
            </a:r>
            <a:r>
              <a:rPr lang="fr-FR" dirty="0" smtClean="0"/>
              <a:t> me down           3</a:t>
            </a:r>
          </a:p>
          <a:p>
            <a:r>
              <a:rPr lang="fr-FR" dirty="0" smtClean="0"/>
              <a:t>It </a:t>
            </a:r>
            <a:r>
              <a:rPr lang="fr-FR" dirty="0" err="1" smtClean="0"/>
              <a:t>makes</a:t>
            </a:r>
            <a:r>
              <a:rPr lang="fr-FR" dirty="0" smtClean="0"/>
              <a:t> me happy        14</a:t>
            </a:r>
          </a:p>
          <a:p>
            <a:r>
              <a:rPr lang="fr-FR" dirty="0" smtClean="0"/>
              <a:t>It </a:t>
            </a:r>
            <a:r>
              <a:rPr lang="fr-FR" dirty="0" err="1" smtClean="0"/>
              <a:t>keeps</a:t>
            </a:r>
            <a:r>
              <a:rPr lang="fr-FR" dirty="0" smtClean="0"/>
              <a:t> me </a:t>
            </a:r>
            <a:r>
              <a:rPr lang="fr-FR" dirty="0" err="1" smtClean="0"/>
              <a:t>busy</a:t>
            </a:r>
            <a:r>
              <a:rPr lang="fr-FR" dirty="0" smtClean="0"/>
              <a:t>             2</a:t>
            </a:r>
          </a:p>
          <a:p>
            <a:r>
              <a:rPr lang="fr-FR" dirty="0" err="1" smtClean="0"/>
              <a:t>It’s</a:t>
            </a:r>
            <a:r>
              <a:rPr lang="fr-FR" dirty="0" smtClean="0"/>
              <a:t> good                           2</a:t>
            </a:r>
          </a:p>
          <a:p>
            <a:r>
              <a:rPr lang="fr-FR" dirty="0" smtClean="0"/>
              <a:t>It </a:t>
            </a:r>
            <a:r>
              <a:rPr lang="fr-FR" dirty="0" err="1" smtClean="0"/>
              <a:t>is</a:t>
            </a:r>
            <a:r>
              <a:rPr lang="fr-FR" dirty="0" smtClean="0"/>
              <a:t> fun                            1</a:t>
            </a:r>
          </a:p>
          <a:p>
            <a:endParaRPr lang="fr-FR" dirty="0" smtClean="0"/>
          </a:p>
          <a:p>
            <a:r>
              <a:rPr lang="fr-FR" dirty="0" smtClean="0"/>
              <a:t>It </a:t>
            </a:r>
            <a:r>
              <a:rPr lang="fr-FR" dirty="0" err="1" smtClean="0"/>
              <a:t>gives</a:t>
            </a:r>
            <a:r>
              <a:rPr lang="fr-FR" dirty="0" smtClean="0"/>
              <a:t> me </a:t>
            </a:r>
            <a:r>
              <a:rPr lang="fr-FR" dirty="0" err="1" smtClean="0"/>
              <a:t>headaches</a:t>
            </a:r>
            <a:r>
              <a:rPr lang="fr-FR" dirty="0" smtClean="0"/>
              <a:t>    </a:t>
            </a:r>
            <a:r>
              <a:rPr lang="fr-FR" dirty="0" smtClean="0"/>
              <a:t>1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856999" y="5301208"/>
            <a:ext cx="1649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First </a:t>
            </a:r>
            <a:r>
              <a:rPr lang="fr-FR" dirty="0" err="1" smtClean="0"/>
              <a:t>age</a:t>
            </a:r>
            <a:r>
              <a:rPr lang="fr-FR" dirty="0" smtClean="0"/>
              <a:t> group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284160" y="4924027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Second </a:t>
            </a:r>
            <a:r>
              <a:rPr lang="fr-FR" dirty="0" err="1" smtClean="0"/>
              <a:t>age</a:t>
            </a:r>
            <a:r>
              <a:rPr lang="fr-FR" dirty="0" smtClean="0"/>
              <a:t> group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632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35280" cy="710952"/>
          </a:xfrm>
        </p:spPr>
        <p:txBody>
          <a:bodyPr>
            <a:normAutofit/>
          </a:bodyPr>
          <a:lstStyle/>
          <a:p>
            <a:r>
              <a:rPr lang="fr-FR" sz="3600" dirty="0" err="1" smtClean="0"/>
              <a:t>What</a:t>
            </a:r>
            <a:r>
              <a:rPr lang="fr-FR" sz="3600" dirty="0" smtClean="0"/>
              <a:t> type of music do </a:t>
            </a:r>
            <a:r>
              <a:rPr lang="fr-FR" sz="3600" dirty="0" err="1" smtClean="0"/>
              <a:t>you</a:t>
            </a:r>
            <a:r>
              <a:rPr lang="fr-FR" sz="3600" dirty="0" smtClean="0"/>
              <a:t> </a:t>
            </a:r>
            <a:r>
              <a:rPr lang="fr-FR" sz="3600" dirty="0" err="1" smtClean="0"/>
              <a:t>like</a:t>
            </a:r>
            <a:r>
              <a:rPr lang="fr-FR" sz="3600" dirty="0" smtClean="0"/>
              <a:t> </a:t>
            </a:r>
            <a:r>
              <a:rPr lang="fr-FR" sz="3600" dirty="0" err="1" smtClean="0"/>
              <a:t>listenning</a:t>
            </a:r>
            <a:r>
              <a:rPr lang="fr-FR" sz="3600" dirty="0" smtClean="0"/>
              <a:t> to ?</a:t>
            </a:r>
            <a:endParaRPr lang="fr-FR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908720"/>
            <a:ext cx="5031638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472" y="3576087"/>
            <a:ext cx="5406374" cy="3249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187624" y="4437112"/>
            <a:ext cx="1649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First </a:t>
            </a:r>
            <a:r>
              <a:rPr lang="fr-FR" dirty="0" err="1" smtClean="0"/>
              <a:t>age</a:t>
            </a:r>
            <a:r>
              <a:rPr lang="fr-FR" dirty="0" smtClean="0"/>
              <a:t> group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156176" y="3182116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Second </a:t>
            </a:r>
            <a:r>
              <a:rPr lang="fr-FR" dirty="0" err="1" smtClean="0"/>
              <a:t>age</a:t>
            </a:r>
            <a:r>
              <a:rPr lang="fr-FR" dirty="0" smtClean="0"/>
              <a:t> group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312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651" y="116632"/>
            <a:ext cx="8229600" cy="882352"/>
          </a:xfrm>
        </p:spPr>
        <p:txBody>
          <a:bodyPr/>
          <a:lstStyle/>
          <a:p>
            <a:r>
              <a:rPr lang="fr-FR" dirty="0" err="1" smtClean="0"/>
              <a:t>When</a:t>
            </a:r>
            <a:r>
              <a:rPr lang="fr-FR" dirty="0" smtClean="0"/>
              <a:t> do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listen</a:t>
            </a:r>
            <a:r>
              <a:rPr lang="fr-FR" dirty="0" smtClean="0"/>
              <a:t> to music ?</a:t>
            </a:r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8" y="980728"/>
            <a:ext cx="5151439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793892"/>
            <a:ext cx="5088756" cy="3058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827584" y="4077072"/>
            <a:ext cx="1649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First </a:t>
            </a:r>
            <a:r>
              <a:rPr lang="fr-FR" dirty="0" err="1" smtClean="0"/>
              <a:t>age</a:t>
            </a:r>
            <a:r>
              <a:rPr lang="fr-FR" dirty="0" smtClean="0"/>
              <a:t> group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650784" y="3253764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Second </a:t>
            </a:r>
            <a:r>
              <a:rPr lang="fr-FR" dirty="0" err="1" smtClean="0"/>
              <a:t>age</a:t>
            </a:r>
            <a:r>
              <a:rPr lang="fr-FR" dirty="0" smtClean="0"/>
              <a:t> group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746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4618856" cy="866360"/>
          </a:xfrm>
        </p:spPr>
        <p:txBody>
          <a:bodyPr/>
          <a:lstStyle/>
          <a:p>
            <a:r>
              <a:rPr lang="fr-FR" dirty="0" smtClean="0"/>
              <a:t>By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means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3178696" cy="4389120"/>
          </a:xfrm>
        </p:spPr>
        <p:txBody>
          <a:bodyPr/>
          <a:lstStyle/>
          <a:p>
            <a:pPr marL="0" indent="0">
              <a:buNone/>
            </a:pPr>
            <a:r>
              <a:rPr lang="fr-FR" sz="2000" dirty="0" smtClean="0"/>
              <a:t>In the car                         1</a:t>
            </a:r>
          </a:p>
          <a:p>
            <a:pPr marL="0" indent="0">
              <a:buNone/>
            </a:pPr>
            <a:r>
              <a:rPr lang="fr-FR" sz="2000" dirty="0" err="1" smtClean="0"/>
              <a:t>Through</a:t>
            </a:r>
            <a:r>
              <a:rPr lang="fr-FR" sz="2000" dirty="0" smtClean="0"/>
              <a:t> the radio         7</a:t>
            </a:r>
          </a:p>
          <a:p>
            <a:pPr marL="0" indent="0">
              <a:buNone/>
            </a:pPr>
            <a:r>
              <a:rPr lang="fr-FR" sz="2000" dirty="0" smtClean="0"/>
              <a:t>On TV                            11</a:t>
            </a:r>
          </a:p>
          <a:p>
            <a:pPr marL="0" indent="0">
              <a:buNone/>
            </a:pPr>
            <a:r>
              <a:rPr lang="fr-FR" sz="2000" dirty="0" err="1" smtClean="0"/>
              <a:t>With</a:t>
            </a:r>
            <a:r>
              <a:rPr lang="fr-FR" sz="2000" dirty="0" smtClean="0"/>
              <a:t> </a:t>
            </a:r>
            <a:r>
              <a:rPr lang="fr-FR" sz="2000" dirty="0" err="1" smtClean="0"/>
              <a:t>my</a:t>
            </a:r>
            <a:r>
              <a:rPr lang="fr-FR" sz="2000" dirty="0" smtClean="0"/>
              <a:t> mobile phone 2</a:t>
            </a:r>
          </a:p>
          <a:p>
            <a:pPr marL="0" indent="0">
              <a:buNone/>
            </a:pPr>
            <a:r>
              <a:rPr lang="fr-FR" sz="2000" dirty="0" err="1" smtClean="0"/>
              <a:t>With</a:t>
            </a:r>
            <a:r>
              <a:rPr lang="fr-FR" sz="2000" dirty="0" smtClean="0"/>
              <a:t> the computer        7</a:t>
            </a:r>
          </a:p>
          <a:p>
            <a:pPr marL="0" indent="0">
              <a:buNone/>
            </a:pPr>
            <a:r>
              <a:rPr lang="fr-FR" sz="2000" dirty="0" err="1" smtClean="0"/>
              <a:t>With</a:t>
            </a:r>
            <a:r>
              <a:rPr lang="fr-FR" sz="2000" dirty="0" smtClean="0"/>
              <a:t> </a:t>
            </a:r>
            <a:r>
              <a:rPr lang="fr-FR" sz="2000" dirty="0" err="1" smtClean="0"/>
              <a:t>my</a:t>
            </a:r>
            <a:r>
              <a:rPr lang="fr-FR" sz="2000" dirty="0" smtClean="0"/>
              <a:t> I pad                5</a:t>
            </a:r>
          </a:p>
          <a:p>
            <a:pPr marL="0" indent="0">
              <a:buNone/>
            </a:pPr>
            <a:r>
              <a:rPr lang="fr-FR" sz="2000" dirty="0" err="1" smtClean="0"/>
              <a:t>With</a:t>
            </a:r>
            <a:r>
              <a:rPr lang="fr-FR" sz="2000" dirty="0" smtClean="0"/>
              <a:t> </a:t>
            </a:r>
            <a:r>
              <a:rPr lang="fr-FR" sz="2000" dirty="0" err="1" smtClean="0"/>
              <a:t>my</a:t>
            </a:r>
            <a:r>
              <a:rPr lang="fr-FR" sz="2000" dirty="0" smtClean="0"/>
              <a:t> CD </a:t>
            </a:r>
            <a:r>
              <a:rPr lang="fr-FR" sz="2000" dirty="0" err="1" smtClean="0"/>
              <a:t>player</a:t>
            </a:r>
            <a:r>
              <a:rPr lang="fr-FR" sz="2000" dirty="0" smtClean="0"/>
              <a:t>        1</a:t>
            </a:r>
          </a:p>
          <a:p>
            <a:pPr marL="0" indent="0">
              <a:buNone/>
            </a:pPr>
            <a:r>
              <a:rPr lang="fr-FR" sz="2000" dirty="0" err="1" smtClean="0"/>
              <a:t>With</a:t>
            </a:r>
            <a:r>
              <a:rPr lang="fr-FR" sz="2000" dirty="0" smtClean="0"/>
              <a:t> </a:t>
            </a:r>
            <a:r>
              <a:rPr lang="fr-FR" sz="2000" dirty="0" err="1" smtClean="0"/>
              <a:t>my</a:t>
            </a:r>
            <a:r>
              <a:rPr lang="fr-FR" sz="2000" dirty="0" smtClean="0"/>
              <a:t> MP3                4</a:t>
            </a:r>
          </a:p>
          <a:p>
            <a:pPr marL="0" indent="0">
              <a:buNone/>
            </a:pPr>
            <a:r>
              <a:rPr lang="fr-FR" sz="2000" dirty="0" err="1" smtClean="0"/>
              <a:t>Through</a:t>
            </a:r>
            <a:r>
              <a:rPr lang="fr-FR" sz="2000" dirty="0" smtClean="0"/>
              <a:t> internet          1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sz="1800" dirty="0" smtClean="0"/>
              <a:t>First </a:t>
            </a:r>
            <a:r>
              <a:rPr lang="fr-FR" sz="1800" dirty="0" err="1" smtClean="0"/>
              <a:t>age</a:t>
            </a:r>
            <a:r>
              <a:rPr lang="fr-FR" sz="1800" dirty="0" smtClean="0"/>
              <a:t> group</a:t>
            </a:r>
            <a:endParaRPr lang="fr-FR" sz="1800" dirty="0"/>
          </a:p>
        </p:txBody>
      </p:sp>
      <p:sp>
        <p:nvSpPr>
          <p:cNvPr id="5" name="Rectangle 4"/>
          <p:cNvSpPr/>
          <p:nvPr/>
        </p:nvSpPr>
        <p:spPr>
          <a:xfrm>
            <a:off x="4355976" y="1916832"/>
            <a:ext cx="302433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In the car                        3</a:t>
            </a:r>
          </a:p>
          <a:p>
            <a:r>
              <a:rPr lang="en-US" sz="2000" dirty="0" smtClean="0"/>
              <a:t>Through the radio         5</a:t>
            </a:r>
          </a:p>
          <a:p>
            <a:r>
              <a:rPr lang="en-US" sz="2000" dirty="0" smtClean="0"/>
              <a:t>On TV                            13</a:t>
            </a:r>
          </a:p>
          <a:p>
            <a:r>
              <a:rPr lang="en-US" sz="2000" dirty="0" smtClean="0"/>
              <a:t>With my mobile phone 1</a:t>
            </a:r>
          </a:p>
          <a:p>
            <a:r>
              <a:rPr lang="en-US" sz="2000" dirty="0" smtClean="0"/>
              <a:t>With the computer        5</a:t>
            </a:r>
          </a:p>
          <a:p>
            <a:r>
              <a:rPr lang="en-US" sz="2000" dirty="0" smtClean="0"/>
              <a:t>With my I pad                5</a:t>
            </a:r>
          </a:p>
          <a:p>
            <a:r>
              <a:rPr lang="en-US" sz="2000" dirty="0" smtClean="0"/>
              <a:t>With my MP3                 6</a:t>
            </a:r>
          </a:p>
          <a:p>
            <a:r>
              <a:rPr lang="en-US" sz="2000" dirty="0" smtClean="0"/>
              <a:t>Through internet            5</a:t>
            </a:r>
          </a:p>
          <a:p>
            <a:r>
              <a:rPr lang="en-US" sz="2000" dirty="0" smtClean="0"/>
              <a:t>With my PSP                   2</a:t>
            </a:r>
          </a:p>
          <a:p>
            <a:r>
              <a:rPr lang="en-US" sz="2000" dirty="0" smtClean="0"/>
              <a:t>With </a:t>
            </a:r>
            <a:r>
              <a:rPr lang="en-US" sz="2000" dirty="0" smtClean="0"/>
              <a:t>my </a:t>
            </a:r>
            <a:r>
              <a:rPr lang="en-US" sz="2000" dirty="0" err="1" smtClean="0"/>
              <a:t>hifi</a:t>
            </a:r>
            <a:r>
              <a:rPr lang="en-US" sz="2000" dirty="0" smtClean="0"/>
              <a:t>   </a:t>
            </a:r>
            <a:r>
              <a:rPr lang="en-US" sz="2000" dirty="0" smtClean="0"/>
              <a:t>                </a:t>
            </a:r>
            <a:r>
              <a:rPr lang="en-US" sz="2000" dirty="0" smtClean="0"/>
              <a:t>5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dirty="0" smtClean="0"/>
              <a:t>Second year group</a:t>
            </a:r>
          </a:p>
        </p:txBody>
      </p:sp>
    </p:spTree>
    <p:extLst>
      <p:ext uri="{BB962C8B-B14F-4D97-AF65-F5344CB8AC3E}">
        <p14:creationId xmlns:p14="http://schemas.microsoft.com/office/powerpoint/2010/main" val="80013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85496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Do </a:t>
            </a:r>
            <a:r>
              <a:rPr lang="fr-FR" dirty="0" err="1" smtClean="0"/>
              <a:t>your</a:t>
            </a:r>
            <a:r>
              <a:rPr lang="fr-FR" dirty="0" smtClean="0"/>
              <a:t> parents </a:t>
            </a:r>
            <a:r>
              <a:rPr lang="fr-FR" dirty="0" err="1" smtClean="0"/>
              <a:t>listen</a:t>
            </a:r>
            <a:r>
              <a:rPr lang="fr-FR" dirty="0" smtClean="0"/>
              <a:t> to music?</a:t>
            </a:r>
            <a:endParaRPr lang="fr-F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24744"/>
            <a:ext cx="4911837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834" y="3726324"/>
            <a:ext cx="5096858" cy="306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043608" y="4211796"/>
            <a:ext cx="1728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First </a:t>
            </a:r>
            <a:r>
              <a:rPr lang="fr-FR" dirty="0" err="1" smtClean="0"/>
              <a:t>year</a:t>
            </a:r>
            <a:r>
              <a:rPr lang="fr-FR" dirty="0" smtClean="0"/>
              <a:t> group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791170" y="3356992"/>
            <a:ext cx="2002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Second </a:t>
            </a:r>
            <a:r>
              <a:rPr lang="fr-FR" dirty="0" err="1" smtClean="0"/>
              <a:t>year</a:t>
            </a:r>
            <a:r>
              <a:rPr lang="fr-FR" dirty="0" smtClean="0"/>
              <a:t> group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9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30731"/>
            <a:ext cx="8856984" cy="805981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kind</a:t>
            </a:r>
            <a:r>
              <a:rPr lang="fr-FR" dirty="0" smtClean="0"/>
              <a:t> of music do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listen</a:t>
            </a:r>
            <a:r>
              <a:rPr lang="fr-FR" dirty="0" smtClean="0"/>
              <a:t> to ?</a:t>
            </a:r>
            <a:endParaRPr lang="fr-F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764704"/>
            <a:ext cx="5031638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373724"/>
            <a:ext cx="5736828" cy="3448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755576" y="3861048"/>
            <a:ext cx="1649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First </a:t>
            </a:r>
            <a:r>
              <a:rPr lang="fr-FR" dirty="0" err="1" smtClean="0"/>
              <a:t>age</a:t>
            </a:r>
            <a:r>
              <a:rPr lang="fr-FR" dirty="0" smtClean="0"/>
              <a:t> group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084168" y="2893812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Second </a:t>
            </a:r>
            <a:r>
              <a:rPr lang="fr-FR" dirty="0" err="1" smtClean="0"/>
              <a:t>age</a:t>
            </a:r>
            <a:r>
              <a:rPr lang="fr-FR" dirty="0" smtClean="0"/>
              <a:t> group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107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228</TotalTime>
  <Words>710</Words>
  <Application>Microsoft Office PowerPoint</Application>
  <PresentationFormat>Affichage à l'écran (4:3)</PresentationFormat>
  <Paragraphs>160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Débit</vt:lpstr>
      <vt:lpstr>A New Sound for the EU</vt:lpstr>
      <vt:lpstr>How it has been made ?</vt:lpstr>
      <vt:lpstr>Do you like music ?</vt:lpstr>
      <vt:lpstr>Why ?</vt:lpstr>
      <vt:lpstr>What type of music do you like listenning to ?</vt:lpstr>
      <vt:lpstr>When do you listen to music ?</vt:lpstr>
      <vt:lpstr>By which means ?</vt:lpstr>
      <vt:lpstr>Do your parents listen to music?</vt:lpstr>
      <vt:lpstr>What kind of music do they listen to ?</vt:lpstr>
      <vt:lpstr>Do you play an instrument ?</vt:lpstr>
      <vt:lpstr>If so, what instrument do you play ?</vt:lpstr>
      <vt:lpstr>If no, what instrument would you like to learn?</vt:lpstr>
      <vt:lpstr>Which is your favorite instrument ?</vt:lpstr>
      <vt:lpstr>Why ?</vt:lpstr>
      <vt:lpstr>Do you know a composer ?</vt:lpstr>
      <vt:lpstr>How do you feel while you are listenning to music ?</vt:lpstr>
      <vt:lpstr>Do you like to sing ?</vt:lpstr>
      <vt:lpstr>When do you sing ?</vt:lpstr>
      <vt:lpstr>Where have you learned the majority of songs you know?</vt:lpstr>
      <vt:lpstr>  What was your favorite moment when you met the partners’ teachers of the project ?</vt:lpstr>
      <vt:lpstr>Why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Sound for the EU</dc:title>
  <dc:creator>Bruliard</dc:creator>
  <cp:lastModifiedBy>Bruliard</cp:lastModifiedBy>
  <cp:revision>21</cp:revision>
  <dcterms:created xsi:type="dcterms:W3CDTF">2015-01-28T08:28:10Z</dcterms:created>
  <dcterms:modified xsi:type="dcterms:W3CDTF">2015-01-30T08:38:25Z</dcterms:modified>
</cp:coreProperties>
</file>