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2AB3-6A7A-49F2-81D7-E41A1D4C40B8}" type="datetimeFigureOut">
              <a:rPr lang="tr-TR" smtClean="0"/>
              <a:t>18.05.2016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31C5F-ECF9-4F76-83BA-A8CA055AD3A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ED61-8846-448E-BBD4-A7BA37B34E69}" type="datetimeFigureOut">
              <a:rPr lang="tr-TR" smtClean="0"/>
              <a:t>18.05.2016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1C74-E56A-4C4D-AE2A-6C91B9E5722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C74-E56A-4C4D-AE2A-6C91B9E57229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C2F22F-11F2-471E-B1B7-5072271B31CC}" type="datetimeFigureOut">
              <a:rPr lang="tr-TR" smtClean="0"/>
              <a:pPr/>
              <a:t>18.05.2016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EC2395-5D8D-4BA5-AC87-B7603BCFA7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YENİKONAK YBO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TURKEY – SİNOP/Ayancık</a:t>
            </a:r>
            <a:endParaRPr lang="tr-TR" dirty="0"/>
          </a:p>
        </p:txBody>
      </p:sp>
      <p:pic>
        <p:nvPicPr>
          <p:cNvPr id="4" name="3 Resim" descr="oku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259719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	</a:t>
            </a:r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 smtClean="0"/>
              <a:t>project consists of various activities and the pupils </a:t>
            </a:r>
            <a:r>
              <a:rPr lang="en-US" sz="2800" dirty="0" smtClean="0"/>
              <a:t>are </a:t>
            </a:r>
            <a:r>
              <a:rPr lang="en-US" sz="2800" dirty="0" smtClean="0"/>
              <a:t>involved in them in an interesting and innovative way</a:t>
            </a:r>
            <a:endParaRPr lang="tr-TR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37500" t="47707" r="24110" b="32360"/>
          <a:stretch>
            <a:fillRect/>
          </a:stretch>
        </p:blipFill>
        <p:spPr bwMode="auto">
          <a:xfrm>
            <a:off x="971599" y="1772816"/>
            <a:ext cx="745416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	</a:t>
            </a:r>
            <a:r>
              <a:rPr lang="en-US" sz="3600" dirty="0" smtClean="0"/>
              <a:t>I </a:t>
            </a:r>
            <a:r>
              <a:rPr lang="en-US" sz="3600" dirty="0" smtClean="0"/>
              <a:t>support the project and I will join in whenever it is needed</a:t>
            </a:r>
            <a:endParaRPr lang="tr-TR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9183" r="22929" b="29688"/>
          <a:stretch>
            <a:fillRect/>
          </a:stretch>
        </p:blipFill>
        <p:spPr bwMode="auto">
          <a:xfrm>
            <a:off x="755575" y="1772816"/>
            <a:ext cx="792297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16596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002060"/>
                </a:solidFill>
              </a:rPr>
              <a:t>They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begin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love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music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much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more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002060"/>
                </a:solidFill>
              </a:rPr>
              <a:t>They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begin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to</a:t>
            </a:r>
            <a:r>
              <a:rPr lang="tr-TR" dirty="0" smtClean="0">
                <a:solidFill>
                  <a:srgbClr val="002060"/>
                </a:solidFill>
              </a:rPr>
              <a:t> listen </a:t>
            </a:r>
            <a:r>
              <a:rPr lang="tr-TR" dirty="0" err="1" smtClean="0">
                <a:solidFill>
                  <a:srgbClr val="002060"/>
                </a:solidFill>
              </a:rPr>
              <a:t>to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English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musics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err="1" smtClean="0">
                <a:solidFill>
                  <a:srgbClr val="002060"/>
                </a:solidFill>
              </a:rPr>
              <a:t>Their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interest</a:t>
            </a:r>
            <a:r>
              <a:rPr lang="tr-TR" dirty="0" smtClean="0">
                <a:solidFill>
                  <a:srgbClr val="002060"/>
                </a:solidFill>
              </a:rPr>
              <a:t> in </a:t>
            </a:r>
            <a:r>
              <a:rPr lang="tr-TR" dirty="0" err="1" smtClean="0">
                <a:solidFill>
                  <a:srgbClr val="002060"/>
                </a:solidFill>
              </a:rPr>
              <a:t>English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increased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dirty="0" smtClean="0"/>
              <a:t>	</a:t>
            </a:r>
            <a:r>
              <a:rPr lang="tr-TR" sz="3200" dirty="0" smtClean="0"/>
              <a:t>Name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advantages</a:t>
            </a:r>
            <a:r>
              <a:rPr lang="tr-TR" sz="3200" dirty="0" smtClean="0"/>
              <a:t> od </a:t>
            </a:r>
            <a:r>
              <a:rPr lang="tr-TR" sz="3200" dirty="0" err="1" smtClean="0"/>
              <a:t>classes</a:t>
            </a:r>
            <a:r>
              <a:rPr lang="tr-TR" sz="3200" dirty="0" smtClean="0"/>
              <a:t> </a:t>
            </a:r>
            <a:r>
              <a:rPr lang="tr-TR" sz="3200" dirty="0" err="1" smtClean="0"/>
              <a:t>being</a:t>
            </a:r>
            <a:r>
              <a:rPr lang="tr-TR" sz="3200" dirty="0" smtClean="0"/>
              <a:t> </a:t>
            </a:r>
            <a:r>
              <a:rPr lang="tr-TR" sz="3200" dirty="0" err="1" smtClean="0"/>
              <a:t>held</a:t>
            </a:r>
            <a:r>
              <a:rPr lang="tr-TR" sz="3200" dirty="0" smtClean="0"/>
              <a:t> in a </a:t>
            </a:r>
            <a:r>
              <a:rPr lang="tr-TR" sz="3200" dirty="0" err="1" smtClean="0"/>
              <a:t>way</a:t>
            </a:r>
            <a:r>
              <a:rPr lang="tr-TR" sz="3200" dirty="0" smtClean="0"/>
              <a:t>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project</a:t>
            </a:r>
            <a:r>
              <a:rPr lang="tr-TR" sz="3200" dirty="0" smtClean="0"/>
              <a:t> </a:t>
            </a:r>
            <a:r>
              <a:rPr lang="tr-TR" sz="3200" dirty="0" err="1" smtClean="0"/>
              <a:t>activities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tr-TR" sz="3200" dirty="0" err="1" smtClean="0"/>
              <a:t>held</a:t>
            </a:r>
            <a:endParaRPr lang="tr-TR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	</a:t>
            </a:r>
            <a:r>
              <a:rPr lang="tr-TR" sz="3200" dirty="0" err="1" smtClean="0"/>
              <a:t>Have</a:t>
            </a:r>
            <a:r>
              <a:rPr lang="tr-TR" sz="3200" dirty="0" smtClean="0"/>
              <a:t> </a:t>
            </a:r>
            <a:r>
              <a:rPr lang="tr-TR" sz="3200" dirty="0" err="1" smtClean="0"/>
              <a:t>you</a:t>
            </a:r>
            <a:r>
              <a:rPr lang="tr-TR" sz="3200" dirty="0" smtClean="0"/>
              <a:t> </a:t>
            </a:r>
            <a:r>
              <a:rPr lang="tr-TR" sz="3200" dirty="0" err="1" smtClean="0"/>
              <a:t>noticed</a:t>
            </a:r>
            <a:r>
              <a:rPr lang="tr-TR" sz="3200" dirty="0" smtClean="0"/>
              <a:t>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being</a:t>
            </a:r>
            <a:r>
              <a:rPr lang="tr-TR" sz="3200" dirty="0" smtClean="0"/>
              <a:t> </a:t>
            </a:r>
            <a:r>
              <a:rPr lang="tr-TR" sz="3200" dirty="0" err="1" smtClean="0"/>
              <a:t>involved</a:t>
            </a:r>
            <a:r>
              <a:rPr lang="tr-TR" sz="3200" dirty="0" smtClean="0"/>
              <a:t> in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project</a:t>
            </a:r>
            <a:r>
              <a:rPr lang="tr-TR" sz="3200" dirty="0" smtClean="0"/>
              <a:t> </a:t>
            </a:r>
            <a:r>
              <a:rPr lang="tr-TR" sz="3200" dirty="0" err="1" smtClean="0"/>
              <a:t>influences</a:t>
            </a:r>
            <a:r>
              <a:rPr lang="tr-TR" sz="3200" dirty="0" smtClean="0"/>
              <a:t> </a:t>
            </a:r>
            <a:r>
              <a:rPr lang="tr-TR" sz="3200" dirty="0" err="1" smtClean="0"/>
              <a:t>your</a:t>
            </a:r>
            <a:r>
              <a:rPr lang="tr-TR" sz="3200" dirty="0" smtClean="0"/>
              <a:t> </a:t>
            </a:r>
            <a:r>
              <a:rPr lang="tr-TR" sz="3200" dirty="0" err="1" smtClean="0"/>
              <a:t>cihld</a:t>
            </a:r>
            <a:r>
              <a:rPr lang="tr-TR" sz="3200" dirty="0" smtClean="0"/>
              <a:t>?</a:t>
            </a:r>
            <a:endParaRPr lang="tr-TR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8090" t="46230" r="32379" b="34575"/>
          <a:stretch>
            <a:fillRect/>
          </a:stretch>
        </p:blipFill>
        <p:spPr bwMode="auto">
          <a:xfrm>
            <a:off x="1403647" y="2060848"/>
            <a:ext cx="67853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	</a:t>
            </a:r>
            <a:r>
              <a:rPr lang="tr-TR" sz="3200" dirty="0" err="1" smtClean="0"/>
              <a:t>Make</a:t>
            </a:r>
            <a:r>
              <a:rPr lang="tr-TR" sz="3200" dirty="0" smtClean="0"/>
              <a:t> a general </a:t>
            </a:r>
            <a:r>
              <a:rPr lang="tr-TR" sz="3200" dirty="0" err="1" smtClean="0"/>
              <a:t>impression</a:t>
            </a:r>
            <a:r>
              <a:rPr lang="tr-TR" sz="3200" dirty="0" smtClean="0"/>
              <a:t>/ </a:t>
            </a:r>
            <a:r>
              <a:rPr lang="tr-TR" sz="3200" dirty="0" err="1" smtClean="0"/>
              <a:t>suggestion</a:t>
            </a:r>
            <a:r>
              <a:rPr lang="tr-TR" sz="3200" dirty="0" smtClean="0"/>
              <a:t>/ </a:t>
            </a:r>
            <a:r>
              <a:rPr lang="tr-TR" sz="3200" dirty="0" err="1" smtClean="0"/>
              <a:t>commentary</a:t>
            </a:r>
            <a:r>
              <a:rPr lang="tr-TR" sz="3200" dirty="0" smtClean="0"/>
              <a:t>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you</a:t>
            </a:r>
            <a:r>
              <a:rPr lang="tr-TR" sz="3200" dirty="0" smtClean="0"/>
              <a:t> </a:t>
            </a:r>
            <a:r>
              <a:rPr lang="tr-TR" sz="3200" dirty="0" err="1" smtClean="0"/>
              <a:t>that</a:t>
            </a:r>
            <a:r>
              <a:rPr lang="tr-TR" sz="3200" dirty="0" smtClean="0"/>
              <a:t> </a:t>
            </a:r>
            <a:r>
              <a:rPr lang="tr-TR" sz="3200" dirty="0" err="1" smtClean="0"/>
              <a:t>you</a:t>
            </a:r>
            <a:r>
              <a:rPr lang="tr-TR" sz="3200" dirty="0" smtClean="0"/>
              <a:t> </a:t>
            </a:r>
            <a:r>
              <a:rPr lang="tr-TR" sz="3200" dirty="0" err="1" smtClean="0"/>
              <a:t>have</a:t>
            </a:r>
            <a:r>
              <a:rPr lang="tr-TR" sz="3200" dirty="0" smtClean="0"/>
              <a:t> </a:t>
            </a:r>
            <a:r>
              <a:rPr lang="tr-TR" sz="3200" dirty="0" err="1" smtClean="0"/>
              <a:t>about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project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40324" r="17613" b="24977"/>
          <a:stretch>
            <a:fillRect/>
          </a:stretch>
        </p:blipFill>
        <p:spPr bwMode="auto">
          <a:xfrm>
            <a:off x="1429694" y="1628800"/>
            <a:ext cx="710274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06896" y="2708920"/>
            <a:ext cx="8229600" cy="1143000"/>
          </a:xfrm>
        </p:spPr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attention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0" dirty="0" smtClean="0"/>
              <a:t>	</a:t>
            </a:r>
            <a:r>
              <a:rPr lang="en-US" b="0" dirty="0" smtClean="0"/>
              <a:t>I </a:t>
            </a:r>
            <a:r>
              <a:rPr lang="en-US" b="0" dirty="0" smtClean="0"/>
              <a:t>think this project is useful for the progress of children in school</a:t>
            </a:r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33956" t="48445" r="30607" b="22024"/>
          <a:stretch>
            <a:fillRect/>
          </a:stretch>
        </p:blipFill>
        <p:spPr bwMode="auto">
          <a:xfrm>
            <a:off x="1259632" y="1700808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0" dirty="0" smtClean="0"/>
              <a:t>	</a:t>
            </a:r>
            <a:r>
              <a:rPr lang="en-US" b="0" dirty="0" smtClean="0"/>
              <a:t>I </a:t>
            </a:r>
            <a:r>
              <a:rPr lang="en-US" b="0" dirty="0" smtClean="0"/>
              <a:t>gladly answer calls for project activities and join them</a:t>
            </a:r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5138" t="44016" r="27063" b="24239"/>
          <a:stretch>
            <a:fillRect/>
          </a:stretch>
        </p:blipFill>
        <p:spPr bwMode="auto">
          <a:xfrm>
            <a:off x="1331639" y="1772816"/>
            <a:ext cx="632330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en-US" sz="3100" dirty="0" smtClean="0"/>
              <a:t>I </a:t>
            </a:r>
            <a:r>
              <a:rPr lang="en-US" sz="3100" dirty="0" smtClean="0"/>
              <a:t>have noticed that my child mentions content regarding music more often at home</a:t>
            </a:r>
            <a:endParaRPr lang="tr-TR" sz="31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910" t="49922" r="21747" b="27192"/>
          <a:stretch>
            <a:fillRect/>
          </a:stretch>
        </p:blipFill>
        <p:spPr bwMode="auto">
          <a:xfrm>
            <a:off x="1115615" y="1556792"/>
            <a:ext cx="76421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en-US" dirty="0" smtClean="0"/>
              <a:t>Information </a:t>
            </a:r>
            <a:r>
              <a:rPr lang="en-US" dirty="0" smtClean="0"/>
              <a:t>about the project is available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9183" r="21157" b="27930"/>
          <a:stretch>
            <a:fillRect/>
          </a:stretch>
        </p:blipFill>
        <p:spPr bwMode="auto">
          <a:xfrm>
            <a:off x="827583" y="1628800"/>
            <a:ext cx="79673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en-US" dirty="0" smtClean="0"/>
              <a:t>I </a:t>
            </a:r>
            <a:r>
              <a:rPr lang="en-US" dirty="0" smtClean="0"/>
              <a:t>have been informed on project activities at school on time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4754" r="19385" b="29687"/>
          <a:stretch>
            <a:fillRect/>
          </a:stretch>
        </p:blipFill>
        <p:spPr bwMode="auto">
          <a:xfrm>
            <a:off x="755575" y="1628800"/>
            <a:ext cx="819924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	</a:t>
            </a:r>
            <a:r>
              <a:rPr lang="en-US" dirty="0" smtClean="0"/>
              <a:t>I </a:t>
            </a:r>
            <a:r>
              <a:rPr lang="en-US" dirty="0" smtClean="0"/>
              <a:t>am satisfied with the way that pupils learn within the project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8445" r="14069" b="26454"/>
          <a:stretch>
            <a:fillRect/>
          </a:stretch>
        </p:blipFill>
        <p:spPr bwMode="auto">
          <a:xfrm>
            <a:off x="467544" y="1700808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	</a:t>
            </a:r>
            <a:r>
              <a:rPr lang="en-US" sz="2800" dirty="0" smtClean="0"/>
              <a:t>I </a:t>
            </a:r>
            <a:r>
              <a:rPr lang="en-US" sz="2800" dirty="0" smtClean="0"/>
              <a:t>have noticed that my child is happy to </a:t>
            </a:r>
            <a:r>
              <a:rPr lang="tr-TR" sz="2800" dirty="0" err="1" smtClean="0"/>
              <a:t>w</a:t>
            </a:r>
            <a:r>
              <a:rPr lang="en-US" sz="2800" dirty="0" err="1" smtClean="0"/>
              <a:t>ork</a:t>
            </a:r>
            <a:r>
              <a:rPr lang="en-US" sz="2800" dirty="0" smtClean="0"/>
              <a:t> </a:t>
            </a:r>
            <a:r>
              <a:rPr lang="en-US" sz="2800" dirty="0" smtClean="0"/>
              <a:t>an </a:t>
            </a:r>
            <a:r>
              <a:rPr lang="en-US" sz="2800" dirty="0" smtClean="0"/>
              <a:t>coop</a:t>
            </a:r>
            <a:r>
              <a:rPr lang="tr-TR" sz="2800" dirty="0" smtClean="0"/>
              <a:t>e</a:t>
            </a:r>
            <a:r>
              <a:rPr lang="en-US" sz="2800" dirty="0" smtClean="0"/>
              <a:t>rate </a:t>
            </a:r>
            <a:r>
              <a:rPr lang="en-US" sz="2800" dirty="0" smtClean="0"/>
              <a:t>on tasks concerning the </a:t>
            </a:r>
            <a:r>
              <a:rPr lang="en-US" sz="2800" dirty="0" smtClean="0"/>
              <a:t>project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7500" t="46969" r="18204" b="27192"/>
          <a:stretch>
            <a:fillRect/>
          </a:stretch>
        </p:blipFill>
        <p:spPr bwMode="auto">
          <a:xfrm>
            <a:off x="971600" y="1700808"/>
            <a:ext cx="786944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en-US" sz="2800" dirty="0" smtClean="0"/>
              <a:t>I </a:t>
            </a:r>
            <a:r>
              <a:rPr lang="en-US" sz="2800" dirty="0" smtClean="0"/>
              <a:t>am satisfied with the cooperation of teachers and the project team with parents</a:t>
            </a:r>
            <a:endParaRPr lang="tr-TR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8091" t="47707" r="22929" b="31621"/>
          <a:stretch>
            <a:fillRect/>
          </a:stretch>
        </p:blipFill>
        <p:spPr bwMode="auto">
          <a:xfrm>
            <a:off x="683567" y="1700808"/>
            <a:ext cx="78077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40</Words>
  <Application>Microsoft Office PowerPoint</Application>
  <PresentationFormat>Ekran Gösterisi (4:3)</PresentationFormat>
  <Paragraphs>30</Paragraphs>
  <Slides>15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Kalabalık</vt:lpstr>
      <vt:lpstr>YENİKONAK YBO</vt:lpstr>
      <vt:lpstr> I think this project is useful for the progress of children in school </vt:lpstr>
      <vt:lpstr> I gladly answer calls for project activities and join them </vt:lpstr>
      <vt:lpstr> I have noticed that my child mentions content regarding music more often at home</vt:lpstr>
      <vt:lpstr> Information about the project is available</vt:lpstr>
      <vt:lpstr> I have been informed on project activities at school on time</vt:lpstr>
      <vt:lpstr> I am satisfied with the way that pupils learn within the project</vt:lpstr>
      <vt:lpstr> I have noticed that my child is happy to work an cooperate on tasks concerning the project.</vt:lpstr>
      <vt:lpstr> I am satisfied with the cooperation of teachers and the project team with parents</vt:lpstr>
      <vt:lpstr> The project consists of various activities and the pupils are involved in them in an interesting and innovative way</vt:lpstr>
      <vt:lpstr> I support the project and I will join in whenever it is needed</vt:lpstr>
      <vt:lpstr> Name the advantages od classes being held in a way that project activities are held</vt:lpstr>
      <vt:lpstr> Have you noticed that being involved in the project influences your cihld?</vt:lpstr>
      <vt:lpstr> Make a general impression/ suggestion/ commentary that you that you have about the project.</vt:lpstr>
      <vt:lpstr>Thank you for attention 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YENİKONAK YBO</dc:title>
  <dc:creator>Pc</dc:creator>
  <cp:lastModifiedBy>Pc</cp:lastModifiedBy>
  <cp:revision>11</cp:revision>
  <dcterms:created xsi:type="dcterms:W3CDTF">2016-05-13T09:43:46Z</dcterms:created>
  <dcterms:modified xsi:type="dcterms:W3CDTF">2016-05-18T08:41:39Z</dcterms:modified>
</cp:coreProperties>
</file>