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6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610" autoAdjust="0"/>
  </p:normalViewPr>
  <p:slideViewPr>
    <p:cSldViewPr>
      <p:cViewPr>
        <p:scale>
          <a:sx n="116" d="100"/>
          <a:sy n="116" d="100"/>
        </p:scale>
        <p:origin x="-1494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4E8BE-7BBC-4522-8D6E-D5DE1F40123A}" type="datetimeFigureOut">
              <a:rPr lang="en-GB" smtClean="0"/>
              <a:pPr/>
              <a:t>06/08/2015</a:t>
            </a:fld>
            <a:endParaRPr lang="en-GB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D70CE5E-7A31-4A95-B970-C15DA858052E}" type="slidenum">
              <a:rPr lang="en-GB" smtClean="0"/>
              <a:pPr/>
              <a:t>‹N°›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4E8BE-7BBC-4522-8D6E-D5DE1F40123A}" type="datetimeFigureOut">
              <a:rPr lang="en-GB" smtClean="0"/>
              <a:pPr/>
              <a:t>06/08/2015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0CE5E-7A31-4A95-B970-C15DA858052E}" type="slidenum">
              <a:rPr lang="en-GB" smtClean="0"/>
              <a:pPr/>
              <a:t>‹N°›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4E8BE-7BBC-4522-8D6E-D5DE1F40123A}" type="datetimeFigureOut">
              <a:rPr lang="en-GB" smtClean="0"/>
              <a:pPr/>
              <a:t>06/08/2015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0CE5E-7A31-4A95-B970-C15DA858052E}" type="slidenum">
              <a:rPr lang="en-GB" smtClean="0"/>
              <a:pPr/>
              <a:t>‹N°›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4E8BE-7BBC-4522-8D6E-D5DE1F40123A}" type="datetimeFigureOut">
              <a:rPr lang="en-GB" smtClean="0"/>
              <a:pPr/>
              <a:t>06/08/2015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GB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D70CE5E-7A31-4A95-B970-C15DA858052E}" type="slidenum">
              <a:rPr lang="en-GB" smtClean="0"/>
              <a:pPr/>
              <a:t>‹N°›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4E8BE-7BBC-4522-8D6E-D5DE1F40123A}" type="datetimeFigureOut">
              <a:rPr lang="en-GB" smtClean="0"/>
              <a:pPr/>
              <a:t>06/08/2015</a:t>
            </a:fld>
            <a:endParaRPr lang="en-GB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0CE5E-7A31-4A95-B970-C15DA858052E}" type="slidenum">
              <a:rPr lang="en-GB" smtClean="0"/>
              <a:pPr/>
              <a:t>‹N°›</a:t>
            </a:fld>
            <a:endParaRPr lang="en-GB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4E8BE-7BBC-4522-8D6E-D5DE1F40123A}" type="datetimeFigureOut">
              <a:rPr lang="en-GB" smtClean="0"/>
              <a:pPr/>
              <a:t>06/08/2015</a:t>
            </a:fld>
            <a:endParaRPr lang="en-GB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0CE5E-7A31-4A95-B970-C15DA858052E}" type="slidenum">
              <a:rPr lang="en-GB" smtClean="0"/>
              <a:pPr/>
              <a:t>‹N°›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4E8BE-7BBC-4522-8D6E-D5DE1F40123A}" type="datetimeFigureOut">
              <a:rPr lang="en-GB" smtClean="0"/>
              <a:pPr/>
              <a:t>06/08/2015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8D70CE5E-7A31-4A95-B970-C15DA858052E}" type="slidenum">
              <a:rPr lang="en-GB" smtClean="0"/>
              <a:pPr/>
              <a:t>‹N°›</a:t>
            </a:fld>
            <a:endParaRPr lang="en-GB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4E8BE-7BBC-4522-8D6E-D5DE1F40123A}" type="datetimeFigureOut">
              <a:rPr lang="en-GB" smtClean="0"/>
              <a:pPr/>
              <a:t>06/08/2015</a:t>
            </a:fld>
            <a:endParaRPr lang="en-GB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0CE5E-7A31-4A95-B970-C15DA858052E}" type="slidenum">
              <a:rPr lang="en-GB" smtClean="0"/>
              <a:pPr/>
              <a:t>‹N°›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4E8BE-7BBC-4522-8D6E-D5DE1F40123A}" type="datetimeFigureOut">
              <a:rPr lang="en-GB" smtClean="0"/>
              <a:pPr/>
              <a:t>06/08/2015</a:t>
            </a:fld>
            <a:endParaRPr lang="en-GB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0CE5E-7A31-4A95-B970-C15DA858052E}" type="slidenum">
              <a:rPr lang="en-GB" smtClean="0"/>
              <a:pPr/>
              <a:t>‹N°›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4E8BE-7BBC-4522-8D6E-D5DE1F40123A}" type="datetimeFigureOut">
              <a:rPr lang="en-GB" smtClean="0"/>
              <a:pPr/>
              <a:t>06/08/2015</a:t>
            </a:fld>
            <a:endParaRPr lang="en-GB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0CE5E-7A31-4A95-B970-C15DA858052E}" type="slidenum">
              <a:rPr lang="en-GB" smtClean="0"/>
              <a:pPr/>
              <a:t>‹N°›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4E8BE-7BBC-4522-8D6E-D5DE1F40123A}" type="datetimeFigureOut">
              <a:rPr lang="en-GB" smtClean="0"/>
              <a:pPr/>
              <a:t>06/08/2015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0CE5E-7A31-4A95-B970-C15DA858052E}" type="slidenum">
              <a:rPr lang="en-GB" smtClean="0"/>
              <a:pPr/>
              <a:t>‹N°›</a:t>
            </a:fld>
            <a:endParaRPr lang="en-GB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6A4E8BE-7BBC-4522-8D6E-D5DE1F40123A}" type="datetimeFigureOut">
              <a:rPr lang="en-GB" smtClean="0"/>
              <a:pPr/>
              <a:t>06/08/2015</a:t>
            </a:fld>
            <a:endParaRPr lang="en-GB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D70CE5E-7A31-4A95-B970-C15DA858052E}" type="slidenum">
              <a:rPr lang="en-GB" smtClean="0"/>
              <a:pPr/>
              <a:t>‹N°›</a:t>
            </a:fld>
            <a:endParaRPr lang="en-GB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Miss.Pouteau\Downloads\Elgar%201.m4a" TargetMode="Externa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Miss.Pouteau\Downloads\Elgar2.m4a" TargetMode="Externa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Miss.Pouteau\Downloads\Elgar3.m4a" TargetMode="External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Miss.Pouteau\Downloads\Elgar4.m4a" TargetMode="External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Miss.Pouteau\Downloads\Elgar5.m4a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Miss.Pouteau\Downloads\Elgar6.m4a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Miss.Pouteau\Downloads\Elgar7.m4a" TargetMode="External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Miss.Pouteau\Downloads\Elgar8.m4a" TargetMode="External"/><Relationship Id="rId6" Type="http://schemas.openxmlformats.org/officeDocument/2006/relationships/image" Target="../media/image9.png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35696" y="620689"/>
            <a:ext cx="7003504" cy="1584175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4005064"/>
            <a:ext cx="8223448" cy="795536"/>
          </a:xfrm>
        </p:spPr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107504" y="692696"/>
            <a:ext cx="8928991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GB" sz="48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70C0"/>
                </a:solidFill>
                <a:effectLst/>
              </a:rPr>
              <a:t>LAND OF HOPE AND GLORY</a:t>
            </a:r>
          </a:p>
          <a:p>
            <a:pPr algn="ctr"/>
            <a:r>
              <a:rPr lang="en-GB" sz="4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70C0"/>
                </a:solidFill>
              </a:rPr>
              <a:t>Par Sir Edward Elgar</a:t>
            </a:r>
            <a:endParaRPr lang="en-GB" sz="48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70C0"/>
              </a:solidFill>
              <a:effectLst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8231" y="2492896"/>
            <a:ext cx="3967535" cy="39732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5426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35896" y="1268760"/>
            <a:ext cx="5355704" cy="5184576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en-GB" dirty="0" smtClean="0">
                <a:latin typeface="Berlin Sans FB" panose="020E0602020502020306" pitchFamily="34" charset="0"/>
              </a:rPr>
              <a:t>Sir Edward Elgar (2 </a:t>
            </a:r>
            <a:r>
              <a:rPr lang="en-GB" dirty="0" err="1" smtClean="0">
                <a:latin typeface="Berlin Sans FB" panose="020E0602020502020306" pitchFamily="34" charset="0"/>
              </a:rPr>
              <a:t>Juin</a:t>
            </a:r>
            <a:r>
              <a:rPr lang="en-GB" dirty="0" smtClean="0">
                <a:latin typeface="Berlin Sans FB" panose="020E0602020502020306" pitchFamily="34" charset="0"/>
              </a:rPr>
              <a:t> 1857 – 23 </a:t>
            </a:r>
            <a:r>
              <a:rPr lang="en-GB" dirty="0" err="1" smtClean="0">
                <a:latin typeface="Berlin Sans FB" panose="020E0602020502020306" pitchFamily="34" charset="0"/>
              </a:rPr>
              <a:t>Février</a:t>
            </a:r>
            <a:r>
              <a:rPr lang="en-GB" dirty="0" smtClean="0">
                <a:latin typeface="Berlin Sans FB" panose="020E0602020502020306" pitchFamily="34" charset="0"/>
              </a:rPr>
              <a:t> 1934)</a:t>
            </a:r>
          </a:p>
          <a:p>
            <a:pPr algn="ctr"/>
            <a:r>
              <a:rPr lang="en-GB" dirty="0" err="1" smtClean="0">
                <a:latin typeface="Berlin Sans FB" panose="020E0602020502020306" pitchFamily="34" charset="0"/>
              </a:rPr>
              <a:t>Ses</a:t>
            </a:r>
            <a:r>
              <a:rPr lang="en-GB" dirty="0" smtClean="0">
                <a:latin typeface="Berlin Sans FB" panose="020E0602020502020306" pitchFamily="34" charset="0"/>
              </a:rPr>
              <a:t> </a:t>
            </a:r>
            <a:r>
              <a:rPr lang="en-GB" dirty="0" err="1" smtClean="0">
                <a:latin typeface="Berlin Sans FB" panose="020E0602020502020306" pitchFamily="34" charset="0"/>
              </a:rPr>
              <a:t>morceaux</a:t>
            </a:r>
            <a:r>
              <a:rPr lang="en-GB" dirty="0" smtClean="0">
                <a:latin typeface="Berlin Sans FB" panose="020E0602020502020306" pitchFamily="34" charset="0"/>
              </a:rPr>
              <a:t> les plus </a:t>
            </a:r>
            <a:r>
              <a:rPr lang="en-GB" dirty="0" err="1" smtClean="0">
                <a:latin typeface="Berlin Sans FB" panose="020E0602020502020306" pitchFamily="34" charset="0"/>
              </a:rPr>
              <a:t>connus</a:t>
            </a:r>
            <a:r>
              <a:rPr lang="en-GB" dirty="0" smtClean="0">
                <a:latin typeface="Berlin Sans FB" panose="020E0602020502020306" pitchFamily="34" charset="0"/>
              </a:rPr>
              <a:t> </a:t>
            </a:r>
            <a:r>
              <a:rPr lang="en-GB" dirty="0" err="1" smtClean="0">
                <a:latin typeface="Berlin Sans FB" panose="020E0602020502020306" pitchFamily="34" charset="0"/>
              </a:rPr>
              <a:t>comprennent</a:t>
            </a:r>
            <a:r>
              <a:rPr lang="en-GB" dirty="0" smtClean="0">
                <a:latin typeface="Berlin Sans FB" panose="020E0602020502020306" pitchFamily="34" charset="0"/>
              </a:rPr>
              <a:t> :The Enigma Variations, des Concertos pour </a:t>
            </a:r>
            <a:r>
              <a:rPr lang="en-GB" dirty="0" err="1" smtClean="0">
                <a:latin typeface="Berlin Sans FB" panose="020E0602020502020306" pitchFamily="34" charset="0"/>
              </a:rPr>
              <a:t>violon</a:t>
            </a:r>
            <a:r>
              <a:rPr lang="en-GB" dirty="0" smtClean="0">
                <a:latin typeface="Berlin Sans FB" panose="020E0602020502020306" pitchFamily="34" charset="0"/>
              </a:rPr>
              <a:t> et </a:t>
            </a:r>
            <a:r>
              <a:rPr lang="en-GB" dirty="0" err="1" smtClean="0">
                <a:latin typeface="Berlin Sans FB" panose="020E0602020502020306" pitchFamily="34" charset="0"/>
              </a:rPr>
              <a:t>violoncelle</a:t>
            </a:r>
            <a:r>
              <a:rPr lang="en-GB" dirty="0" smtClean="0">
                <a:latin typeface="Berlin Sans FB" panose="020E0602020502020306" pitchFamily="34" charset="0"/>
              </a:rPr>
              <a:t>, the Dream of </a:t>
            </a:r>
            <a:r>
              <a:rPr lang="en-GB" dirty="0" err="1" smtClean="0">
                <a:latin typeface="Berlin Sans FB" panose="020E0602020502020306" pitchFamily="34" charset="0"/>
              </a:rPr>
              <a:t>Gerontius</a:t>
            </a:r>
            <a:r>
              <a:rPr lang="en-GB" dirty="0" smtClean="0">
                <a:latin typeface="Berlin Sans FB" panose="020E0602020502020306" pitchFamily="34" charset="0"/>
              </a:rPr>
              <a:t> et Land of Hope and Glory ( qui fait </a:t>
            </a:r>
            <a:r>
              <a:rPr lang="en-GB" dirty="0" err="1" smtClean="0">
                <a:latin typeface="Berlin Sans FB" panose="020E0602020502020306" pitchFamily="34" charset="0"/>
              </a:rPr>
              <a:t>parti</a:t>
            </a:r>
            <a:r>
              <a:rPr lang="en-GB" dirty="0" smtClean="0">
                <a:latin typeface="Berlin Sans FB" panose="020E0602020502020306" pitchFamily="34" charset="0"/>
              </a:rPr>
              <a:t> des : Pomp and Circumstance Marches).</a:t>
            </a:r>
          </a:p>
          <a:p>
            <a:pPr algn="ctr"/>
            <a:r>
              <a:rPr lang="en-GB" dirty="0" smtClean="0">
                <a:latin typeface="Berlin Sans FB" panose="020E0602020502020306" pitchFamily="34" charset="0"/>
              </a:rPr>
              <a:t>Sa </a:t>
            </a:r>
            <a:r>
              <a:rPr lang="en-GB" dirty="0" err="1" smtClean="0">
                <a:latin typeface="Berlin Sans FB" panose="020E0602020502020306" pitchFamily="34" charset="0"/>
              </a:rPr>
              <a:t>musique</a:t>
            </a:r>
            <a:r>
              <a:rPr lang="en-GB" dirty="0" smtClean="0">
                <a:latin typeface="Berlin Sans FB" panose="020E0602020502020306" pitchFamily="34" charset="0"/>
              </a:rPr>
              <a:t> </a:t>
            </a:r>
            <a:r>
              <a:rPr lang="en-GB" dirty="0" err="1" smtClean="0">
                <a:latin typeface="Berlin Sans FB" panose="020E0602020502020306" pitchFamily="34" charset="0"/>
              </a:rPr>
              <a:t>est</a:t>
            </a:r>
            <a:r>
              <a:rPr lang="en-GB" dirty="0" smtClean="0">
                <a:latin typeface="Berlin Sans FB" panose="020E0602020502020306" pitchFamily="34" charset="0"/>
              </a:rPr>
              <a:t> </a:t>
            </a:r>
            <a:r>
              <a:rPr lang="en-GB" dirty="0" err="1" smtClean="0">
                <a:latin typeface="Berlin Sans FB" panose="020E0602020502020306" pitchFamily="34" charset="0"/>
              </a:rPr>
              <a:t>jouée</a:t>
            </a:r>
            <a:r>
              <a:rPr lang="en-GB" dirty="0" smtClean="0">
                <a:latin typeface="Berlin Sans FB" panose="020E0602020502020306" pitchFamily="34" charset="0"/>
              </a:rPr>
              <a:t> </a:t>
            </a:r>
            <a:r>
              <a:rPr lang="en-GB" dirty="0" err="1" smtClean="0">
                <a:latin typeface="Berlin Sans FB" panose="020E0602020502020306" pitchFamily="34" charset="0"/>
              </a:rPr>
              <a:t>en</a:t>
            </a:r>
            <a:r>
              <a:rPr lang="en-GB" dirty="0" smtClean="0">
                <a:latin typeface="Berlin Sans FB" panose="020E0602020502020306" pitchFamily="34" charset="0"/>
              </a:rPr>
              <a:t> </a:t>
            </a:r>
            <a:r>
              <a:rPr lang="en-GB" dirty="0" err="1" smtClean="0">
                <a:latin typeface="Berlin Sans FB" panose="020E0602020502020306" pitchFamily="34" charset="0"/>
              </a:rPr>
              <a:t>Angleterre</a:t>
            </a:r>
            <a:r>
              <a:rPr lang="en-GB" dirty="0" smtClean="0">
                <a:latin typeface="Berlin Sans FB" panose="020E0602020502020306" pitchFamily="34" charset="0"/>
              </a:rPr>
              <a:t> plus </a:t>
            </a:r>
            <a:r>
              <a:rPr lang="en-GB" dirty="0" err="1" smtClean="0">
                <a:latin typeface="Berlin Sans FB" panose="020E0602020502020306" pitchFamily="34" charset="0"/>
              </a:rPr>
              <a:t>qu’ailleurs</a:t>
            </a:r>
            <a:r>
              <a:rPr lang="en-GB" dirty="0" smtClean="0">
                <a:latin typeface="Berlin Sans FB" panose="020E0602020502020306" pitchFamily="34" charset="0"/>
              </a:rPr>
              <a:t> </a:t>
            </a:r>
            <a:r>
              <a:rPr lang="en-GB" dirty="0" err="1" smtClean="0">
                <a:latin typeface="Berlin Sans FB" panose="020E0602020502020306" pitchFamily="34" charset="0"/>
              </a:rPr>
              <a:t>dans</a:t>
            </a:r>
            <a:r>
              <a:rPr lang="en-GB" dirty="0" smtClean="0">
                <a:latin typeface="Berlin Sans FB" panose="020E0602020502020306" pitchFamily="34" charset="0"/>
              </a:rPr>
              <a:t> le monde.</a:t>
            </a:r>
            <a:endParaRPr lang="en-GB" dirty="0">
              <a:latin typeface="Berlin Sans FB" panose="020E0602020502020306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700808"/>
            <a:ext cx="3672408" cy="367240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755576" y="5522748"/>
            <a:ext cx="25202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i="1" dirty="0" smtClean="0"/>
              <a:t>Sir Edward Elgar – un </a:t>
            </a:r>
            <a:r>
              <a:rPr lang="en-GB" sz="1200" i="1" dirty="0" err="1" smtClean="0"/>
              <a:t>jeune</a:t>
            </a:r>
            <a:r>
              <a:rPr lang="en-GB" sz="1200" i="1" dirty="0" smtClean="0"/>
              <a:t> </a:t>
            </a:r>
            <a:r>
              <a:rPr lang="en-GB" sz="1200" i="1" dirty="0" err="1" smtClean="0"/>
              <a:t>homme</a:t>
            </a:r>
            <a:endParaRPr lang="en-GB" sz="1200" i="1" dirty="0"/>
          </a:p>
        </p:txBody>
      </p:sp>
      <p:pic>
        <p:nvPicPr>
          <p:cNvPr id="6" name="Elgar 1.m4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251520" y="6381328"/>
            <a:ext cx="304800" cy="3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17623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980728"/>
            <a:ext cx="4464496" cy="4782145"/>
          </a:xfrm>
        </p:spPr>
        <p:txBody>
          <a:bodyPr>
            <a:normAutofit fontScale="70000" lnSpcReduction="20000"/>
          </a:bodyPr>
          <a:lstStyle/>
          <a:p>
            <a:r>
              <a:rPr lang="en-GB" dirty="0" smtClean="0">
                <a:latin typeface="Berlin Sans FB" panose="020E0602020502020306" pitchFamily="34" charset="0"/>
              </a:rPr>
              <a:t>Il </a:t>
            </a:r>
            <a:r>
              <a:rPr lang="en-GB" dirty="0" err="1" smtClean="0">
                <a:latin typeface="Berlin Sans FB" panose="020E0602020502020306" pitchFamily="34" charset="0"/>
              </a:rPr>
              <a:t>est</a:t>
            </a:r>
            <a:r>
              <a:rPr lang="en-GB" dirty="0" smtClean="0">
                <a:latin typeface="Berlin Sans FB" panose="020E0602020502020306" pitchFamily="34" charset="0"/>
              </a:rPr>
              <a:t> né à Lower </a:t>
            </a:r>
            <a:r>
              <a:rPr lang="en-GB" dirty="0" err="1" smtClean="0">
                <a:latin typeface="Berlin Sans FB" panose="020E0602020502020306" pitchFamily="34" charset="0"/>
              </a:rPr>
              <a:t>Broadheath</a:t>
            </a:r>
            <a:r>
              <a:rPr lang="en-GB" dirty="0" smtClean="0">
                <a:latin typeface="Berlin Sans FB" panose="020E0602020502020306" pitchFamily="34" charset="0"/>
              </a:rPr>
              <a:t> </a:t>
            </a:r>
            <a:r>
              <a:rPr lang="en-GB" dirty="0" err="1" smtClean="0">
                <a:latin typeface="Berlin Sans FB" panose="020E0602020502020306" pitchFamily="34" charset="0"/>
              </a:rPr>
              <a:t>près</a:t>
            </a:r>
            <a:r>
              <a:rPr lang="en-GB" dirty="0" smtClean="0">
                <a:latin typeface="Berlin Sans FB" panose="020E0602020502020306" pitchFamily="34" charset="0"/>
              </a:rPr>
              <a:t> de  Worcester.</a:t>
            </a:r>
          </a:p>
          <a:p>
            <a:r>
              <a:rPr lang="en-GB" dirty="0" err="1" smtClean="0">
                <a:latin typeface="Berlin Sans FB" panose="020E0602020502020306" pitchFamily="34" charset="0"/>
              </a:rPr>
              <a:t>Tous</a:t>
            </a:r>
            <a:r>
              <a:rPr lang="en-GB" dirty="0" smtClean="0">
                <a:latin typeface="Berlin Sans FB" panose="020E0602020502020306" pitchFamily="34" charset="0"/>
              </a:rPr>
              <a:t> les </a:t>
            </a:r>
            <a:r>
              <a:rPr lang="en-GB" dirty="0" err="1" smtClean="0">
                <a:latin typeface="Berlin Sans FB" panose="020E0602020502020306" pitchFamily="34" charset="0"/>
              </a:rPr>
              <a:t>enfants</a:t>
            </a:r>
            <a:r>
              <a:rPr lang="en-GB" dirty="0" smtClean="0">
                <a:latin typeface="Berlin Sans FB" panose="020E0602020502020306" pitchFamily="34" charset="0"/>
              </a:rPr>
              <a:t> Elgar </a:t>
            </a:r>
            <a:r>
              <a:rPr lang="en-GB" dirty="0" err="1" smtClean="0">
                <a:latin typeface="Berlin Sans FB" panose="020E0602020502020306" pitchFamily="34" charset="0"/>
              </a:rPr>
              <a:t>ont</a:t>
            </a:r>
            <a:r>
              <a:rPr lang="en-GB" dirty="0" smtClean="0">
                <a:latin typeface="Berlin Sans FB" panose="020E0602020502020306" pitchFamily="34" charset="0"/>
              </a:rPr>
              <a:t> </a:t>
            </a:r>
            <a:r>
              <a:rPr lang="en-GB" dirty="0" err="1" smtClean="0">
                <a:latin typeface="Berlin Sans FB" panose="020E0602020502020306" pitchFamily="34" charset="0"/>
              </a:rPr>
              <a:t>reçu</a:t>
            </a:r>
            <a:r>
              <a:rPr lang="en-GB" dirty="0" smtClean="0">
                <a:latin typeface="Berlin Sans FB" panose="020E0602020502020306" pitchFamily="34" charset="0"/>
              </a:rPr>
              <a:t> </a:t>
            </a:r>
            <a:r>
              <a:rPr lang="en-GB" dirty="0" err="1" smtClean="0">
                <a:latin typeface="Berlin Sans FB" panose="020E0602020502020306" pitchFamily="34" charset="0"/>
              </a:rPr>
              <a:t>une</a:t>
            </a:r>
            <a:r>
              <a:rPr lang="en-GB" dirty="0" smtClean="0">
                <a:latin typeface="Berlin Sans FB" panose="020E0602020502020306" pitchFamily="34" charset="0"/>
              </a:rPr>
              <a:t> </a:t>
            </a:r>
            <a:r>
              <a:rPr lang="en-GB" dirty="0" err="1" smtClean="0">
                <a:latin typeface="Berlin Sans FB" panose="020E0602020502020306" pitchFamily="34" charset="0"/>
              </a:rPr>
              <a:t>éducation</a:t>
            </a:r>
            <a:r>
              <a:rPr lang="en-GB" dirty="0" smtClean="0">
                <a:latin typeface="Berlin Sans FB" panose="020E0602020502020306" pitchFamily="34" charset="0"/>
              </a:rPr>
              <a:t> musicale grace à </a:t>
            </a:r>
            <a:r>
              <a:rPr lang="en-GB" dirty="0" err="1" smtClean="0">
                <a:latin typeface="Berlin Sans FB" panose="020E0602020502020306" pitchFamily="34" charset="0"/>
              </a:rPr>
              <a:t>leur</a:t>
            </a:r>
            <a:r>
              <a:rPr lang="en-GB" dirty="0" smtClean="0">
                <a:latin typeface="Berlin Sans FB" panose="020E0602020502020306" pitchFamily="34" charset="0"/>
              </a:rPr>
              <a:t> </a:t>
            </a:r>
            <a:r>
              <a:rPr lang="en-GB" dirty="0" err="1" smtClean="0">
                <a:latin typeface="Berlin Sans FB" panose="020E0602020502020306" pitchFamily="34" charset="0"/>
              </a:rPr>
              <a:t>père</a:t>
            </a:r>
            <a:r>
              <a:rPr lang="en-GB" dirty="0" smtClean="0">
                <a:latin typeface="Berlin Sans FB" panose="020E0602020502020306" pitchFamily="34" charset="0"/>
              </a:rPr>
              <a:t> , un </a:t>
            </a:r>
            <a:r>
              <a:rPr lang="en-GB" dirty="0" err="1" smtClean="0">
                <a:latin typeface="Berlin Sans FB" panose="020E0602020502020306" pitchFamily="34" charset="0"/>
              </a:rPr>
              <a:t>violoniste</a:t>
            </a:r>
            <a:r>
              <a:rPr lang="en-GB" dirty="0" smtClean="0">
                <a:latin typeface="Berlin Sans FB" panose="020E0602020502020306" pitchFamily="34" charset="0"/>
              </a:rPr>
              <a:t> </a:t>
            </a:r>
            <a:r>
              <a:rPr lang="en-GB" dirty="0" err="1" smtClean="0">
                <a:latin typeface="Berlin Sans FB" panose="020E0602020502020306" pitchFamily="34" charset="0"/>
              </a:rPr>
              <a:t>professionnel</a:t>
            </a:r>
            <a:r>
              <a:rPr lang="en-GB" dirty="0" smtClean="0">
                <a:latin typeface="Berlin Sans FB" panose="020E0602020502020306" pitchFamily="34" charset="0"/>
              </a:rPr>
              <a:t> et </a:t>
            </a:r>
            <a:r>
              <a:rPr lang="en-GB" dirty="0" err="1" smtClean="0">
                <a:latin typeface="Berlin Sans FB" panose="020E0602020502020306" pitchFamily="34" charset="0"/>
              </a:rPr>
              <a:t>accordeur</a:t>
            </a:r>
            <a:r>
              <a:rPr lang="en-GB" dirty="0" smtClean="0">
                <a:latin typeface="Berlin Sans FB" panose="020E0602020502020306" pitchFamily="34" charset="0"/>
              </a:rPr>
              <a:t> de piano . Il </a:t>
            </a:r>
            <a:r>
              <a:rPr lang="en-GB" dirty="0" err="1" smtClean="0">
                <a:latin typeface="Berlin Sans FB" panose="020E0602020502020306" pitchFamily="34" charset="0"/>
              </a:rPr>
              <a:t>possédait</a:t>
            </a:r>
            <a:r>
              <a:rPr lang="en-GB" dirty="0" smtClean="0">
                <a:latin typeface="Berlin Sans FB" panose="020E0602020502020306" pitchFamily="34" charset="0"/>
              </a:rPr>
              <a:t> </a:t>
            </a:r>
            <a:r>
              <a:rPr lang="en-GB" dirty="0" err="1" smtClean="0">
                <a:latin typeface="Berlin Sans FB" panose="020E0602020502020306" pitchFamily="34" charset="0"/>
              </a:rPr>
              <a:t>également</a:t>
            </a:r>
            <a:r>
              <a:rPr lang="en-GB" dirty="0" smtClean="0">
                <a:latin typeface="Berlin Sans FB" panose="020E0602020502020306" pitchFamily="34" charset="0"/>
              </a:rPr>
              <a:t> un </a:t>
            </a:r>
            <a:r>
              <a:rPr lang="en-GB" dirty="0" err="1" smtClean="0">
                <a:latin typeface="Berlin Sans FB" panose="020E0602020502020306" pitchFamily="34" charset="0"/>
              </a:rPr>
              <a:t>magasin</a:t>
            </a:r>
            <a:r>
              <a:rPr lang="en-GB" dirty="0" smtClean="0">
                <a:latin typeface="Berlin Sans FB" panose="020E0602020502020306" pitchFamily="34" charset="0"/>
              </a:rPr>
              <a:t> de </a:t>
            </a:r>
            <a:r>
              <a:rPr lang="en-GB" dirty="0" err="1" smtClean="0">
                <a:latin typeface="Berlin Sans FB" panose="020E0602020502020306" pitchFamily="34" charset="0"/>
              </a:rPr>
              <a:t>musique</a:t>
            </a:r>
            <a:r>
              <a:rPr lang="en-GB" dirty="0" smtClean="0">
                <a:latin typeface="Berlin Sans FB" panose="020E0602020502020306" pitchFamily="34" charset="0"/>
              </a:rPr>
              <a:t>. </a:t>
            </a:r>
          </a:p>
          <a:p>
            <a:r>
              <a:rPr lang="en-GB" dirty="0" smtClean="0">
                <a:latin typeface="Berlin Sans FB" panose="020E0602020502020306" pitchFamily="34" charset="0"/>
              </a:rPr>
              <a:t>Edward </a:t>
            </a:r>
            <a:r>
              <a:rPr lang="en-GB" dirty="0" err="1" smtClean="0">
                <a:latin typeface="Berlin Sans FB" panose="020E0602020502020306" pitchFamily="34" charset="0"/>
              </a:rPr>
              <a:t>jouait</a:t>
            </a:r>
            <a:r>
              <a:rPr lang="en-GB" dirty="0" smtClean="0">
                <a:latin typeface="Berlin Sans FB" panose="020E0602020502020306" pitchFamily="34" charset="0"/>
              </a:rPr>
              <a:t> du piano et du </a:t>
            </a:r>
            <a:r>
              <a:rPr lang="en-GB" dirty="0" err="1" smtClean="0">
                <a:latin typeface="Berlin Sans FB" panose="020E0602020502020306" pitchFamily="34" charset="0"/>
              </a:rPr>
              <a:t>violon</a:t>
            </a:r>
            <a:r>
              <a:rPr lang="en-GB" dirty="0" smtClean="0">
                <a:latin typeface="Berlin Sans FB" panose="020E0602020502020306" pitchFamily="34" charset="0"/>
              </a:rPr>
              <a:t> </a:t>
            </a:r>
            <a:r>
              <a:rPr lang="en-GB" dirty="0" err="1" smtClean="0">
                <a:latin typeface="Berlin Sans FB" panose="020E0602020502020306" pitchFamily="34" charset="0"/>
              </a:rPr>
              <a:t>dès</a:t>
            </a:r>
            <a:r>
              <a:rPr lang="en-GB" dirty="0" smtClean="0">
                <a:latin typeface="Berlin Sans FB" panose="020E0602020502020306" pitchFamily="34" charset="0"/>
              </a:rPr>
              <a:t> </a:t>
            </a:r>
            <a:r>
              <a:rPr lang="en-GB" dirty="0" err="1" smtClean="0">
                <a:latin typeface="Berlin Sans FB" panose="020E0602020502020306" pitchFamily="34" charset="0"/>
              </a:rPr>
              <a:t>l’âge</a:t>
            </a:r>
            <a:r>
              <a:rPr lang="en-GB" dirty="0" smtClean="0">
                <a:latin typeface="Berlin Sans FB" panose="020E0602020502020306" pitchFamily="34" charset="0"/>
              </a:rPr>
              <a:t> de 8 </a:t>
            </a:r>
            <a:r>
              <a:rPr lang="en-GB" dirty="0" err="1" smtClean="0">
                <a:latin typeface="Berlin Sans FB" panose="020E0602020502020306" pitchFamily="34" charset="0"/>
              </a:rPr>
              <a:t>ans</a:t>
            </a:r>
            <a:r>
              <a:rPr lang="en-GB" dirty="0" smtClean="0">
                <a:latin typeface="Berlin Sans FB" panose="020E0602020502020306" pitchFamily="34" charset="0"/>
              </a:rPr>
              <a:t> , </a:t>
            </a:r>
            <a:r>
              <a:rPr lang="en-GB" dirty="0" err="1" smtClean="0">
                <a:latin typeface="Berlin Sans FB" panose="020E0602020502020306" pitchFamily="34" charset="0"/>
              </a:rPr>
              <a:t>il</a:t>
            </a:r>
            <a:r>
              <a:rPr lang="en-GB" dirty="0" smtClean="0">
                <a:latin typeface="Berlin Sans FB" panose="020E0602020502020306" pitchFamily="34" charset="0"/>
              </a:rPr>
              <a:t> se </a:t>
            </a:r>
            <a:r>
              <a:rPr lang="en-GB" dirty="0" err="1" smtClean="0">
                <a:latin typeface="Berlin Sans FB" panose="020E0602020502020306" pitchFamily="34" charset="0"/>
              </a:rPr>
              <a:t>produisait</a:t>
            </a:r>
            <a:r>
              <a:rPr lang="en-GB" dirty="0" smtClean="0">
                <a:latin typeface="Berlin Sans FB" panose="020E0602020502020306" pitchFamily="34" charset="0"/>
              </a:rPr>
              <a:t> </a:t>
            </a:r>
            <a:r>
              <a:rPr lang="en-GB" dirty="0" err="1" smtClean="0">
                <a:latin typeface="Berlin Sans FB" panose="020E0602020502020306" pitchFamily="34" charset="0"/>
              </a:rPr>
              <a:t>sur</a:t>
            </a:r>
            <a:r>
              <a:rPr lang="en-GB" dirty="0" smtClean="0">
                <a:latin typeface="Berlin Sans FB" panose="020E0602020502020306" pitchFamily="34" charset="0"/>
              </a:rPr>
              <a:t> scène </a:t>
            </a:r>
            <a:r>
              <a:rPr lang="en-GB" dirty="0" err="1" smtClean="0">
                <a:latin typeface="Berlin Sans FB" panose="020E0602020502020306" pitchFamily="34" charset="0"/>
              </a:rPr>
              <a:t>régulièrement</a:t>
            </a:r>
            <a:r>
              <a:rPr lang="en-GB" dirty="0" smtClean="0">
                <a:latin typeface="Berlin Sans FB" panose="020E0602020502020306" pitchFamily="34" charset="0"/>
              </a:rPr>
              <a:t> </a:t>
            </a:r>
          </a:p>
          <a:p>
            <a:r>
              <a:rPr lang="en-GB" dirty="0" smtClean="0">
                <a:latin typeface="Berlin Sans FB" panose="020E0602020502020306" pitchFamily="34" charset="0"/>
              </a:rPr>
              <a:t>Il </a:t>
            </a:r>
            <a:r>
              <a:rPr lang="en-GB" dirty="0" err="1" smtClean="0">
                <a:latin typeface="Berlin Sans FB" panose="020E0602020502020306" pitchFamily="34" charset="0"/>
              </a:rPr>
              <a:t>adorait</a:t>
            </a:r>
            <a:r>
              <a:rPr lang="en-GB" dirty="0" smtClean="0">
                <a:latin typeface="Berlin Sans FB" panose="020E0602020502020306" pitchFamily="34" charset="0"/>
              </a:rPr>
              <a:t> </a:t>
            </a:r>
            <a:r>
              <a:rPr lang="en-GB" dirty="0" err="1" smtClean="0">
                <a:latin typeface="Berlin Sans FB" panose="020E0602020502020306" pitchFamily="34" charset="0"/>
              </a:rPr>
              <a:t>également</a:t>
            </a:r>
            <a:r>
              <a:rPr lang="en-GB" dirty="0" smtClean="0">
                <a:latin typeface="Berlin Sans FB" panose="020E0602020502020306" pitchFamily="34" charset="0"/>
              </a:rPr>
              <a:t> la </a:t>
            </a:r>
            <a:r>
              <a:rPr lang="en-GB" dirty="0" err="1" smtClean="0">
                <a:latin typeface="Berlin Sans FB" panose="020E0602020502020306" pitchFamily="34" charset="0"/>
              </a:rPr>
              <a:t>littérature</a:t>
            </a:r>
            <a:r>
              <a:rPr lang="en-GB" dirty="0" smtClean="0">
                <a:latin typeface="Berlin Sans FB" panose="020E0602020502020306" pitchFamily="34" charset="0"/>
              </a:rPr>
              <a:t> et la </a:t>
            </a:r>
            <a:r>
              <a:rPr lang="en-GB" dirty="0" err="1" smtClean="0">
                <a:latin typeface="Berlin Sans FB" panose="020E0602020502020306" pitchFamily="34" charset="0"/>
              </a:rPr>
              <a:t>campagne</a:t>
            </a:r>
            <a:r>
              <a:rPr lang="en-GB" dirty="0" smtClean="0">
                <a:latin typeface="Berlin Sans FB" panose="020E0602020502020306" pitchFamily="34" charset="0"/>
              </a:rPr>
              <a:t>.</a:t>
            </a:r>
          </a:p>
          <a:p>
            <a:r>
              <a:rPr lang="en-GB" dirty="0" smtClean="0">
                <a:latin typeface="Berlin Sans FB" panose="020E0602020502020306" pitchFamily="34" charset="0"/>
              </a:rPr>
              <a:t>Il a </a:t>
            </a:r>
            <a:r>
              <a:rPr lang="en-GB" dirty="0" err="1" smtClean="0">
                <a:latin typeface="Berlin Sans FB" panose="020E0602020502020306" pitchFamily="34" charset="0"/>
              </a:rPr>
              <a:t>appris</a:t>
            </a:r>
            <a:r>
              <a:rPr lang="en-GB" dirty="0" smtClean="0">
                <a:latin typeface="Berlin Sans FB" panose="020E0602020502020306" pitchFamily="34" charset="0"/>
              </a:rPr>
              <a:t> </a:t>
            </a:r>
            <a:r>
              <a:rPr lang="en-GB" dirty="0" err="1" smtClean="0">
                <a:latin typeface="Berlin Sans FB" panose="020E0602020502020306" pitchFamily="34" charset="0"/>
              </a:rPr>
              <a:t>l’allemand</a:t>
            </a:r>
            <a:r>
              <a:rPr lang="en-GB" dirty="0" smtClean="0">
                <a:latin typeface="Berlin Sans FB" panose="020E0602020502020306" pitchFamily="34" charset="0"/>
              </a:rPr>
              <a:t> et </a:t>
            </a:r>
            <a:r>
              <a:rPr lang="en-GB" dirty="0" err="1">
                <a:latin typeface="Berlin Sans FB" panose="020E0602020502020306" pitchFamily="34" charset="0"/>
              </a:rPr>
              <a:t>e</a:t>
            </a:r>
            <a:r>
              <a:rPr lang="en-GB" dirty="0" err="1" smtClean="0">
                <a:latin typeface="Berlin Sans FB" panose="020E0602020502020306" pitchFamily="34" charset="0"/>
              </a:rPr>
              <a:t>spérait</a:t>
            </a:r>
            <a:r>
              <a:rPr lang="en-GB" dirty="0" smtClean="0">
                <a:latin typeface="Berlin Sans FB" panose="020E0602020502020306" pitchFamily="34" charset="0"/>
              </a:rPr>
              <a:t> </a:t>
            </a:r>
            <a:r>
              <a:rPr lang="en-GB" dirty="0" err="1" smtClean="0">
                <a:latin typeface="Berlin Sans FB" panose="020E0602020502020306" pitchFamily="34" charset="0"/>
              </a:rPr>
              <a:t>étudier</a:t>
            </a:r>
            <a:r>
              <a:rPr lang="en-GB" dirty="0" smtClean="0">
                <a:latin typeface="Berlin Sans FB" panose="020E0602020502020306" pitchFamily="34" charset="0"/>
              </a:rPr>
              <a:t> </a:t>
            </a:r>
            <a:r>
              <a:rPr lang="en-GB" dirty="0" err="1" smtClean="0">
                <a:latin typeface="Berlin Sans FB" panose="020E0602020502020306" pitchFamily="34" charset="0"/>
              </a:rPr>
              <a:t>en</a:t>
            </a:r>
            <a:r>
              <a:rPr lang="en-GB" dirty="0" smtClean="0">
                <a:latin typeface="Berlin Sans FB" panose="020E0602020502020306" pitchFamily="34" charset="0"/>
              </a:rPr>
              <a:t> </a:t>
            </a:r>
            <a:r>
              <a:rPr lang="en-GB" dirty="0" err="1" smtClean="0">
                <a:latin typeface="Berlin Sans FB" panose="020E0602020502020306" pitchFamily="34" charset="0"/>
              </a:rPr>
              <a:t>Allemagne</a:t>
            </a:r>
            <a:r>
              <a:rPr lang="en-GB" dirty="0" smtClean="0">
                <a:latin typeface="Berlin Sans FB" panose="020E0602020502020306" pitchFamily="34" charset="0"/>
              </a:rPr>
              <a:t>..,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4088" y="2060848"/>
            <a:ext cx="3333750" cy="298132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364088" y="5301208"/>
            <a:ext cx="33337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i="1" dirty="0" smtClean="0"/>
              <a:t>La </a:t>
            </a:r>
            <a:r>
              <a:rPr lang="en-GB" sz="1200" i="1" dirty="0" err="1" smtClean="0"/>
              <a:t>maison</a:t>
            </a:r>
            <a:r>
              <a:rPr lang="en-GB" sz="1200" i="1" dirty="0" smtClean="0"/>
              <a:t> des  Elgar à Lower </a:t>
            </a:r>
            <a:r>
              <a:rPr lang="en-GB" sz="1200" i="1" dirty="0" err="1" smtClean="0"/>
              <a:t>Broadheath</a:t>
            </a:r>
            <a:r>
              <a:rPr lang="en-GB" sz="1200" i="1" dirty="0" smtClean="0"/>
              <a:t>, Worcestershire.</a:t>
            </a:r>
            <a:endParaRPr lang="en-GB" sz="1200" i="1" dirty="0"/>
          </a:p>
        </p:txBody>
      </p:sp>
      <p:pic>
        <p:nvPicPr>
          <p:cNvPr id="6" name="Elgar2.m4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251520" y="6309320"/>
            <a:ext cx="304800" cy="3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16834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23928" y="1554162"/>
            <a:ext cx="5067672" cy="4525963"/>
          </a:xfrm>
        </p:spPr>
        <p:txBody>
          <a:bodyPr>
            <a:normAutofit fontScale="85000" lnSpcReduction="20000"/>
          </a:bodyPr>
          <a:lstStyle/>
          <a:p>
            <a:r>
              <a:rPr lang="en-GB" dirty="0" smtClean="0">
                <a:latin typeface="Berlin Sans FB" panose="020E0602020502020306" pitchFamily="34" charset="0"/>
              </a:rPr>
              <a:t>Après ne pas </a:t>
            </a:r>
            <a:r>
              <a:rPr lang="en-GB" dirty="0" err="1" smtClean="0">
                <a:latin typeface="Berlin Sans FB" panose="020E0602020502020306" pitchFamily="34" charset="0"/>
              </a:rPr>
              <a:t>être</a:t>
            </a:r>
            <a:r>
              <a:rPr lang="en-GB" dirty="0" smtClean="0">
                <a:latin typeface="Berlin Sans FB" panose="020E0602020502020306" pitchFamily="34" charset="0"/>
              </a:rPr>
              <a:t> </a:t>
            </a:r>
            <a:r>
              <a:rPr lang="en-GB" dirty="0" err="1" smtClean="0">
                <a:latin typeface="Berlin Sans FB" panose="020E0602020502020306" pitchFamily="34" charset="0"/>
              </a:rPr>
              <a:t>allé</a:t>
            </a:r>
            <a:r>
              <a:rPr lang="en-GB" dirty="0" smtClean="0">
                <a:latin typeface="Berlin Sans FB" panose="020E0602020502020306" pitchFamily="34" charset="0"/>
              </a:rPr>
              <a:t> à Leipzig, </a:t>
            </a:r>
            <a:r>
              <a:rPr lang="en-GB" dirty="0" err="1" smtClean="0">
                <a:latin typeface="Berlin Sans FB" panose="020E0602020502020306" pitchFamily="34" charset="0"/>
              </a:rPr>
              <a:t>il</a:t>
            </a:r>
            <a:r>
              <a:rPr lang="en-GB" dirty="0" smtClean="0">
                <a:latin typeface="Berlin Sans FB" panose="020E0602020502020306" pitchFamily="34" charset="0"/>
              </a:rPr>
              <a:t> a du </a:t>
            </a:r>
            <a:r>
              <a:rPr lang="en-GB" dirty="0" err="1" smtClean="0">
                <a:latin typeface="Berlin Sans FB" panose="020E0602020502020306" pitchFamily="34" charset="0"/>
              </a:rPr>
              <a:t>travailler</a:t>
            </a:r>
            <a:r>
              <a:rPr lang="en-GB" dirty="0" smtClean="0">
                <a:latin typeface="Berlin Sans FB" panose="020E0602020502020306" pitchFamily="34" charset="0"/>
              </a:rPr>
              <a:t> </a:t>
            </a:r>
            <a:r>
              <a:rPr lang="en-GB" dirty="0" err="1" smtClean="0">
                <a:latin typeface="Berlin Sans FB" panose="020E0602020502020306" pitchFamily="34" charset="0"/>
              </a:rPr>
              <a:t>dans</a:t>
            </a:r>
            <a:r>
              <a:rPr lang="en-GB" dirty="0" smtClean="0">
                <a:latin typeface="Berlin Sans FB" panose="020E0602020502020306" pitchFamily="34" charset="0"/>
              </a:rPr>
              <a:t> </a:t>
            </a:r>
            <a:r>
              <a:rPr lang="en-GB" dirty="0" err="1" smtClean="0">
                <a:latin typeface="Berlin Sans FB" panose="020E0602020502020306" pitchFamily="34" charset="0"/>
              </a:rPr>
              <a:t>l’étude</a:t>
            </a:r>
            <a:r>
              <a:rPr lang="en-GB" dirty="0" smtClean="0">
                <a:latin typeface="Berlin Sans FB" panose="020E0602020502020306" pitchFamily="34" charset="0"/>
              </a:rPr>
              <a:t> d’un </a:t>
            </a:r>
            <a:r>
              <a:rPr lang="en-GB" dirty="0" err="1" smtClean="0">
                <a:latin typeface="Berlin Sans FB" panose="020E0602020502020306" pitchFamily="34" charset="0"/>
              </a:rPr>
              <a:t>avocat</a:t>
            </a:r>
            <a:r>
              <a:rPr lang="en-GB" dirty="0" smtClean="0">
                <a:latin typeface="Berlin Sans FB" panose="020E0602020502020306" pitchFamily="34" charset="0"/>
              </a:rPr>
              <a:t>.</a:t>
            </a:r>
          </a:p>
          <a:p>
            <a:r>
              <a:rPr lang="en-GB" dirty="0" smtClean="0">
                <a:latin typeface="Berlin Sans FB" panose="020E0602020502020306" pitchFamily="34" charset="0"/>
              </a:rPr>
              <a:t>Après </a:t>
            </a:r>
            <a:r>
              <a:rPr lang="en-GB" dirty="0" err="1" smtClean="0">
                <a:latin typeface="Berlin Sans FB" panose="020E0602020502020306" pitchFamily="34" charset="0"/>
              </a:rPr>
              <a:t>avoir</a:t>
            </a:r>
            <a:r>
              <a:rPr lang="en-GB" dirty="0" smtClean="0">
                <a:latin typeface="Berlin Sans FB" panose="020E0602020502020306" pitchFamily="34" charset="0"/>
              </a:rPr>
              <a:t> </a:t>
            </a:r>
            <a:r>
              <a:rPr lang="en-GB" dirty="0" err="1" smtClean="0">
                <a:latin typeface="Berlin Sans FB" panose="020E0602020502020306" pitchFamily="34" charset="0"/>
              </a:rPr>
              <a:t>quitté</a:t>
            </a:r>
            <a:r>
              <a:rPr lang="en-GB" dirty="0" smtClean="0">
                <a:latin typeface="Berlin Sans FB" panose="020E0602020502020306" pitchFamily="34" charset="0"/>
              </a:rPr>
              <a:t> les </a:t>
            </a:r>
            <a:r>
              <a:rPr lang="en-GB" dirty="0" err="1" smtClean="0">
                <a:latin typeface="Berlin Sans FB" panose="020E0602020502020306" pitchFamily="34" charset="0"/>
              </a:rPr>
              <a:t>avocats</a:t>
            </a:r>
            <a:r>
              <a:rPr lang="en-GB" dirty="0" smtClean="0">
                <a:latin typeface="Berlin Sans FB" panose="020E0602020502020306" pitchFamily="34" charset="0"/>
              </a:rPr>
              <a:t>, </a:t>
            </a:r>
            <a:r>
              <a:rPr lang="en-GB" dirty="0" err="1" smtClean="0">
                <a:latin typeface="Berlin Sans FB" panose="020E0602020502020306" pitchFamily="34" charset="0"/>
              </a:rPr>
              <a:t>il</a:t>
            </a:r>
            <a:r>
              <a:rPr lang="en-GB" dirty="0" smtClean="0">
                <a:latin typeface="Berlin Sans FB" panose="020E0602020502020306" pitchFamily="34" charset="0"/>
              </a:rPr>
              <a:t> a </a:t>
            </a:r>
            <a:r>
              <a:rPr lang="en-GB" dirty="0" err="1" smtClean="0">
                <a:latin typeface="Berlin Sans FB" panose="020E0602020502020306" pitchFamily="34" charset="0"/>
              </a:rPr>
              <a:t>enseigné</a:t>
            </a:r>
            <a:r>
              <a:rPr lang="en-GB" dirty="0" smtClean="0">
                <a:latin typeface="Berlin Sans FB" panose="020E0602020502020306" pitchFamily="34" charset="0"/>
              </a:rPr>
              <a:t> le </a:t>
            </a:r>
            <a:r>
              <a:rPr lang="en-GB" dirty="0" err="1" smtClean="0">
                <a:latin typeface="Berlin Sans FB" panose="020E0602020502020306" pitchFamily="34" charset="0"/>
              </a:rPr>
              <a:t>violon</a:t>
            </a:r>
            <a:r>
              <a:rPr lang="en-GB" dirty="0" smtClean="0">
                <a:latin typeface="Berlin Sans FB" panose="020E0602020502020306" pitchFamily="34" charset="0"/>
              </a:rPr>
              <a:t> et le piano </a:t>
            </a:r>
            <a:r>
              <a:rPr lang="en-GB" dirty="0" err="1" smtClean="0">
                <a:latin typeface="Berlin Sans FB" panose="020E0602020502020306" pitchFamily="34" charset="0"/>
              </a:rPr>
              <a:t>dans</a:t>
            </a:r>
            <a:r>
              <a:rPr lang="en-GB" dirty="0" smtClean="0">
                <a:latin typeface="Berlin Sans FB" panose="020E0602020502020306" pitchFamily="34" charset="0"/>
              </a:rPr>
              <a:t> le </a:t>
            </a:r>
            <a:r>
              <a:rPr lang="en-GB" dirty="0" err="1" smtClean="0">
                <a:latin typeface="Berlin Sans FB" panose="020E0602020502020306" pitchFamily="34" charset="0"/>
              </a:rPr>
              <a:t>magasin</a:t>
            </a:r>
            <a:r>
              <a:rPr lang="en-GB" dirty="0" smtClean="0">
                <a:latin typeface="Berlin Sans FB" panose="020E0602020502020306" pitchFamily="34" charset="0"/>
              </a:rPr>
              <a:t> de son </a:t>
            </a:r>
            <a:r>
              <a:rPr lang="en-GB" dirty="0" err="1" smtClean="0">
                <a:latin typeface="Berlin Sans FB" panose="020E0602020502020306" pitchFamily="34" charset="0"/>
              </a:rPr>
              <a:t>père</a:t>
            </a:r>
            <a:r>
              <a:rPr lang="en-GB" dirty="0" smtClean="0">
                <a:latin typeface="Berlin Sans FB" panose="020E0602020502020306" pitchFamily="34" charset="0"/>
              </a:rPr>
              <a:t>.</a:t>
            </a:r>
          </a:p>
          <a:p>
            <a:r>
              <a:rPr lang="en-GB" dirty="0" smtClean="0">
                <a:latin typeface="Berlin Sans FB" panose="020E0602020502020306" pitchFamily="34" charset="0"/>
              </a:rPr>
              <a:t> </a:t>
            </a:r>
            <a:r>
              <a:rPr lang="en-GB" dirty="0" err="1" smtClean="0">
                <a:latin typeface="Berlin Sans FB" panose="020E0602020502020306" pitchFamily="34" charset="0"/>
              </a:rPr>
              <a:t>Même</a:t>
            </a:r>
            <a:r>
              <a:rPr lang="en-GB" dirty="0" smtClean="0">
                <a:latin typeface="Berlin Sans FB" panose="020E0602020502020306" pitchFamily="34" charset="0"/>
              </a:rPr>
              <a:t> </a:t>
            </a:r>
            <a:r>
              <a:rPr lang="en-GB" dirty="0" err="1" smtClean="0">
                <a:latin typeface="Berlin Sans FB" panose="020E0602020502020306" pitchFamily="34" charset="0"/>
              </a:rPr>
              <a:t>si</a:t>
            </a:r>
            <a:r>
              <a:rPr lang="en-GB" dirty="0" smtClean="0">
                <a:latin typeface="Berlin Sans FB" panose="020E0602020502020306" pitchFamily="34" charset="0"/>
              </a:rPr>
              <a:t> </a:t>
            </a:r>
            <a:r>
              <a:rPr lang="en-GB" dirty="0" err="1" smtClean="0">
                <a:latin typeface="Berlin Sans FB" panose="020E0602020502020306" pitchFamily="34" charset="0"/>
              </a:rPr>
              <a:t>il</a:t>
            </a:r>
            <a:r>
              <a:rPr lang="en-GB" dirty="0" smtClean="0">
                <a:latin typeface="Berlin Sans FB" panose="020E0602020502020306" pitchFamily="34" charset="0"/>
              </a:rPr>
              <a:t> </a:t>
            </a:r>
            <a:r>
              <a:rPr lang="en-GB" dirty="0" err="1" smtClean="0">
                <a:latin typeface="Berlin Sans FB" panose="020E0602020502020306" pitchFamily="34" charset="0"/>
              </a:rPr>
              <a:t>était</a:t>
            </a:r>
            <a:r>
              <a:rPr lang="en-GB" dirty="0" smtClean="0">
                <a:latin typeface="Berlin Sans FB" panose="020E0602020502020306" pitchFamily="34" charset="0"/>
              </a:rPr>
              <a:t> </a:t>
            </a:r>
            <a:r>
              <a:rPr lang="en-GB" dirty="0" err="1" smtClean="0">
                <a:latin typeface="Berlin Sans FB" panose="020E0602020502020306" pitchFamily="34" charset="0"/>
              </a:rPr>
              <a:t>assez</a:t>
            </a:r>
            <a:r>
              <a:rPr lang="en-GB" dirty="0" smtClean="0">
                <a:latin typeface="Berlin Sans FB" panose="020E0602020502020306" pitchFamily="34" charset="0"/>
              </a:rPr>
              <a:t> </a:t>
            </a:r>
            <a:r>
              <a:rPr lang="en-GB" dirty="0" err="1" smtClean="0">
                <a:latin typeface="Berlin Sans FB" panose="020E0602020502020306" pitchFamily="34" charset="0"/>
              </a:rPr>
              <a:t>timide</a:t>
            </a:r>
            <a:r>
              <a:rPr lang="en-GB" dirty="0" smtClean="0">
                <a:latin typeface="Berlin Sans FB" panose="020E0602020502020306" pitchFamily="34" charset="0"/>
              </a:rPr>
              <a:t>, Elgar </a:t>
            </a:r>
            <a:r>
              <a:rPr lang="en-GB" dirty="0" err="1" smtClean="0">
                <a:latin typeface="Berlin Sans FB" panose="020E0602020502020306" pitchFamily="34" charset="0"/>
              </a:rPr>
              <a:t>jouait</a:t>
            </a:r>
            <a:r>
              <a:rPr lang="en-GB" dirty="0" smtClean="0">
                <a:latin typeface="Berlin Sans FB" panose="020E0602020502020306" pitchFamily="34" charset="0"/>
              </a:rPr>
              <a:t> du </a:t>
            </a:r>
            <a:r>
              <a:rPr lang="en-GB" dirty="0" err="1" smtClean="0">
                <a:latin typeface="Berlin Sans FB" panose="020E0602020502020306" pitchFamily="34" charset="0"/>
              </a:rPr>
              <a:t>basson</a:t>
            </a:r>
            <a:r>
              <a:rPr lang="en-GB" dirty="0" smtClean="0">
                <a:latin typeface="Berlin Sans FB" panose="020E0602020502020306" pitchFamily="34" charset="0"/>
              </a:rPr>
              <a:t> </a:t>
            </a:r>
            <a:r>
              <a:rPr lang="en-GB" dirty="0" err="1" smtClean="0">
                <a:latin typeface="Berlin Sans FB" panose="020E0602020502020306" pitchFamily="34" charset="0"/>
              </a:rPr>
              <a:t>régulièrement</a:t>
            </a:r>
            <a:r>
              <a:rPr lang="en-GB" dirty="0" smtClean="0">
                <a:latin typeface="Berlin Sans FB" panose="020E0602020502020306" pitchFamily="34" charset="0"/>
              </a:rPr>
              <a:t> à Worcester, après </a:t>
            </a:r>
            <a:r>
              <a:rPr lang="en-GB" dirty="0" err="1" smtClean="0">
                <a:latin typeface="Berlin Sans FB" panose="020E0602020502020306" pitchFamily="34" charset="0"/>
              </a:rPr>
              <a:t>avoir</a:t>
            </a:r>
            <a:r>
              <a:rPr lang="en-GB" dirty="0" smtClean="0">
                <a:latin typeface="Berlin Sans FB" panose="020E0602020502020306" pitchFamily="34" charset="0"/>
              </a:rPr>
              <a:t> </a:t>
            </a:r>
            <a:r>
              <a:rPr lang="en-GB" dirty="0" err="1" smtClean="0">
                <a:latin typeface="Berlin Sans FB" panose="020E0602020502020306" pitchFamily="34" charset="0"/>
              </a:rPr>
              <a:t>abandonné</a:t>
            </a:r>
            <a:r>
              <a:rPr lang="en-GB" dirty="0" smtClean="0">
                <a:latin typeface="Berlin Sans FB" panose="020E0602020502020306" pitchFamily="34" charset="0"/>
              </a:rPr>
              <a:t> </a:t>
            </a:r>
            <a:r>
              <a:rPr lang="en-GB" dirty="0" err="1" smtClean="0">
                <a:latin typeface="Berlin Sans FB" panose="020E0602020502020306" pitchFamily="34" charset="0"/>
              </a:rPr>
              <a:t>l’espoir</a:t>
            </a:r>
            <a:r>
              <a:rPr lang="en-GB" dirty="0" smtClean="0">
                <a:latin typeface="Berlin Sans FB" panose="020E0602020502020306" pitchFamily="34" charset="0"/>
              </a:rPr>
              <a:t> de </a:t>
            </a:r>
            <a:r>
              <a:rPr lang="en-GB" dirty="0" err="1" smtClean="0">
                <a:latin typeface="Berlin Sans FB" panose="020E0602020502020306" pitchFamily="34" charset="0"/>
              </a:rPr>
              <a:t>devenir</a:t>
            </a:r>
            <a:r>
              <a:rPr lang="en-GB" dirty="0" smtClean="0">
                <a:latin typeface="Berlin Sans FB" panose="020E0602020502020306" pitchFamily="34" charset="0"/>
              </a:rPr>
              <a:t> un </a:t>
            </a:r>
            <a:r>
              <a:rPr lang="en-GB" dirty="0" err="1" smtClean="0">
                <a:latin typeface="Berlin Sans FB" panose="020E0602020502020306" pitchFamily="34" charset="0"/>
              </a:rPr>
              <a:t>violoniste</a:t>
            </a:r>
            <a:r>
              <a:rPr lang="en-GB" dirty="0" smtClean="0">
                <a:latin typeface="Berlin Sans FB" panose="020E0602020502020306" pitchFamily="34" charset="0"/>
              </a:rPr>
              <a:t> </a:t>
            </a:r>
            <a:r>
              <a:rPr lang="en-GB" dirty="0" err="1" smtClean="0">
                <a:latin typeface="Berlin Sans FB" panose="020E0602020502020306" pitchFamily="34" charset="0"/>
              </a:rPr>
              <a:t>professionnel</a:t>
            </a:r>
            <a:r>
              <a:rPr lang="en-GB" dirty="0" smtClean="0">
                <a:latin typeface="Berlin Sans FB" panose="020E0602020502020306" pitchFamily="34" charset="0"/>
              </a:rPr>
              <a:t>.</a:t>
            </a:r>
          </a:p>
          <a:p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1556792"/>
            <a:ext cx="3024336" cy="435940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55576" y="6165304"/>
            <a:ext cx="29523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i="1" dirty="0" smtClean="0"/>
              <a:t>Elgar </a:t>
            </a:r>
            <a:r>
              <a:rPr lang="en-GB" sz="1200" i="1" dirty="0" err="1" smtClean="0"/>
              <a:t>jouant</a:t>
            </a:r>
            <a:r>
              <a:rPr lang="en-GB" sz="1200" i="1" dirty="0" smtClean="0"/>
              <a:t> du </a:t>
            </a:r>
            <a:r>
              <a:rPr lang="en-GB" sz="1200" i="1" dirty="0" err="1" smtClean="0"/>
              <a:t>basson</a:t>
            </a:r>
            <a:r>
              <a:rPr lang="en-GB" sz="1200" i="1" dirty="0" smtClean="0"/>
              <a:t> avec son quintet à vent</a:t>
            </a:r>
            <a:endParaRPr lang="en-GB" sz="1200" i="1" dirty="0"/>
          </a:p>
        </p:txBody>
      </p:sp>
      <p:pic>
        <p:nvPicPr>
          <p:cNvPr id="6" name="Elgar3.m4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251520" y="6381328"/>
            <a:ext cx="304800" cy="3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41377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95936" y="1554162"/>
            <a:ext cx="4995664" cy="4525963"/>
          </a:xfrm>
        </p:spPr>
        <p:txBody>
          <a:bodyPr>
            <a:normAutofit fontScale="85000" lnSpcReduction="10000"/>
          </a:bodyPr>
          <a:lstStyle/>
          <a:p>
            <a:r>
              <a:rPr lang="en-GB" dirty="0" smtClean="0">
                <a:latin typeface="Berlin Sans FB" panose="020E0602020502020306" pitchFamily="34" charset="0"/>
              </a:rPr>
              <a:t>A </a:t>
            </a:r>
            <a:r>
              <a:rPr lang="en-GB" dirty="0" err="1" smtClean="0">
                <a:latin typeface="Berlin Sans FB" panose="020E0602020502020306" pitchFamily="34" charset="0"/>
              </a:rPr>
              <a:t>l’âge</a:t>
            </a:r>
            <a:r>
              <a:rPr lang="en-GB" dirty="0" smtClean="0">
                <a:latin typeface="Berlin Sans FB" panose="020E0602020502020306" pitchFamily="34" charset="0"/>
              </a:rPr>
              <a:t> de 29 </a:t>
            </a:r>
            <a:r>
              <a:rPr lang="en-GB" dirty="0" err="1" smtClean="0">
                <a:latin typeface="Berlin Sans FB" panose="020E0602020502020306" pitchFamily="34" charset="0"/>
              </a:rPr>
              <a:t>ans</a:t>
            </a:r>
            <a:r>
              <a:rPr lang="en-GB" dirty="0" smtClean="0">
                <a:latin typeface="Berlin Sans FB" panose="020E0602020502020306" pitchFamily="34" charset="0"/>
              </a:rPr>
              <a:t>, Elgar </a:t>
            </a:r>
            <a:r>
              <a:rPr lang="en-GB" dirty="0" err="1" smtClean="0">
                <a:latin typeface="Berlin Sans FB" panose="020E0602020502020306" pitchFamily="34" charset="0"/>
              </a:rPr>
              <a:t>s’est</a:t>
            </a:r>
            <a:r>
              <a:rPr lang="en-GB" dirty="0" smtClean="0">
                <a:latin typeface="Berlin Sans FB" panose="020E0602020502020306" pitchFamily="34" charset="0"/>
              </a:rPr>
              <a:t> </a:t>
            </a:r>
            <a:r>
              <a:rPr lang="en-GB" dirty="0" err="1" smtClean="0">
                <a:latin typeface="Berlin Sans FB" panose="020E0602020502020306" pitchFamily="34" charset="0"/>
              </a:rPr>
              <a:t>marrié</a:t>
            </a:r>
            <a:r>
              <a:rPr lang="en-GB" dirty="0" smtClean="0">
                <a:latin typeface="Berlin Sans FB" panose="020E0602020502020306" pitchFamily="34" charset="0"/>
              </a:rPr>
              <a:t> avec Caroline Alice Roberts, la </a:t>
            </a:r>
            <a:r>
              <a:rPr lang="en-GB" dirty="0" err="1" smtClean="0">
                <a:latin typeface="Berlin Sans FB" panose="020E0602020502020306" pitchFamily="34" charset="0"/>
              </a:rPr>
              <a:t>fille</a:t>
            </a:r>
            <a:r>
              <a:rPr lang="en-GB" dirty="0" smtClean="0">
                <a:latin typeface="Berlin Sans FB" panose="020E0602020502020306" pitchFamily="34" charset="0"/>
              </a:rPr>
              <a:t> d’un </a:t>
            </a:r>
            <a:r>
              <a:rPr lang="en-GB" dirty="0" err="1" smtClean="0">
                <a:latin typeface="Berlin Sans FB" panose="020E0602020502020306" pitchFamily="34" charset="0"/>
              </a:rPr>
              <a:t>officier</a:t>
            </a:r>
            <a:r>
              <a:rPr lang="en-GB" dirty="0" smtClean="0">
                <a:latin typeface="Berlin Sans FB" panose="020E0602020502020306" pitchFamily="34" charset="0"/>
              </a:rPr>
              <a:t> de </a:t>
            </a:r>
            <a:r>
              <a:rPr lang="en-GB" dirty="0" err="1" smtClean="0">
                <a:latin typeface="Berlin Sans FB" panose="020E0602020502020306" pitchFamily="34" charset="0"/>
              </a:rPr>
              <a:t>l’armée</a:t>
            </a:r>
            <a:r>
              <a:rPr lang="en-GB" dirty="0" smtClean="0">
                <a:latin typeface="Berlin Sans FB" panose="020E0602020502020306" pitchFamily="34" charset="0"/>
              </a:rPr>
              <a:t> </a:t>
            </a:r>
            <a:r>
              <a:rPr lang="en-GB" dirty="0" err="1" smtClean="0">
                <a:latin typeface="Berlin Sans FB" panose="020E0602020502020306" pitchFamily="34" charset="0"/>
              </a:rPr>
              <a:t>britannique</a:t>
            </a:r>
            <a:r>
              <a:rPr lang="en-GB" dirty="0" smtClean="0">
                <a:latin typeface="Berlin Sans FB" panose="020E0602020502020306" pitchFamily="34" charset="0"/>
              </a:rPr>
              <a:t>. </a:t>
            </a:r>
          </a:p>
          <a:p>
            <a:r>
              <a:rPr lang="en-GB" dirty="0" smtClean="0">
                <a:latin typeface="Berlin Sans FB" panose="020E0602020502020306" pitchFamily="34" charset="0"/>
              </a:rPr>
              <a:t>Il a </a:t>
            </a:r>
            <a:r>
              <a:rPr lang="en-GB" dirty="0" err="1">
                <a:latin typeface="Berlin Sans FB" panose="020E0602020502020306" pitchFamily="34" charset="0"/>
              </a:rPr>
              <a:t>é</a:t>
            </a:r>
            <a:r>
              <a:rPr lang="en-GB" dirty="0" err="1" smtClean="0">
                <a:latin typeface="Berlin Sans FB" panose="020E0602020502020306" pitchFamily="34" charset="0"/>
              </a:rPr>
              <a:t>crit</a:t>
            </a:r>
            <a:r>
              <a:rPr lang="en-GB" dirty="0" smtClean="0">
                <a:latin typeface="Berlin Sans FB" panose="020E0602020502020306" pitchFamily="34" charset="0"/>
              </a:rPr>
              <a:t> </a:t>
            </a:r>
            <a:r>
              <a:rPr lang="en-GB" dirty="0" err="1" smtClean="0">
                <a:latin typeface="Berlin Sans FB" panose="020E0602020502020306" pitchFamily="34" charset="0"/>
              </a:rPr>
              <a:t>plusieurs</a:t>
            </a:r>
            <a:r>
              <a:rPr lang="en-GB" dirty="0" smtClean="0">
                <a:latin typeface="Berlin Sans FB" panose="020E0602020502020306" pitchFamily="34" charset="0"/>
              </a:rPr>
              <a:t> </a:t>
            </a:r>
            <a:r>
              <a:rPr lang="en-GB" dirty="0" err="1" smtClean="0">
                <a:latin typeface="Berlin Sans FB" panose="020E0602020502020306" pitchFamily="34" charset="0"/>
              </a:rPr>
              <a:t>morceaux</a:t>
            </a:r>
            <a:r>
              <a:rPr lang="en-GB" dirty="0" smtClean="0">
                <a:latin typeface="Berlin Sans FB" panose="020E0602020502020306" pitchFamily="34" charset="0"/>
              </a:rPr>
              <a:t> pour </a:t>
            </a:r>
            <a:r>
              <a:rPr lang="en-GB" dirty="0" err="1" smtClean="0">
                <a:latin typeface="Berlin Sans FB" panose="020E0602020502020306" pitchFamily="34" charset="0"/>
              </a:rPr>
              <a:t>elle</a:t>
            </a:r>
            <a:r>
              <a:rPr lang="en-GB" dirty="0" smtClean="0">
                <a:latin typeface="Berlin Sans FB" panose="020E0602020502020306" pitchFamily="34" charset="0"/>
              </a:rPr>
              <a:t>.</a:t>
            </a:r>
          </a:p>
          <a:p>
            <a:r>
              <a:rPr lang="en-GB" dirty="0" smtClean="0">
                <a:latin typeface="Berlin Sans FB" panose="020E0602020502020306" pitchFamily="34" charset="0"/>
              </a:rPr>
              <a:t>Avec </a:t>
            </a:r>
            <a:r>
              <a:rPr lang="en-GB" dirty="0" err="1" smtClean="0">
                <a:latin typeface="Berlin Sans FB" panose="020E0602020502020306" pitchFamily="34" charset="0"/>
              </a:rPr>
              <a:t>sa</a:t>
            </a:r>
            <a:r>
              <a:rPr lang="en-GB" dirty="0" smtClean="0">
                <a:latin typeface="Berlin Sans FB" panose="020E0602020502020306" pitchFamily="34" charset="0"/>
              </a:rPr>
              <a:t> femme et </a:t>
            </a:r>
            <a:r>
              <a:rPr lang="en-GB" dirty="0" err="1" smtClean="0">
                <a:latin typeface="Berlin Sans FB" panose="020E0602020502020306" pitchFamily="34" charset="0"/>
              </a:rPr>
              <a:t>sa</a:t>
            </a:r>
            <a:r>
              <a:rPr lang="en-GB" dirty="0" smtClean="0">
                <a:latin typeface="Berlin Sans FB" panose="020E0602020502020306" pitchFamily="34" charset="0"/>
              </a:rPr>
              <a:t> </a:t>
            </a:r>
            <a:r>
              <a:rPr lang="en-GB" dirty="0" err="1" smtClean="0">
                <a:latin typeface="Berlin Sans FB" panose="020E0602020502020306" pitchFamily="34" charset="0"/>
              </a:rPr>
              <a:t>fille</a:t>
            </a:r>
            <a:r>
              <a:rPr lang="en-GB" dirty="0" smtClean="0">
                <a:latin typeface="Berlin Sans FB" panose="020E0602020502020306" pitchFamily="34" charset="0"/>
              </a:rPr>
              <a:t>, </a:t>
            </a:r>
            <a:r>
              <a:rPr lang="en-GB" dirty="0" err="1" smtClean="0">
                <a:latin typeface="Berlin Sans FB" panose="020E0602020502020306" pitchFamily="34" charset="0"/>
              </a:rPr>
              <a:t>Carice</a:t>
            </a:r>
            <a:r>
              <a:rPr lang="en-GB" dirty="0" smtClean="0">
                <a:latin typeface="Berlin Sans FB" panose="020E0602020502020306" pitchFamily="34" charset="0"/>
              </a:rPr>
              <a:t> Irene, </a:t>
            </a:r>
            <a:r>
              <a:rPr lang="en-GB" dirty="0" err="1" smtClean="0">
                <a:latin typeface="Berlin Sans FB" panose="020E0602020502020306" pitchFamily="34" charset="0"/>
              </a:rPr>
              <a:t>il</a:t>
            </a:r>
            <a:r>
              <a:rPr lang="en-GB" dirty="0" smtClean="0">
                <a:latin typeface="Berlin Sans FB" panose="020E0602020502020306" pitchFamily="34" charset="0"/>
              </a:rPr>
              <a:t> </a:t>
            </a:r>
            <a:r>
              <a:rPr lang="en-GB" dirty="0" err="1" smtClean="0">
                <a:latin typeface="Berlin Sans FB" panose="020E0602020502020306" pitchFamily="34" charset="0"/>
              </a:rPr>
              <a:t>déménage</a:t>
            </a:r>
            <a:r>
              <a:rPr lang="en-GB" dirty="0" smtClean="0">
                <a:latin typeface="Berlin Sans FB" panose="020E0602020502020306" pitchFamily="34" charset="0"/>
              </a:rPr>
              <a:t> à </a:t>
            </a:r>
            <a:r>
              <a:rPr lang="en-GB" dirty="0" err="1" smtClean="0">
                <a:latin typeface="Berlin Sans FB" panose="020E0602020502020306" pitchFamily="34" charset="0"/>
              </a:rPr>
              <a:t>Londres.Mais</a:t>
            </a:r>
            <a:r>
              <a:rPr lang="en-GB" dirty="0" smtClean="0">
                <a:latin typeface="Berlin Sans FB" panose="020E0602020502020306" pitchFamily="34" charset="0"/>
              </a:rPr>
              <a:t> </a:t>
            </a:r>
            <a:r>
              <a:rPr lang="en-GB" dirty="0" err="1" smtClean="0">
                <a:latin typeface="Berlin Sans FB" panose="020E0602020502020306" pitchFamily="34" charset="0"/>
              </a:rPr>
              <a:t>comme</a:t>
            </a:r>
            <a:r>
              <a:rPr lang="en-GB" dirty="0" smtClean="0">
                <a:latin typeface="Berlin Sans FB" panose="020E0602020502020306" pitchFamily="34" charset="0"/>
              </a:rPr>
              <a:t> </a:t>
            </a:r>
            <a:r>
              <a:rPr lang="en-GB" dirty="0" err="1" smtClean="0">
                <a:latin typeface="Berlin Sans FB" panose="020E0602020502020306" pitchFamily="34" charset="0"/>
              </a:rPr>
              <a:t>cela</a:t>
            </a:r>
            <a:r>
              <a:rPr lang="en-GB" dirty="0" smtClean="0">
                <a:latin typeface="Berlin Sans FB" panose="020E0602020502020306" pitchFamily="34" charset="0"/>
              </a:rPr>
              <a:t> </a:t>
            </a:r>
            <a:r>
              <a:rPr lang="en-GB" dirty="0" err="1" smtClean="0">
                <a:latin typeface="Berlin Sans FB" panose="020E0602020502020306" pitchFamily="34" charset="0"/>
              </a:rPr>
              <a:t>n’a</a:t>
            </a:r>
            <a:r>
              <a:rPr lang="en-GB" dirty="0" smtClean="0">
                <a:latin typeface="Berlin Sans FB" panose="020E0602020502020306" pitchFamily="34" charset="0"/>
              </a:rPr>
              <a:t> pas </a:t>
            </a:r>
            <a:r>
              <a:rPr lang="en-GB" dirty="0" err="1" smtClean="0">
                <a:latin typeface="Berlin Sans FB" panose="020E0602020502020306" pitchFamily="34" charset="0"/>
              </a:rPr>
              <a:t>bien</a:t>
            </a:r>
            <a:r>
              <a:rPr lang="en-GB" dirty="0" smtClean="0">
                <a:latin typeface="Berlin Sans FB" panose="020E0602020502020306" pitchFamily="34" charset="0"/>
              </a:rPr>
              <a:t> </a:t>
            </a:r>
            <a:r>
              <a:rPr lang="en-GB" dirty="0" err="1" smtClean="0">
                <a:latin typeface="Berlin Sans FB" panose="020E0602020502020306" pitchFamily="34" charset="0"/>
              </a:rPr>
              <a:t>marché</a:t>
            </a:r>
            <a:r>
              <a:rPr lang="en-GB" dirty="0" smtClean="0">
                <a:latin typeface="Berlin Sans FB" panose="020E0602020502020306" pitchFamily="34" charset="0"/>
              </a:rPr>
              <a:t> </a:t>
            </a:r>
            <a:r>
              <a:rPr lang="en-GB" dirty="0" err="1" smtClean="0">
                <a:latin typeface="Berlin Sans FB" panose="020E0602020502020306" pitchFamily="34" charset="0"/>
              </a:rPr>
              <a:t>là-bas,il</a:t>
            </a:r>
            <a:r>
              <a:rPr lang="en-GB" dirty="0" smtClean="0">
                <a:latin typeface="Berlin Sans FB" panose="020E0602020502020306" pitchFamily="34" charset="0"/>
              </a:rPr>
              <a:t> </a:t>
            </a:r>
            <a:r>
              <a:rPr lang="en-GB" dirty="0" err="1" smtClean="0">
                <a:latin typeface="Berlin Sans FB" panose="020E0602020502020306" pitchFamily="34" charset="0"/>
              </a:rPr>
              <a:t>est</a:t>
            </a:r>
            <a:r>
              <a:rPr lang="en-GB" dirty="0" smtClean="0">
                <a:latin typeface="Berlin Sans FB" panose="020E0602020502020306" pitchFamily="34" charset="0"/>
              </a:rPr>
              <a:t> </a:t>
            </a:r>
            <a:r>
              <a:rPr lang="en-GB" dirty="0" err="1" smtClean="0">
                <a:latin typeface="Berlin Sans FB" panose="020E0602020502020306" pitchFamily="34" charset="0"/>
              </a:rPr>
              <a:t>reparti</a:t>
            </a:r>
            <a:r>
              <a:rPr lang="en-GB" dirty="0" smtClean="0">
                <a:latin typeface="Berlin Sans FB" panose="020E0602020502020306" pitchFamily="34" charset="0"/>
              </a:rPr>
              <a:t> à Worcester.</a:t>
            </a:r>
          </a:p>
          <a:p>
            <a:endParaRPr lang="en-GB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1631680"/>
            <a:ext cx="3216357" cy="424559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39552" y="6093296"/>
            <a:ext cx="30963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i="1" dirty="0" smtClean="0"/>
              <a:t>Elgar et son </a:t>
            </a:r>
            <a:r>
              <a:rPr lang="en-GB" sz="1200" i="1" dirty="0" err="1" smtClean="0"/>
              <a:t>épouse</a:t>
            </a:r>
            <a:endParaRPr lang="en-GB" sz="1200" i="1" dirty="0"/>
          </a:p>
        </p:txBody>
      </p:sp>
      <p:pic>
        <p:nvPicPr>
          <p:cNvPr id="6" name="Elgar4.m4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323528" y="6309320"/>
            <a:ext cx="304800" cy="3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99628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dirty="0" err="1" smtClean="0">
                <a:latin typeface="Berlin Sans FB" panose="020E0602020502020306" pitchFamily="34" charset="0"/>
              </a:rPr>
              <a:t>Dans</a:t>
            </a:r>
            <a:r>
              <a:rPr lang="en-GB" dirty="0" smtClean="0">
                <a:latin typeface="Berlin Sans FB" panose="020E0602020502020306" pitchFamily="34" charset="0"/>
              </a:rPr>
              <a:t> les </a:t>
            </a:r>
            <a:r>
              <a:rPr lang="en-GB" dirty="0" err="1" smtClean="0">
                <a:latin typeface="Berlin Sans FB" panose="020E0602020502020306" pitchFamily="34" charset="0"/>
              </a:rPr>
              <a:t>années</a:t>
            </a:r>
            <a:r>
              <a:rPr lang="en-GB" dirty="0" smtClean="0">
                <a:latin typeface="Berlin Sans FB" panose="020E0602020502020306" pitchFamily="34" charset="0"/>
              </a:rPr>
              <a:t> 1890, </a:t>
            </a:r>
            <a:r>
              <a:rPr lang="en-GB" dirty="0" err="1" smtClean="0">
                <a:latin typeface="Berlin Sans FB" panose="020E0602020502020306" pitchFamily="34" charset="0"/>
              </a:rPr>
              <a:t>sa</a:t>
            </a:r>
            <a:r>
              <a:rPr lang="en-GB" dirty="0" smtClean="0">
                <a:latin typeface="Berlin Sans FB" panose="020E0602020502020306" pitchFamily="34" charset="0"/>
              </a:rPr>
              <a:t> </a:t>
            </a:r>
            <a:r>
              <a:rPr lang="en-GB" dirty="0" err="1" smtClean="0">
                <a:latin typeface="Berlin Sans FB" panose="020E0602020502020306" pitchFamily="34" charset="0"/>
              </a:rPr>
              <a:t>réputation</a:t>
            </a:r>
            <a:r>
              <a:rPr lang="en-GB" dirty="0" smtClean="0">
                <a:latin typeface="Berlin Sans FB" panose="020E0602020502020306" pitchFamily="34" charset="0"/>
              </a:rPr>
              <a:t> de </a:t>
            </a:r>
            <a:r>
              <a:rPr lang="en-GB" dirty="0" err="1" smtClean="0">
                <a:latin typeface="Berlin Sans FB" panose="020E0602020502020306" pitchFamily="34" charset="0"/>
              </a:rPr>
              <a:t>compositeur</a:t>
            </a:r>
            <a:r>
              <a:rPr lang="en-GB" dirty="0" smtClean="0">
                <a:latin typeface="Berlin Sans FB" panose="020E0602020502020306" pitchFamily="34" charset="0"/>
              </a:rPr>
              <a:t> a </a:t>
            </a:r>
            <a:r>
              <a:rPr lang="en-GB" dirty="0" err="1" smtClean="0">
                <a:latin typeface="Berlin Sans FB" panose="020E0602020502020306" pitchFamily="34" charset="0"/>
              </a:rPr>
              <a:t>commencé</a:t>
            </a:r>
            <a:r>
              <a:rPr lang="en-GB" dirty="0" smtClean="0">
                <a:latin typeface="Berlin Sans FB" panose="020E0602020502020306" pitchFamily="34" charset="0"/>
              </a:rPr>
              <a:t> à </a:t>
            </a:r>
            <a:r>
              <a:rPr lang="en-GB" dirty="0" err="1" smtClean="0">
                <a:latin typeface="Berlin Sans FB" panose="020E0602020502020306" pitchFamily="34" charset="0"/>
              </a:rPr>
              <a:t>grandir</a:t>
            </a:r>
            <a:r>
              <a:rPr lang="en-GB" dirty="0" smtClean="0">
                <a:latin typeface="Berlin Sans FB" panose="020E0602020502020306" pitchFamily="34" charset="0"/>
              </a:rPr>
              <a:t>.</a:t>
            </a:r>
          </a:p>
          <a:p>
            <a:r>
              <a:rPr lang="en-GB" dirty="0" err="1">
                <a:latin typeface="Berlin Sans FB" panose="020E0602020502020306" pitchFamily="34" charset="0"/>
              </a:rPr>
              <a:t>E</a:t>
            </a:r>
            <a:r>
              <a:rPr lang="en-GB" dirty="0" err="1" smtClean="0">
                <a:latin typeface="Berlin Sans FB" panose="020E0602020502020306" pitchFamily="34" charset="0"/>
              </a:rPr>
              <a:t>n</a:t>
            </a:r>
            <a:r>
              <a:rPr lang="en-GB" dirty="0" smtClean="0">
                <a:latin typeface="Berlin Sans FB" panose="020E0602020502020306" pitchFamily="34" charset="0"/>
              </a:rPr>
              <a:t> 1899, la première de The Enigma Variations </a:t>
            </a:r>
            <a:r>
              <a:rPr lang="en-GB" dirty="0" err="1" smtClean="0">
                <a:latin typeface="Berlin Sans FB" panose="020E0602020502020306" pitchFamily="34" charset="0"/>
              </a:rPr>
              <a:t>eut</a:t>
            </a:r>
            <a:r>
              <a:rPr lang="en-GB" dirty="0" smtClean="0">
                <a:latin typeface="Berlin Sans FB" panose="020E0602020502020306" pitchFamily="34" charset="0"/>
              </a:rPr>
              <a:t> un </a:t>
            </a:r>
            <a:r>
              <a:rPr lang="en-GB" dirty="0" err="1" smtClean="0">
                <a:latin typeface="Berlin Sans FB" panose="020E0602020502020306" pitchFamily="34" charset="0"/>
              </a:rPr>
              <a:t>succès</a:t>
            </a:r>
            <a:r>
              <a:rPr lang="en-GB" dirty="0" smtClean="0">
                <a:latin typeface="Berlin Sans FB" panose="020E0602020502020306" pitchFamily="34" charset="0"/>
              </a:rPr>
              <a:t> </a:t>
            </a:r>
            <a:r>
              <a:rPr lang="en-GB" dirty="0" err="1" smtClean="0">
                <a:latin typeface="Berlin Sans FB" panose="020E0602020502020306" pitchFamily="34" charset="0"/>
              </a:rPr>
              <a:t>fulgurant</a:t>
            </a:r>
            <a:r>
              <a:rPr lang="en-GB" dirty="0" smtClean="0">
                <a:latin typeface="Berlin Sans FB" panose="020E0602020502020306" pitchFamily="34" charset="0"/>
              </a:rPr>
              <a:t>.</a:t>
            </a:r>
          </a:p>
          <a:p>
            <a:r>
              <a:rPr lang="en-GB" dirty="0" smtClean="0">
                <a:latin typeface="Berlin Sans FB" panose="020E0602020502020306" pitchFamily="34" charset="0"/>
              </a:rPr>
              <a:t>Les Pomp and Circumstance Marches </a:t>
            </a:r>
            <a:r>
              <a:rPr lang="en-GB" dirty="0" err="1" smtClean="0">
                <a:latin typeface="Berlin Sans FB" panose="020E0602020502020306" pitchFamily="34" charset="0"/>
              </a:rPr>
              <a:t>ont</a:t>
            </a:r>
            <a:r>
              <a:rPr lang="en-GB" dirty="0" smtClean="0">
                <a:latin typeface="Berlin Sans FB" panose="020E0602020502020306" pitchFamily="34" charset="0"/>
              </a:rPr>
              <a:t> </a:t>
            </a:r>
            <a:r>
              <a:rPr lang="en-GB" dirty="0" err="1" smtClean="0">
                <a:latin typeface="Berlin Sans FB" panose="020E0602020502020306" pitchFamily="34" charset="0"/>
              </a:rPr>
              <a:t>été</a:t>
            </a:r>
            <a:r>
              <a:rPr lang="en-GB" dirty="0" smtClean="0">
                <a:latin typeface="Berlin Sans FB" panose="020E0602020502020306" pitchFamily="34" charset="0"/>
              </a:rPr>
              <a:t> </a:t>
            </a:r>
            <a:r>
              <a:rPr lang="en-GB" dirty="0" err="1" smtClean="0">
                <a:latin typeface="Berlin Sans FB" panose="020E0602020502020306" pitchFamily="34" charset="0"/>
              </a:rPr>
              <a:t>écrites</a:t>
            </a:r>
            <a:r>
              <a:rPr lang="en-GB" dirty="0" smtClean="0">
                <a:latin typeface="Berlin Sans FB" panose="020E0602020502020306" pitchFamily="34" charset="0"/>
              </a:rPr>
              <a:t> entre 1901 et 1930.</a:t>
            </a:r>
          </a:p>
          <a:p>
            <a:r>
              <a:rPr lang="en-GB" dirty="0" err="1" smtClean="0">
                <a:latin typeface="Berlin Sans FB" panose="020E0602020502020306" pitchFamily="34" charset="0"/>
              </a:rPr>
              <a:t>Lors</a:t>
            </a:r>
            <a:r>
              <a:rPr lang="en-GB" dirty="0" smtClean="0">
                <a:latin typeface="Berlin Sans FB" panose="020E0602020502020306" pitchFamily="34" charset="0"/>
              </a:rPr>
              <a:t> d’un concert à  </a:t>
            </a:r>
            <a:r>
              <a:rPr lang="en-GB" dirty="0" err="1" smtClean="0">
                <a:latin typeface="Berlin Sans FB" panose="020E0602020502020306" pitchFamily="34" charset="0"/>
              </a:rPr>
              <a:t>Londres</a:t>
            </a:r>
            <a:r>
              <a:rPr lang="en-GB" dirty="0" smtClean="0">
                <a:latin typeface="Berlin Sans FB" panose="020E0602020502020306" pitchFamily="34" charset="0"/>
              </a:rPr>
              <a:t>, la Marche no. 1 ( qui </a:t>
            </a:r>
            <a:r>
              <a:rPr lang="en-GB" dirty="0" err="1" smtClean="0">
                <a:latin typeface="Berlin Sans FB" panose="020E0602020502020306" pitchFamily="34" charset="0"/>
              </a:rPr>
              <a:t>contient</a:t>
            </a:r>
            <a:r>
              <a:rPr lang="en-GB" dirty="0" smtClean="0">
                <a:latin typeface="Berlin Sans FB" panose="020E0602020502020306" pitchFamily="34" charset="0"/>
              </a:rPr>
              <a:t> </a:t>
            </a:r>
            <a:r>
              <a:rPr lang="en-GB" dirty="0">
                <a:latin typeface="Berlin Sans FB" panose="020E0602020502020306" pitchFamily="34" charset="0"/>
              </a:rPr>
              <a:t> </a:t>
            </a:r>
            <a:r>
              <a:rPr lang="en-GB" dirty="0" err="1" smtClean="0">
                <a:latin typeface="Berlin Sans FB" panose="020E0602020502020306" pitchFamily="34" charset="0"/>
              </a:rPr>
              <a:t>l’air</a:t>
            </a:r>
            <a:r>
              <a:rPr lang="en-GB" dirty="0" smtClean="0">
                <a:latin typeface="Berlin Sans FB" panose="020E0602020502020306" pitchFamily="34" charset="0"/>
              </a:rPr>
              <a:t> de Land of Hope and Glory a </a:t>
            </a:r>
            <a:r>
              <a:rPr lang="en-GB" dirty="0" err="1" smtClean="0">
                <a:latin typeface="Berlin Sans FB" panose="020E0602020502020306" pitchFamily="34" charset="0"/>
              </a:rPr>
              <a:t>été</a:t>
            </a:r>
            <a:r>
              <a:rPr lang="en-GB" dirty="0" smtClean="0">
                <a:latin typeface="Berlin Sans FB" panose="020E0602020502020306" pitchFamily="34" charset="0"/>
              </a:rPr>
              <a:t> </a:t>
            </a:r>
            <a:r>
              <a:rPr lang="en-GB" dirty="0" err="1" smtClean="0">
                <a:latin typeface="Berlin Sans FB" panose="020E0602020502020306" pitchFamily="34" charset="0"/>
              </a:rPr>
              <a:t>réclamée</a:t>
            </a:r>
            <a:r>
              <a:rPr lang="en-GB" dirty="0" smtClean="0">
                <a:latin typeface="Berlin Sans FB" panose="020E0602020502020306" pitchFamily="34" charset="0"/>
              </a:rPr>
              <a:t> 2 </a:t>
            </a:r>
            <a:r>
              <a:rPr lang="en-GB" dirty="0" err="1" smtClean="0">
                <a:latin typeface="Berlin Sans FB" panose="020E0602020502020306" pitchFamily="34" charset="0"/>
              </a:rPr>
              <a:t>fois</a:t>
            </a:r>
            <a:r>
              <a:rPr lang="en-GB" dirty="0" smtClean="0">
                <a:latin typeface="Berlin Sans FB" panose="020E0602020502020306" pitchFamily="34" charset="0"/>
              </a:rPr>
              <a:t>).</a:t>
            </a:r>
          </a:p>
          <a:p>
            <a:r>
              <a:rPr lang="en-GB" dirty="0" smtClean="0">
                <a:latin typeface="Berlin Sans FB" panose="020E0602020502020306" pitchFamily="34" charset="0"/>
              </a:rPr>
              <a:t>Edward VII </a:t>
            </a:r>
            <a:r>
              <a:rPr lang="en-GB" dirty="0" err="1" smtClean="0">
                <a:latin typeface="Berlin Sans FB" panose="020E0602020502020306" pitchFamily="34" charset="0"/>
              </a:rPr>
              <a:t>commanda</a:t>
            </a:r>
            <a:r>
              <a:rPr lang="en-GB" dirty="0" smtClean="0">
                <a:latin typeface="Berlin Sans FB" panose="020E0602020502020306" pitchFamily="34" charset="0"/>
              </a:rPr>
              <a:t> à Elgar de </a:t>
            </a:r>
            <a:r>
              <a:rPr lang="en-GB" dirty="0" err="1" smtClean="0">
                <a:latin typeface="Berlin Sans FB" panose="020E0602020502020306" pitchFamily="34" charset="0"/>
              </a:rPr>
              <a:t>mettre</a:t>
            </a:r>
            <a:r>
              <a:rPr lang="en-GB" dirty="0" smtClean="0">
                <a:latin typeface="Berlin Sans FB" panose="020E0602020502020306" pitchFamily="34" charset="0"/>
              </a:rPr>
              <a:t> un </a:t>
            </a:r>
            <a:r>
              <a:rPr lang="en-GB" dirty="0" err="1" smtClean="0">
                <a:latin typeface="Berlin Sans FB" panose="020E0602020502020306" pitchFamily="34" charset="0"/>
              </a:rPr>
              <a:t>texte</a:t>
            </a:r>
            <a:r>
              <a:rPr lang="en-GB" dirty="0" smtClean="0">
                <a:latin typeface="Berlin Sans FB" panose="020E0602020502020306" pitchFamily="34" charset="0"/>
              </a:rPr>
              <a:t> </a:t>
            </a:r>
            <a:r>
              <a:rPr lang="en-GB" dirty="0" err="1" smtClean="0">
                <a:latin typeface="Berlin Sans FB" panose="020E0602020502020306" pitchFamily="34" charset="0"/>
              </a:rPr>
              <a:t>en</a:t>
            </a:r>
            <a:r>
              <a:rPr lang="en-GB" dirty="0" smtClean="0">
                <a:latin typeface="Berlin Sans FB" panose="020E0602020502020306" pitchFamily="34" charset="0"/>
              </a:rPr>
              <a:t> </a:t>
            </a:r>
            <a:r>
              <a:rPr lang="en-GB" dirty="0" err="1" smtClean="0">
                <a:latin typeface="Berlin Sans FB" panose="020E0602020502020306" pitchFamily="34" charset="0"/>
              </a:rPr>
              <a:t>musique</a:t>
            </a:r>
            <a:r>
              <a:rPr lang="en-GB" dirty="0" smtClean="0">
                <a:latin typeface="Berlin Sans FB" panose="020E0602020502020306" pitchFamily="34" charset="0"/>
              </a:rPr>
              <a:t> pour son </a:t>
            </a:r>
            <a:r>
              <a:rPr lang="en-GB" dirty="0" err="1" smtClean="0">
                <a:latin typeface="Berlin Sans FB" panose="020E0602020502020306" pitchFamily="34" charset="0"/>
              </a:rPr>
              <a:t>couronnement</a:t>
            </a:r>
            <a:r>
              <a:rPr lang="en-GB" dirty="0" smtClean="0">
                <a:latin typeface="Berlin Sans FB" panose="020E0602020502020306" pitchFamily="34" charset="0"/>
              </a:rPr>
              <a:t>. Elgar </a:t>
            </a:r>
            <a:r>
              <a:rPr lang="en-GB" dirty="0" err="1" smtClean="0">
                <a:latin typeface="Berlin Sans FB" panose="020E0602020502020306" pitchFamily="34" charset="0"/>
              </a:rPr>
              <a:t>choisit</a:t>
            </a:r>
            <a:r>
              <a:rPr lang="en-GB" dirty="0" smtClean="0">
                <a:latin typeface="Berlin Sans FB" panose="020E0602020502020306" pitchFamily="34" charset="0"/>
              </a:rPr>
              <a:t> </a:t>
            </a:r>
            <a:r>
              <a:rPr lang="en-GB" dirty="0" err="1" smtClean="0">
                <a:latin typeface="Berlin Sans FB" panose="020E0602020502020306" pitchFamily="34" charset="0"/>
              </a:rPr>
              <a:t>l’air</a:t>
            </a:r>
            <a:r>
              <a:rPr lang="en-GB" dirty="0" smtClean="0">
                <a:latin typeface="Berlin Sans FB" panose="020E0602020502020306" pitchFamily="34" charset="0"/>
              </a:rPr>
              <a:t> de  Land of Hope and Glory.</a:t>
            </a:r>
          </a:p>
          <a:p>
            <a:r>
              <a:rPr lang="en-GB" dirty="0" smtClean="0">
                <a:latin typeface="Berlin Sans FB" panose="020E0602020502020306" pitchFamily="34" charset="0"/>
              </a:rPr>
              <a:t>Ce </a:t>
            </a:r>
            <a:r>
              <a:rPr lang="en-GB" dirty="0" err="1" smtClean="0">
                <a:latin typeface="Berlin Sans FB" panose="020E0602020502020306" pitchFamily="34" charset="0"/>
              </a:rPr>
              <a:t>fut</a:t>
            </a:r>
            <a:r>
              <a:rPr lang="en-GB" dirty="0" smtClean="0">
                <a:latin typeface="Berlin Sans FB" panose="020E0602020502020306" pitchFamily="34" charset="0"/>
              </a:rPr>
              <a:t> </a:t>
            </a:r>
            <a:r>
              <a:rPr lang="en-GB" dirty="0" err="1" smtClean="0">
                <a:latin typeface="Berlin Sans FB" panose="020E0602020502020306" pitchFamily="34" charset="0"/>
              </a:rPr>
              <a:t>très</a:t>
            </a:r>
            <a:r>
              <a:rPr lang="en-GB" dirty="0" smtClean="0">
                <a:latin typeface="Berlin Sans FB" panose="020E0602020502020306" pitchFamily="34" charset="0"/>
              </a:rPr>
              <a:t> </a:t>
            </a:r>
            <a:r>
              <a:rPr lang="en-GB" dirty="0" err="1" smtClean="0">
                <a:latin typeface="Berlin Sans FB" panose="020E0602020502020306" pitchFamily="34" charset="0"/>
              </a:rPr>
              <a:t>populaire</a:t>
            </a:r>
            <a:r>
              <a:rPr lang="en-GB" dirty="0" smtClean="0">
                <a:latin typeface="Berlin Sans FB" panose="020E0602020502020306" pitchFamily="34" charset="0"/>
              </a:rPr>
              <a:t> et </a:t>
            </a:r>
            <a:r>
              <a:rPr lang="en-GB" dirty="0" err="1" smtClean="0">
                <a:latin typeface="Berlin Sans FB" panose="020E0602020502020306" pitchFamily="34" charset="0"/>
              </a:rPr>
              <a:t>c’est</a:t>
            </a:r>
            <a:r>
              <a:rPr lang="en-GB" dirty="0" smtClean="0">
                <a:latin typeface="Berlin Sans FB" panose="020E0602020502020306" pitchFamily="34" charset="0"/>
              </a:rPr>
              <a:t> </a:t>
            </a:r>
            <a:r>
              <a:rPr lang="en-GB" dirty="0" err="1" smtClean="0">
                <a:latin typeface="Berlin Sans FB" panose="020E0602020502020306" pitchFamily="34" charset="0"/>
              </a:rPr>
              <a:t>maintenant</a:t>
            </a:r>
            <a:r>
              <a:rPr lang="en-GB" dirty="0" smtClean="0">
                <a:latin typeface="Berlin Sans FB" panose="020E0602020502020306" pitchFamily="34" charset="0"/>
              </a:rPr>
              <a:t> </a:t>
            </a:r>
            <a:r>
              <a:rPr lang="en-GB" dirty="0" err="1" smtClean="0">
                <a:latin typeface="Berlin Sans FB" panose="020E0602020502020306" pitchFamily="34" charset="0"/>
              </a:rPr>
              <a:t>devenu</a:t>
            </a:r>
            <a:r>
              <a:rPr lang="en-GB" dirty="0" smtClean="0">
                <a:latin typeface="Berlin Sans FB" panose="020E0602020502020306" pitchFamily="34" charset="0"/>
              </a:rPr>
              <a:t> un </a:t>
            </a:r>
            <a:r>
              <a:rPr lang="en-GB" dirty="0" err="1" smtClean="0">
                <a:latin typeface="Berlin Sans FB" panose="020E0602020502020306" pitchFamily="34" charset="0"/>
              </a:rPr>
              <a:t>hymne</a:t>
            </a:r>
            <a:r>
              <a:rPr lang="en-GB" dirty="0" smtClean="0">
                <a:latin typeface="Berlin Sans FB" panose="020E0602020502020306" pitchFamily="34" charset="0"/>
              </a:rPr>
              <a:t> national non </a:t>
            </a:r>
            <a:r>
              <a:rPr lang="en-GB" dirty="0" err="1" smtClean="0">
                <a:latin typeface="Berlin Sans FB" panose="020E0602020502020306" pitchFamily="34" charset="0"/>
              </a:rPr>
              <a:t>officiel</a:t>
            </a:r>
            <a:r>
              <a:rPr lang="en-GB" dirty="0" smtClean="0">
                <a:latin typeface="Berlin Sans FB" panose="020E0602020502020306" pitchFamily="34" charset="0"/>
              </a:rPr>
              <a:t>.</a:t>
            </a:r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4" name="Elgar5.m4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251520" y="6381328"/>
            <a:ext cx="304800" cy="3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85311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>
                <a:latin typeface="Berlin Sans FB" panose="020E0602020502020306" pitchFamily="34" charset="0"/>
              </a:rPr>
              <a:t>Elgar </a:t>
            </a:r>
            <a:r>
              <a:rPr lang="en-GB" dirty="0" err="1" smtClean="0">
                <a:latin typeface="Berlin Sans FB" panose="020E0602020502020306" pitchFamily="34" charset="0"/>
              </a:rPr>
              <a:t>fut</a:t>
            </a:r>
            <a:r>
              <a:rPr lang="en-GB" dirty="0" smtClean="0">
                <a:latin typeface="Berlin Sans FB" panose="020E0602020502020306" pitchFamily="34" charset="0"/>
              </a:rPr>
              <a:t> </a:t>
            </a:r>
            <a:r>
              <a:rPr lang="en-GB" dirty="0" err="1" smtClean="0">
                <a:latin typeface="Berlin Sans FB" panose="020E0602020502020306" pitchFamily="34" charset="0"/>
              </a:rPr>
              <a:t>annobli</a:t>
            </a:r>
            <a:r>
              <a:rPr lang="en-GB" dirty="0" smtClean="0">
                <a:latin typeface="Berlin Sans FB" panose="020E0602020502020306" pitchFamily="34" charset="0"/>
              </a:rPr>
              <a:t> à Buckingham Palace le 5 </a:t>
            </a:r>
            <a:r>
              <a:rPr lang="en-GB" dirty="0" err="1" smtClean="0">
                <a:latin typeface="Berlin Sans FB" panose="020E0602020502020306" pitchFamily="34" charset="0"/>
              </a:rPr>
              <a:t>Juillet</a:t>
            </a:r>
            <a:r>
              <a:rPr lang="en-GB" dirty="0" smtClean="0">
                <a:latin typeface="Berlin Sans FB" panose="020E0602020502020306" pitchFamily="34" charset="0"/>
              </a:rPr>
              <a:t> 1904.</a:t>
            </a:r>
          </a:p>
          <a:p>
            <a:r>
              <a:rPr lang="en-GB" dirty="0" smtClean="0">
                <a:latin typeface="Berlin Sans FB" panose="020E0602020502020306" pitchFamily="34" charset="0"/>
              </a:rPr>
              <a:t>Sa </a:t>
            </a:r>
            <a:r>
              <a:rPr lang="en-GB" dirty="0" err="1" smtClean="0">
                <a:latin typeface="Berlin Sans FB" panose="020E0602020502020306" pitchFamily="34" charset="0"/>
              </a:rPr>
              <a:t>popularité</a:t>
            </a:r>
            <a:r>
              <a:rPr lang="en-GB" dirty="0" smtClean="0">
                <a:latin typeface="Berlin Sans FB" panose="020E0602020502020306" pitchFamily="34" charset="0"/>
              </a:rPr>
              <a:t> </a:t>
            </a:r>
            <a:r>
              <a:rPr lang="en-GB" dirty="0" err="1" smtClean="0">
                <a:latin typeface="Berlin Sans FB" panose="020E0602020502020306" pitchFamily="34" charset="0"/>
              </a:rPr>
              <a:t>grandissante</a:t>
            </a:r>
            <a:r>
              <a:rPr lang="en-GB" dirty="0" smtClean="0">
                <a:latin typeface="Berlin Sans FB" panose="020E0602020502020306" pitchFamily="34" charset="0"/>
              </a:rPr>
              <a:t> </a:t>
            </a:r>
            <a:r>
              <a:rPr lang="en-GB" dirty="0" err="1" smtClean="0">
                <a:latin typeface="Berlin Sans FB" panose="020E0602020502020306" pitchFamily="34" charset="0"/>
              </a:rPr>
              <a:t>lui</a:t>
            </a:r>
            <a:r>
              <a:rPr lang="en-GB" dirty="0" smtClean="0">
                <a:latin typeface="Berlin Sans FB" panose="020E0602020502020306" pitchFamily="34" charset="0"/>
              </a:rPr>
              <a:t> a fait </a:t>
            </a:r>
            <a:r>
              <a:rPr lang="en-GB" dirty="0" err="1" smtClean="0">
                <a:latin typeface="Berlin Sans FB" panose="020E0602020502020306" pitchFamily="34" charset="0"/>
              </a:rPr>
              <a:t>réaliser</a:t>
            </a:r>
            <a:r>
              <a:rPr lang="en-GB" dirty="0" smtClean="0">
                <a:latin typeface="Berlin Sans FB" panose="020E0602020502020306" pitchFamily="34" charset="0"/>
              </a:rPr>
              <a:t> </a:t>
            </a:r>
            <a:r>
              <a:rPr lang="en-GB" dirty="0" err="1" smtClean="0">
                <a:latin typeface="Berlin Sans FB" panose="020E0602020502020306" pitchFamily="34" charset="0"/>
              </a:rPr>
              <a:t>qu’il</a:t>
            </a:r>
            <a:r>
              <a:rPr lang="en-GB" dirty="0" smtClean="0">
                <a:latin typeface="Berlin Sans FB" panose="020E0602020502020306" pitchFamily="34" charset="0"/>
              </a:rPr>
              <a:t> </a:t>
            </a:r>
            <a:r>
              <a:rPr lang="en-GB" dirty="0" err="1" smtClean="0">
                <a:latin typeface="Berlin Sans FB" panose="020E0602020502020306" pitchFamily="34" charset="0"/>
              </a:rPr>
              <a:t>n’avait</a:t>
            </a:r>
            <a:r>
              <a:rPr lang="en-GB" dirty="0" smtClean="0">
                <a:latin typeface="Berlin Sans FB" panose="020E0602020502020306" pitchFamily="34" charset="0"/>
              </a:rPr>
              <a:t> plus de vie </a:t>
            </a:r>
            <a:r>
              <a:rPr lang="en-GB" dirty="0" err="1" smtClean="0">
                <a:latin typeface="Berlin Sans FB" panose="020E0602020502020306" pitchFamily="34" charset="0"/>
              </a:rPr>
              <a:t>privée</a:t>
            </a:r>
            <a:r>
              <a:rPr lang="en-GB" dirty="0" smtClean="0">
                <a:latin typeface="Berlin Sans FB" panose="020E0602020502020306" pitchFamily="34" charset="0"/>
              </a:rPr>
              <a:t> et </a:t>
            </a:r>
            <a:r>
              <a:rPr lang="en-GB" dirty="0" err="1" smtClean="0">
                <a:latin typeface="Berlin Sans FB" panose="020E0602020502020306" pitchFamily="34" charset="0"/>
              </a:rPr>
              <a:t>que</a:t>
            </a:r>
            <a:r>
              <a:rPr lang="en-GB" dirty="0" smtClean="0">
                <a:latin typeface="Berlin Sans FB" panose="020E0602020502020306" pitchFamily="34" charset="0"/>
              </a:rPr>
              <a:t> </a:t>
            </a:r>
            <a:r>
              <a:rPr lang="en-GB" dirty="0" err="1" smtClean="0">
                <a:latin typeface="Berlin Sans FB" panose="020E0602020502020306" pitchFamily="34" charset="0"/>
              </a:rPr>
              <a:t>cela</a:t>
            </a:r>
            <a:r>
              <a:rPr lang="en-GB" dirty="0" smtClean="0">
                <a:latin typeface="Berlin Sans FB" panose="020E0602020502020306" pitchFamily="34" charset="0"/>
              </a:rPr>
              <a:t> </a:t>
            </a:r>
            <a:r>
              <a:rPr lang="en-GB" dirty="0" err="1" smtClean="0">
                <a:latin typeface="Berlin Sans FB" panose="020E0602020502020306" pitchFamily="34" charset="0"/>
              </a:rPr>
              <a:t>abimait</a:t>
            </a:r>
            <a:r>
              <a:rPr lang="en-GB" dirty="0" smtClean="0">
                <a:latin typeface="Berlin Sans FB" panose="020E0602020502020306" pitchFamily="34" charset="0"/>
              </a:rPr>
              <a:t> </a:t>
            </a:r>
            <a:r>
              <a:rPr lang="en-GB" dirty="0" err="1" smtClean="0">
                <a:latin typeface="Berlin Sans FB" panose="020E0602020502020306" pitchFamily="34" charset="0"/>
              </a:rPr>
              <a:t>sa</a:t>
            </a:r>
            <a:r>
              <a:rPr lang="en-GB" dirty="0" smtClean="0">
                <a:latin typeface="Berlin Sans FB" panose="020E0602020502020306" pitchFamily="34" charset="0"/>
              </a:rPr>
              <a:t> santé.</a:t>
            </a:r>
          </a:p>
          <a:p>
            <a:r>
              <a:rPr lang="en-GB" dirty="0" smtClean="0">
                <a:latin typeface="Berlin Sans FB" panose="020E0602020502020306" pitchFamily="34" charset="0"/>
              </a:rPr>
              <a:t>Durant la première </a:t>
            </a:r>
            <a:r>
              <a:rPr lang="en-GB" dirty="0" err="1" smtClean="0">
                <a:latin typeface="Berlin Sans FB" panose="020E0602020502020306" pitchFamily="34" charset="0"/>
              </a:rPr>
              <a:t>querre</a:t>
            </a:r>
            <a:r>
              <a:rPr lang="en-GB" dirty="0" smtClean="0">
                <a:latin typeface="Berlin Sans FB" panose="020E0602020502020306" pitchFamily="34" charset="0"/>
              </a:rPr>
              <a:t> </a:t>
            </a:r>
            <a:r>
              <a:rPr lang="en-GB" dirty="0" err="1" smtClean="0">
                <a:latin typeface="Berlin Sans FB" panose="020E0602020502020306" pitchFamily="34" charset="0"/>
              </a:rPr>
              <a:t>mondiale</a:t>
            </a:r>
            <a:r>
              <a:rPr lang="en-GB" dirty="0" smtClean="0">
                <a:latin typeface="Berlin Sans FB" panose="020E0602020502020306" pitchFamily="34" charset="0"/>
              </a:rPr>
              <a:t>, Elgar </a:t>
            </a:r>
            <a:r>
              <a:rPr lang="en-GB" dirty="0" err="1" smtClean="0">
                <a:latin typeface="Berlin Sans FB" panose="020E0602020502020306" pitchFamily="34" charset="0"/>
              </a:rPr>
              <a:t>est</a:t>
            </a:r>
            <a:r>
              <a:rPr lang="en-GB" dirty="0" smtClean="0">
                <a:latin typeface="Berlin Sans FB" panose="020E0602020502020306" pitchFamily="34" charset="0"/>
              </a:rPr>
              <a:t> </a:t>
            </a:r>
            <a:r>
              <a:rPr lang="en-GB" dirty="0" err="1" smtClean="0">
                <a:latin typeface="Berlin Sans FB" panose="020E0602020502020306" pitchFamily="34" charset="0"/>
              </a:rPr>
              <a:t>devenu</a:t>
            </a:r>
            <a:r>
              <a:rPr lang="en-GB" dirty="0" smtClean="0">
                <a:latin typeface="Berlin Sans FB" panose="020E0602020502020306" pitchFamily="34" charset="0"/>
              </a:rPr>
              <a:t> un agent de police </a:t>
            </a:r>
            <a:r>
              <a:rPr lang="en-GB" dirty="0" err="1" smtClean="0">
                <a:latin typeface="Berlin Sans FB" panose="020E0602020502020306" pitchFamily="34" charset="0"/>
              </a:rPr>
              <a:t>spécial</a:t>
            </a:r>
            <a:r>
              <a:rPr lang="en-GB" dirty="0" smtClean="0">
                <a:latin typeface="Berlin Sans FB" panose="020E0602020502020306" pitchFamily="34" charset="0"/>
              </a:rPr>
              <a:t> et Land of Hope and Glory </a:t>
            </a:r>
            <a:r>
              <a:rPr lang="en-GB" dirty="0" err="1" smtClean="0">
                <a:latin typeface="Berlin Sans FB" panose="020E0602020502020306" pitchFamily="34" charset="0"/>
              </a:rPr>
              <a:t>est</a:t>
            </a:r>
            <a:r>
              <a:rPr lang="en-GB" dirty="0" smtClean="0">
                <a:latin typeface="Berlin Sans FB" panose="020E0602020502020306" pitchFamily="34" charset="0"/>
              </a:rPr>
              <a:t> </a:t>
            </a:r>
            <a:r>
              <a:rPr lang="en-GB" dirty="0" err="1" smtClean="0">
                <a:latin typeface="Berlin Sans FB" panose="020E0602020502020306" pitchFamily="34" charset="0"/>
              </a:rPr>
              <a:t>devenu</a:t>
            </a:r>
            <a:r>
              <a:rPr lang="en-GB" dirty="0" smtClean="0">
                <a:latin typeface="Berlin Sans FB" panose="020E0602020502020306" pitchFamily="34" charset="0"/>
              </a:rPr>
              <a:t> encore plus </a:t>
            </a:r>
            <a:r>
              <a:rPr lang="en-GB" dirty="0" err="1" smtClean="0">
                <a:latin typeface="Berlin Sans FB" panose="020E0602020502020306" pitchFamily="34" charset="0"/>
              </a:rPr>
              <a:t>populaire</a:t>
            </a:r>
            <a:r>
              <a:rPr lang="en-GB" dirty="0" smtClean="0">
                <a:latin typeface="Berlin Sans FB" panose="020E0602020502020306" pitchFamily="34" charset="0"/>
              </a:rPr>
              <a:t>.</a:t>
            </a:r>
          </a:p>
          <a:p>
            <a:endParaRPr lang="en-GB" dirty="0"/>
          </a:p>
        </p:txBody>
      </p:sp>
      <p:pic>
        <p:nvPicPr>
          <p:cNvPr id="4" name="Elgar6.m4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251520" y="6309320"/>
            <a:ext cx="304800" cy="3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13196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54162"/>
            <a:ext cx="4411216" cy="4525963"/>
          </a:xfrm>
        </p:spPr>
        <p:txBody>
          <a:bodyPr>
            <a:normAutofit fontScale="85000" lnSpcReduction="20000"/>
          </a:bodyPr>
          <a:lstStyle/>
          <a:p>
            <a:r>
              <a:rPr lang="en-GB" dirty="0" smtClean="0">
                <a:latin typeface="Berlin Sans FB" panose="020E0602020502020306" pitchFamily="34" charset="0"/>
              </a:rPr>
              <a:t>A la fin de la guerre, la </a:t>
            </a:r>
            <a:r>
              <a:rPr lang="en-GB" dirty="0" err="1" smtClean="0">
                <a:latin typeface="Berlin Sans FB" panose="020E0602020502020306" pitchFamily="34" charset="0"/>
              </a:rPr>
              <a:t>famille</a:t>
            </a:r>
            <a:r>
              <a:rPr lang="en-GB" dirty="0" smtClean="0">
                <a:latin typeface="Berlin Sans FB" panose="020E0602020502020306" pitchFamily="34" charset="0"/>
              </a:rPr>
              <a:t> de Elgar </a:t>
            </a:r>
            <a:r>
              <a:rPr lang="en-GB" dirty="0" err="1" smtClean="0">
                <a:latin typeface="Berlin Sans FB" panose="020E0602020502020306" pitchFamily="34" charset="0"/>
              </a:rPr>
              <a:t>déménage</a:t>
            </a:r>
            <a:r>
              <a:rPr lang="en-GB" dirty="0" smtClean="0">
                <a:latin typeface="Berlin Sans FB" panose="020E0602020502020306" pitchFamily="34" charset="0"/>
              </a:rPr>
              <a:t> </a:t>
            </a:r>
            <a:r>
              <a:rPr lang="en-GB" dirty="0" err="1" smtClean="0">
                <a:latin typeface="Berlin Sans FB" panose="020E0602020502020306" pitchFamily="34" charset="0"/>
              </a:rPr>
              <a:t>dans</a:t>
            </a:r>
            <a:r>
              <a:rPr lang="en-GB" dirty="0" smtClean="0">
                <a:latin typeface="Berlin Sans FB" panose="020E0602020502020306" pitchFamily="34" charset="0"/>
              </a:rPr>
              <a:t> la </a:t>
            </a:r>
            <a:r>
              <a:rPr lang="en-GB" dirty="0" err="1" smtClean="0">
                <a:latin typeface="Berlin Sans FB" panose="020E0602020502020306" pitchFamily="34" charset="0"/>
              </a:rPr>
              <a:t>campagne</a:t>
            </a:r>
            <a:r>
              <a:rPr lang="en-GB" dirty="0" smtClean="0">
                <a:latin typeface="Berlin Sans FB" panose="020E0602020502020306" pitchFamily="34" charset="0"/>
              </a:rPr>
              <a:t> du Sussex .</a:t>
            </a:r>
          </a:p>
          <a:p>
            <a:r>
              <a:rPr lang="en-GB" dirty="0" err="1" smtClean="0">
                <a:latin typeface="Berlin Sans FB" panose="020E0602020502020306" pitchFamily="34" charset="0"/>
              </a:rPr>
              <a:t>Dans</a:t>
            </a:r>
            <a:r>
              <a:rPr lang="en-GB" dirty="0" smtClean="0">
                <a:latin typeface="Berlin Sans FB" panose="020E0602020502020306" pitchFamily="34" charset="0"/>
              </a:rPr>
              <a:t> les </a:t>
            </a:r>
            <a:r>
              <a:rPr lang="en-GB" dirty="0" err="1" smtClean="0">
                <a:latin typeface="Berlin Sans FB" panose="020E0602020502020306" pitchFamily="34" charset="0"/>
              </a:rPr>
              <a:t>années</a:t>
            </a:r>
            <a:r>
              <a:rPr lang="en-GB" dirty="0" smtClean="0">
                <a:latin typeface="Berlin Sans FB" panose="020E0602020502020306" pitchFamily="34" charset="0"/>
              </a:rPr>
              <a:t> 1920, la </a:t>
            </a:r>
            <a:r>
              <a:rPr lang="en-GB" dirty="0" err="1" smtClean="0">
                <a:latin typeface="Berlin Sans FB" panose="020E0602020502020306" pitchFamily="34" charset="0"/>
              </a:rPr>
              <a:t>musique</a:t>
            </a:r>
            <a:r>
              <a:rPr lang="en-GB" dirty="0" smtClean="0">
                <a:latin typeface="Berlin Sans FB" panose="020E0602020502020306" pitchFamily="34" charset="0"/>
              </a:rPr>
              <a:t> de Elgar </a:t>
            </a:r>
            <a:r>
              <a:rPr lang="en-GB" dirty="0" err="1" smtClean="0">
                <a:latin typeface="Berlin Sans FB" panose="020E0602020502020306" pitchFamily="34" charset="0"/>
              </a:rPr>
              <a:t>est</a:t>
            </a:r>
            <a:r>
              <a:rPr lang="en-GB" dirty="0" smtClean="0">
                <a:latin typeface="Berlin Sans FB" panose="020E0602020502020306" pitchFamily="34" charset="0"/>
              </a:rPr>
              <a:t> </a:t>
            </a:r>
            <a:r>
              <a:rPr lang="en-GB" dirty="0" err="1" smtClean="0">
                <a:latin typeface="Berlin Sans FB" panose="020E0602020502020306" pitchFamily="34" charset="0"/>
              </a:rPr>
              <a:t>devenu</a:t>
            </a:r>
            <a:r>
              <a:rPr lang="en-GB" dirty="0" smtClean="0">
                <a:latin typeface="Berlin Sans FB" panose="020E0602020502020306" pitchFamily="34" charset="0"/>
              </a:rPr>
              <a:t> </a:t>
            </a:r>
            <a:r>
              <a:rPr lang="en-GB" dirty="0" err="1" smtClean="0">
                <a:latin typeface="Berlin Sans FB" panose="020E0602020502020306" pitchFamily="34" charset="0"/>
              </a:rPr>
              <a:t>démodée</a:t>
            </a:r>
            <a:r>
              <a:rPr lang="en-GB" dirty="0" smtClean="0">
                <a:latin typeface="Berlin Sans FB" panose="020E0602020502020306" pitchFamily="34" charset="0"/>
              </a:rPr>
              <a:t> et </a:t>
            </a:r>
            <a:r>
              <a:rPr lang="en-GB" dirty="0" err="1" smtClean="0">
                <a:latin typeface="Berlin Sans FB" panose="020E0602020502020306" pitchFamily="34" charset="0"/>
              </a:rPr>
              <a:t>sa</a:t>
            </a:r>
            <a:r>
              <a:rPr lang="en-GB" dirty="0" smtClean="0">
                <a:latin typeface="Berlin Sans FB" panose="020E0602020502020306" pitchFamily="34" charset="0"/>
              </a:rPr>
              <a:t> femme </a:t>
            </a:r>
            <a:r>
              <a:rPr lang="en-GB" dirty="0" err="1" smtClean="0">
                <a:latin typeface="Berlin Sans FB" panose="020E0602020502020306" pitchFamily="34" charset="0"/>
              </a:rPr>
              <a:t>mourrut</a:t>
            </a:r>
            <a:r>
              <a:rPr lang="en-GB" dirty="0" smtClean="0">
                <a:latin typeface="Berlin Sans FB" panose="020E0602020502020306" pitchFamily="34" charset="0"/>
              </a:rPr>
              <a:t>. Elgar </a:t>
            </a:r>
            <a:r>
              <a:rPr lang="en-GB" dirty="0" err="1" smtClean="0">
                <a:latin typeface="Berlin Sans FB" panose="020E0602020502020306" pitchFamily="34" charset="0"/>
              </a:rPr>
              <a:t>fut</a:t>
            </a:r>
            <a:r>
              <a:rPr lang="en-GB" dirty="0" smtClean="0">
                <a:latin typeface="Berlin Sans FB" panose="020E0602020502020306" pitchFamily="34" charset="0"/>
              </a:rPr>
              <a:t> </a:t>
            </a:r>
            <a:r>
              <a:rPr lang="en-GB" dirty="0" err="1" smtClean="0">
                <a:latin typeface="Berlin Sans FB" panose="020E0602020502020306" pitchFamily="34" charset="0"/>
              </a:rPr>
              <a:t>dévasté</a:t>
            </a:r>
            <a:r>
              <a:rPr lang="en-GB" dirty="0" smtClean="0">
                <a:latin typeface="Berlin Sans FB" panose="020E0602020502020306" pitchFamily="34" charset="0"/>
              </a:rPr>
              <a:t> par </a:t>
            </a:r>
            <a:r>
              <a:rPr lang="en-GB" dirty="0" err="1" smtClean="0">
                <a:latin typeface="Berlin Sans FB" panose="020E0602020502020306" pitchFamily="34" charset="0"/>
              </a:rPr>
              <a:t>cette</a:t>
            </a:r>
            <a:r>
              <a:rPr lang="en-GB" dirty="0" smtClean="0">
                <a:latin typeface="Berlin Sans FB" panose="020E0602020502020306" pitchFamily="34" charset="0"/>
              </a:rPr>
              <a:t> mort , </a:t>
            </a:r>
            <a:r>
              <a:rPr lang="en-GB" dirty="0" err="1" smtClean="0">
                <a:latin typeface="Berlin Sans FB" panose="020E0602020502020306" pitchFamily="34" charset="0"/>
              </a:rPr>
              <a:t>il</a:t>
            </a:r>
            <a:r>
              <a:rPr lang="en-GB" dirty="0" smtClean="0">
                <a:latin typeface="Berlin Sans FB" panose="020E0602020502020306" pitchFamily="34" charset="0"/>
              </a:rPr>
              <a:t> </a:t>
            </a:r>
            <a:r>
              <a:rPr lang="en-GB" dirty="0" err="1" smtClean="0">
                <a:latin typeface="Berlin Sans FB" panose="020E0602020502020306" pitchFamily="34" charset="0"/>
              </a:rPr>
              <a:t>abandonna</a:t>
            </a:r>
            <a:r>
              <a:rPr lang="en-GB" dirty="0" smtClean="0">
                <a:latin typeface="Berlin Sans FB" panose="020E0602020502020306" pitchFamily="34" charset="0"/>
              </a:rPr>
              <a:t> </a:t>
            </a:r>
            <a:r>
              <a:rPr lang="en-GB" dirty="0" err="1" smtClean="0">
                <a:latin typeface="Berlin Sans FB" panose="020E0602020502020306" pitchFamily="34" charset="0"/>
              </a:rPr>
              <a:t>quasiment</a:t>
            </a:r>
            <a:r>
              <a:rPr lang="en-GB" dirty="0" smtClean="0">
                <a:latin typeface="Berlin Sans FB" panose="020E0602020502020306" pitchFamily="34" charset="0"/>
              </a:rPr>
              <a:t> la composition et </a:t>
            </a:r>
            <a:r>
              <a:rPr lang="en-GB" dirty="0" err="1" smtClean="0">
                <a:latin typeface="Berlin Sans FB" panose="020E0602020502020306" pitchFamily="34" charset="0"/>
              </a:rPr>
              <a:t>appréciait</a:t>
            </a:r>
            <a:r>
              <a:rPr lang="en-GB" dirty="0" smtClean="0">
                <a:latin typeface="Berlin Sans FB" panose="020E0602020502020306" pitchFamily="34" charset="0"/>
              </a:rPr>
              <a:t> </a:t>
            </a:r>
            <a:r>
              <a:rPr lang="en-GB" dirty="0" err="1" smtClean="0">
                <a:latin typeface="Berlin Sans FB" panose="020E0602020502020306" pitchFamily="34" charset="0"/>
              </a:rPr>
              <a:t>juste</a:t>
            </a:r>
            <a:r>
              <a:rPr lang="en-GB" dirty="0" smtClean="0">
                <a:latin typeface="Berlin Sans FB" panose="020E0602020502020306" pitchFamily="34" charset="0"/>
              </a:rPr>
              <a:t> de se faire </a:t>
            </a:r>
            <a:r>
              <a:rPr lang="en-GB" dirty="0" err="1" smtClean="0">
                <a:latin typeface="Berlin Sans FB" panose="020E0602020502020306" pitchFamily="34" charset="0"/>
              </a:rPr>
              <a:t>balader</a:t>
            </a:r>
            <a:r>
              <a:rPr lang="en-GB" dirty="0" smtClean="0">
                <a:latin typeface="Berlin Sans FB" panose="020E0602020502020306" pitchFamily="34" charset="0"/>
              </a:rPr>
              <a:t> </a:t>
            </a:r>
            <a:r>
              <a:rPr lang="en-GB" dirty="0" err="1" smtClean="0">
                <a:latin typeface="Berlin Sans FB" panose="020E0602020502020306" pitchFamily="34" charset="0"/>
              </a:rPr>
              <a:t>en</a:t>
            </a:r>
            <a:r>
              <a:rPr lang="en-GB" dirty="0" smtClean="0">
                <a:latin typeface="Berlin Sans FB" panose="020E0602020502020306" pitchFamily="34" charset="0"/>
              </a:rPr>
              <a:t> </a:t>
            </a:r>
            <a:r>
              <a:rPr lang="en-GB" dirty="0" err="1" smtClean="0">
                <a:latin typeface="Berlin Sans FB" panose="020E0602020502020306" pitchFamily="34" charset="0"/>
              </a:rPr>
              <a:t>voiture</a:t>
            </a:r>
            <a:r>
              <a:rPr lang="en-GB" dirty="0" smtClean="0">
                <a:latin typeface="Berlin Sans FB" panose="020E0602020502020306" pitchFamily="34" charset="0"/>
              </a:rPr>
              <a:t> </a:t>
            </a:r>
            <a:r>
              <a:rPr lang="en-GB" dirty="0" err="1" smtClean="0">
                <a:latin typeface="Berlin Sans FB" panose="020E0602020502020306" pitchFamily="34" charset="0"/>
              </a:rPr>
              <a:t>dans</a:t>
            </a:r>
            <a:r>
              <a:rPr lang="en-GB" dirty="0" smtClean="0">
                <a:latin typeface="Berlin Sans FB" panose="020E0602020502020306" pitchFamily="34" charset="0"/>
              </a:rPr>
              <a:t> la </a:t>
            </a:r>
            <a:r>
              <a:rPr lang="en-GB" dirty="0" err="1" smtClean="0">
                <a:latin typeface="Berlin Sans FB" panose="020E0602020502020306" pitchFamily="34" charset="0"/>
              </a:rPr>
              <a:t>campagne</a:t>
            </a:r>
            <a:r>
              <a:rPr lang="en-GB" dirty="0" smtClean="0">
                <a:latin typeface="Berlin Sans FB" panose="020E0602020502020306" pitchFamily="34" charset="0"/>
              </a:rPr>
              <a:t>. </a:t>
            </a:r>
            <a:endParaRPr lang="en-GB" dirty="0">
              <a:latin typeface="Berlin Sans FB" panose="020E0602020502020306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6056" y="1268760"/>
            <a:ext cx="3528392" cy="481691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436096" y="6309320"/>
            <a:ext cx="28083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i="1" dirty="0" smtClean="0"/>
              <a:t>Sir Edward Elgar</a:t>
            </a:r>
            <a:endParaRPr lang="en-GB" sz="1200" i="1" dirty="0"/>
          </a:p>
        </p:txBody>
      </p:sp>
      <p:pic>
        <p:nvPicPr>
          <p:cNvPr id="6" name="Elgar7.m4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251520" y="6309320"/>
            <a:ext cx="304800" cy="3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1054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67944" y="1554162"/>
            <a:ext cx="4923656" cy="4525963"/>
          </a:xfrm>
        </p:spPr>
        <p:txBody>
          <a:bodyPr>
            <a:normAutofit fontScale="85000" lnSpcReduction="20000"/>
          </a:bodyPr>
          <a:lstStyle/>
          <a:p>
            <a:r>
              <a:rPr lang="en-GB" dirty="0" smtClean="0">
                <a:latin typeface="Berlin Sans FB" panose="020E0602020502020306" pitchFamily="34" charset="0"/>
              </a:rPr>
              <a:t>Elgar </a:t>
            </a:r>
            <a:r>
              <a:rPr lang="en-GB" dirty="0" err="1" smtClean="0">
                <a:latin typeface="Berlin Sans FB" panose="020E0602020502020306" pitchFamily="34" charset="0"/>
              </a:rPr>
              <a:t>mourrut</a:t>
            </a:r>
            <a:r>
              <a:rPr lang="en-GB" dirty="0" smtClean="0">
                <a:latin typeface="Berlin Sans FB" panose="020E0602020502020306" pitchFamily="34" charset="0"/>
              </a:rPr>
              <a:t> le 23 </a:t>
            </a:r>
            <a:r>
              <a:rPr lang="en-GB" dirty="0" err="1" smtClean="0">
                <a:latin typeface="Berlin Sans FB" panose="020E0602020502020306" pitchFamily="34" charset="0"/>
              </a:rPr>
              <a:t>Février</a:t>
            </a:r>
            <a:r>
              <a:rPr lang="en-GB" dirty="0" smtClean="0">
                <a:latin typeface="Berlin Sans FB" panose="020E0602020502020306" pitchFamily="34" charset="0"/>
              </a:rPr>
              <a:t>  1934 à </a:t>
            </a:r>
            <a:r>
              <a:rPr lang="en-GB" smtClean="0">
                <a:latin typeface="Berlin Sans FB" panose="020E0602020502020306" pitchFamily="34" charset="0"/>
              </a:rPr>
              <a:t>l’âge</a:t>
            </a:r>
            <a:r>
              <a:rPr lang="en-GB" dirty="0" smtClean="0">
                <a:latin typeface="Berlin Sans FB" panose="020E0602020502020306" pitchFamily="34" charset="0"/>
              </a:rPr>
              <a:t> de 76 </a:t>
            </a:r>
            <a:r>
              <a:rPr lang="en-GB" dirty="0" err="1" smtClean="0">
                <a:latin typeface="Berlin Sans FB" panose="020E0602020502020306" pitchFamily="34" charset="0"/>
              </a:rPr>
              <a:t>ans</a:t>
            </a:r>
            <a:r>
              <a:rPr lang="en-GB" dirty="0">
                <a:latin typeface="Berlin Sans FB" panose="020E0602020502020306" pitchFamily="34" charset="0"/>
              </a:rPr>
              <a:t>;</a:t>
            </a:r>
            <a:r>
              <a:rPr lang="en-GB" dirty="0" smtClean="0">
                <a:latin typeface="Berlin Sans FB" panose="020E0602020502020306" pitchFamily="34" charset="0"/>
              </a:rPr>
              <a:t> </a:t>
            </a:r>
            <a:r>
              <a:rPr lang="en-GB" dirty="0" err="1" smtClean="0">
                <a:latin typeface="Berlin Sans FB" panose="020E0602020502020306" pitchFamily="34" charset="0"/>
              </a:rPr>
              <a:t>il</a:t>
            </a:r>
            <a:r>
              <a:rPr lang="en-GB" dirty="0" smtClean="0">
                <a:latin typeface="Berlin Sans FB" panose="020E0602020502020306" pitchFamily="34" charset="0"/>
              </a:rPr>
              <a:t> </a:t>
            </a:r>
            <a:r>
              <a:rPr lang="en-GB" dirty="0" err="1" smtClean="0">
                <a:latin typeface="Berlin Sans FB" panose="020E0602020502020306" pitchFamily="34" charset="0"/>
              </a:rPr>
              <a:t>fut</a:t>
            </a:r>
            <a:r>
              <a:rPr lang="en-GB" dirty="0" smtClean="0">
                <a:latin typeface="Berlin Sans FB" panose="020E0602020502020306" pitchFamily="34" charset="0"/>
              </a:rPr>
              <a:t> </a:t>
            </a:r>
            <a:r>
              <a:rPr lang="en-GB" dirty="0" err="1" smtClean="0">
                <a:latin typeface="Berlin Sans FB" panose="020E0602020502020306" pitchFamily="34" charset="0"/>
              </a:rPr>
              <a:t>enterré</a:t>
            </a:r>
            <a:r>
              <a:rPr lang="en-GB" dirty="0" smtClean="0">
                <a:latin typeface="Berlin Sans FB" panose="020E0602020502020306" pitchFamily="34" charset="0"/>
              </a:rPr>
              <a:t> </a:t>
            </a:r>
            <a:r>
              <a:rPr lang="en-GB" dirty="0" err="1" smtClean="0">
                <a:latin typeface="Berlin Sans FB" panose="020E0602020502020306" pitchFamily="34" charset="0"/>
              </a:rPr>
              <a:t>près</a:t>
            </a:r>
            <a:r>
              <a:rPr lang="en-GB" dirty="0" smtClean="0">
                <a:latin typeface="Berlin Sans FB" panose="020E0602020502020306" pitchFamily="34" charset="0"/>
              </a:rPr>
              <a:t> de </a:t>
            </a:r>
            <a:r>
              <a:rPr lang="en-GB" dirty="0" err="1" smtClean="0">
                <a:latin typeface="Berlin Sans FB" panose="020E0602020502020306" pitchFamily="34" charset="0"/>
              </a:rPr>
              <a:t>sa</a:t>
            </a:r>
            <a:r>
              <a:rPr lang="en-GB" dirty="0" smtClean="0">
                <a:latin typeface="Berlin Sans FB" panose="020E0602020502020306" pitchFamily="34" charset="0"/>
              </a:rPr>
              <a:t> femme.</a:t>
            </a:r>
          </a:p>
          <a:p>
            <a:r>
              <a:rPr lang="en-GB" dirty="0" smtClean="0">
                <a:latin typeface="Berlin Sans FB" panose="020E0602020502020306" pitchFamily="34" charset="0"/>
              </a:rPr>
              <a:t>Son </a:t>
            </a:r>
            <a:r>
              <a:rPr lang="en-GB" dirty="0" err="1" smtClean="0">
                <a:latin typeface="Berlin Sans FB" panose="020E0602020502020306" pitchFamily="34" charset="0"/>
              </a:rPr>
              <a:t>héritage</a:t>
            </a:r>
            <a:r>
              <a:rPr lang="en-GB" dirty="0" smtClean="0">
                <a:latin typeface="Berlin Sans FB" panose="020E0602020502020306" pitchFamily="34" charset="0"/>
              </a:rPr>
              <a:t> se </a:t>
            </a:r>
            <a:r>
              <a:rPr lang="en-GB" dirty="0" err="1" smtClean="0">
                <a:latin typeface="Berlin Sans FB" panose="020E0602020502020306" pitchFamily="34" charset="0"/>
              </a:rPr>
              <a:t>poursuit</a:t>
            </a:r>
            <a:r>
              <a:rPr lang="en-GB" dirty="0" smtClean="0">
                <a:latin typeface="Berlin Sans FB" panose="020E0602020502020306" pitchFamily="34" charset="0"/>
              </a:rPr>
              <a:t> à travers Land of Hope and Glory qui </a:t>
            </a:r>
            <a:r>
              <a:rPr lang="en-GB" dirty="0" err="1" smtClean="0">
                <a:latin typeface="Berlin Sans FB" panose="020E0602020502020306" pitchFamily="34" charset="0"/>
              </a:rPr>
              <a:t>est</a:t>
            </a:r>
            <a:r>
              <a:rPr lang="en-GB" dirty="0" smtClean="0">
                <a:latin typeface="Berlin Sans FB" panose="020E0602020502020306" pitchFamily="34" charset="0"/>
              </a:rPr>
              <a:t> </a:t>
            </a:r>
            <a:r>
              <a:rPr lang="en-GB" dirty="0" err="1" smtClean="0">
                <a:latin typeface="Berlin Sans FB" panose="020E0602020502020306" pitchFamily="34" charset="0"/>
              </a:rPr>
              <a:t>devenu</a:t>
            </a:r>
            <a:r>
              <a:rPr lang="en-GB" dirty="0" smtClean="0">
                <a:latin typeface="Berlin Sans FB" panose="020E0602020502020306" pitchFamily="34" charset="0"/>
              </a:rPr>
              <a:t> un des </a:t>
            </a:r>
            <a:r>
              <a:rPr lang="en-GB" dirty="0" err="1" smtClean="0">
                <a:latin typeface="Berlin Sans FB" panose="020E0602020502020306" pitchFamily="34" charset="0"/>
              </a:rPr>
              <a:t>hymne</a:t>
            </a:r>
            <a:r>
              <a:rPr lang="en-GB" dirty="0" smtClean="0">
                <a:latin typeface="Berlin Sans FB" panose="020E0602020502020306" pitchFamily="34" charset="0"/>
              </a:rPr>
              <a:t> </a:t>
            </a:r>
            <a:r>
              <a:rPr lang="en-GB" dirty="0" err="1" smtClean="0">
                <a:latin typeface="Berlin Sans FB" panose="020E0602020502020306" pitchFamily="34" charset="0"/>
              </a:rPr>
              <a:t>britannique</a:t>
            </a:r>
            <a:r>
              <a:rPr lang="en-GB" dirty="0" smtClean="0">
                <a:latin typeface="Berlin Sans FB" panose="020E0602020502020306" pitchFamily="34" charset="0"/>
              </a:rPr>
              <a:t> les plus </a:t>
            </a:r>
            <a:r>
              <a:rPr lang="en-GB" dirty="0" err="1" smtClean="0">
                <a:latin typeface="Berlin Sans FB" panose="020E0602020502020306" pitchFamily="34" charset="0"/>
              </a:rPr>
              <a:t>chanté</a:t>
            </a:r>
            <a:r>
              <a:rPr lang="en-GB" dirty="0" smtClean="0">
                <a:latin typeface="Berlin Sans FB" panose="020E0602020502020306" pitchFamily="34" charset="0"/>
              </a:rPr>
              <a:t> </a:t>
            </a:r>
            <a:r>
              <a:rPr lang="en-GB" dirty="0" err="1" smtClean="0">
                <a:latin typeface="Berlin Sans FB" panose="020E0602020502020306" pitchFamily="34" charset="0"/>
              </a:rPr>
              <a:t>dans</a:t>
            </a:r>
            <a:r>
              <a:rPr lang="en-GB" dirty="0" smtClean="0">
                <a:latin typeface="Berlin Sans FB" panose="020E0602020502020306" pitchFamily="34" charset="0"/>
              </a:rPr>
              <a:t> le monde . Sa </a:t>
            </a:r>
            <a:r>
              <a:rPr lang="en-GB" dirty="0" err="1" smtClean="0">
                <a:latin typeface="Berlin Sans FB" panose="020E0602020502020306" pitchFamily="34" charset="0"/>
              </a:rPr>
              <a:t>mémoire</a:t>
            </a:r>
            <a:r>
              <a:rPr lang="en-GB" dirty="0" smtClean="0">
                <a:latin typeface="Berlin Sans FB" panose="020E0602020502020306" pitchFamily="34" charset="0"/>
              </a:rPr>
              <a:t> </a:t>
            </a:r>
            <a:r>
              <a:rPr lang="en-GB" dirty="0" err="1" smtClean="0">
                <a:latin typeface="Berlin Sans FB" panose="020E0602020502020306" pitchFamily="34" charset="0"/>
              </a:rPr>
              <a:t>est</a:t>
            </a:r>
            <a:r>
              <a:rPr lang="en-GB" dirty="0" smtClean="0">
                <a:latin typeface="Berlin Sans FB" panose="020E0602020502020306" pitchFamily="34" charset="0"/>
              </a:rPr>
              <a:t> </a:t>
            </a:r>
            <a:r>
              <a:rPr lang="en-GB" dirty="0" err="1" smtClean="0">
                <a:latin typeface="Berlin Sans FB" panose="020E0602020502020306" pitchFamily="34" charset="0"/>
              </a:rPr>
              <a:t>entretenue</a:t>
            </a:r>
            <a:r>
              <a:rPr lang="en-GB" dirty="0" smtClean="0">
                <a:latin typeface="Berlin Sans FB" panose="020E0602020502020306" pitchFamily="34" charset="0"/>
              </a:rPr>
              <a:t> grace à de </a:t>
            </a:r>
            <a:r>
              <a:rPr lang="en-GB" dirty="0" err="1" smtClean="0">
                <a:latin typeface="Berlin Sans FB" panose="020E0602020502020306" pitchFamily="34" charset="0"/>
              </a:rPr>
              <a:t>nombreuses</a:t>
            </a:r>
            <a:r>
              <a:rPr lang="en-GB" dirty="0" smtClean="0">
                <a:latin typeface="Berlin Sans FB" panose="020E0602020502020306" pitchFamily="34" charset="0"/>
              </a:rPr>
              <a:t> statues et la </a:t>
            </a:r>
            <a:r>
              <a:rPr lang="en-GB" dirty="0" err="1" smtClean="0">
                <a:latin typeface="Berlin Sans FB" panose="020E0602020502020306" pitchFamily="34" charset="0"/>
              </a:rPr>
              <a:t>présence</a:t>
            </a:r>
            <a:r>
              <a:rPr lang="en-GB" dirty="0" smtClean="0">
                <a:latin typeface="Berlin Sans FB" panose="020E0602020502020306" pitchFamily="34" charset="0"/>
              </a:rPr>
              <a:t> de son visage </a:t>
            </a:r>
            <a:r>
              <a:rPr lang="en-GB" dirty="0" err="1" smtClean="0">
                <a:latin typeface="Berlin Sans FB" panose="020E0602020502020306" pitchFamily="34" charset="0"/>
              </a:rPr>
              <a:t>sur</a:t>
            </a:r>
            <a:r>
              <a:rPr lang="en-GB" dirty="0" smtClean="0">
                <a:latin typeface="Berlin Sans FB" panose="020E0602020502020306" pitchFamily="34" charset="0"/>
              </a:rPr>
              <a:t> un billet de </a:t>
            </a:r>
            <a:r>
              <a:rPr lang="en-GB" dirty="0" err="1" smtClean="0">
                <a:latin typeface="Berlin Sans FB" panose="020E0602020502020306" pitchFamily="34" charset="0"/>
              </a:rPr>
              <a:t>banque</a:t>
            </a:r>
            <a:r>
              <a:rPr lang="en-GB" dirty="0" smtClean="0">
                <a:latin typeface="Berlin Sans FB" panose="020E0602020502020306" pitchFamily="34" charset="0"/>
              </a:rPr>
              <a:t>.</a:t>
            </a:r>
            <a:endParaRPr lang="en-GB" dirty="0">
              <a:latin typeface="Berlin Sans FB" panose="020E0602020502020306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084" y="1415899"/>
            <a:ext cx="1617648" cy="243027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5932" y="1415899"/>
            <a:ext cx="1944216" cy="243027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476" y="4183142"/>
            <a:ext cx="3712464" cy="2002536"/>
          </a:xfrm>
          <a:prstGeom prst="rect">
            <a:avLst/>
          </a:prstGeom>
        </p:spPr>
      </p:pic>
      <p:pic>
        <p:nvPicPr>
          <p:cNvPr id="7" name="Elgar8.m4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6" cstate="print"/>
          <a:stretch>
            <a:fillRect/>
          </a:stretch>
        </p:blipFill>
        <p:spPr>
          <a:xfrm>
            <a:off x="251520" y="6381328"/>
            <a:ext cx="304800" cy="3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76884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227</TotalTime>
  <Words>593</Words>
  <Application>Microsoft Office PowerPoint</Application>
  <PresentationFormat>Affichage à l'écran (4:3)</PresentationFormat>
  <Paragraphs>34</Paragraphs>
  <Slides>9</Slides>
  <Notes>0</Notes>
  <HiddenSlides>0</HiddenSlides>
  <MMClips>8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0" baseType="lpstr">
      <vt:lpstr>Trek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Owner</dc:creator>
  <cp:lastModifiedBy>Bruliard</cp:lastModifiedBy>
  <cp:revision>39</cp:revision>
  <dcterms:created xsi:type="dcterms:W3CDTF">2015-02-06T12:05:40Z</dcterms:created>
  <dcterms:modified xsi:type="dcterms:W3CDTF">2015-08-06T14:23:53Z</dcterms:modified>
</cp:coreProperties>
</file>