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Kliknij, aby edytować styl wzorca podtytułu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Kliknij, aby edytować styl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Kliknij, aby edytować style wzorca tekstu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Kliknij, aby edytować style wzorca tekstu</a:t>
            </a:r>
            <a:endParaRPr sz="2800"/>
          </a:p>
          <a:p>
            <a:pPr lvl="1">
              <a:defRPr sz="1800"/>
            </a:pPr>
            <a:r>
              <a:rPr sz="2800"/>
              <a:t>Drugi poziom</a:t>
            </a:r>
            <a:endParaRPr sz="2800"/>
          </a:p>
          <a:p>
            <a:pPr lvl="2">
              <a:defRPr sz="1800"/>
            </a:pPr>
            <a:r>
              <a:rPr sz="2800"/>
              <a:t>Trzeci poziom</a:t>
            </a:r>
            <a:endParaRPr sz="2800"/>
          </a:p>
          <a:p>
            <a:pPr lvl="3">
              <a:defRPr sz="1800"/>
            </a:pPr>
            <a:r>
              <a:rPr sz="2800"/>
              <a:t>Czwarty poziom</a:t>
            </a:r>
            <a:endParaRPr sz="2800"/>
          </a:p>
          <a:p>
            <a:pPr lvl="4">
              <a:defRPr sz="1800"/>
            </a:pPr>
            <a:r>
              <a:rPr sz="2800"/>
              <a:t>Piąty poziom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Kliknij, aby edytować style wzorca tekstu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Kliknij, aby edytować styl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Kliknij, aby edytować styl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Kliknij, aby edytować style wzorca tekstu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jpg" descr="Znalezione obrazy dla zapytania polska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5756" y="0"/>
            <a:ext cx="9183556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>
            <p:ph type="title"/>
          </p:nvPr>
        </p:nvSpPr>
        <p:spPr>
          <a:xfrm>
            <a:off x="395535" y="1556791"/>
            <a:ext cx="8208914" cy="374441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200"/>
              <a:t>Traditional food in </a:t>
            </a:r>
            <a:r>
              <a:rPr sz="9600"/>
              <a:t>Poland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403648" y="4725144"/>
            <a:ext cx="6400801" cy="17526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2.jpg" descr="http://restauracja-antyk.pl/wp-content/uploads/2014/09/kotlet-schabowy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16632"/>
            <a:ext cx="9144000" cy="6741369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>
            <p:ph type="title"/>
          </p:nvPr>
        </p:nvSpPr>
        <p:spPr>
          <a:xfrm>
            <a:off x="-1709836" y="260648"/>
            <a:ext cx="7772401" cy="86409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Kotlet Schabo</a:t>
            </a:r>
            <a:r>
              <a:rPr sz="4400">
                <a:solidFill>
                  <a:srgbClr val="FFFFFF"/>
                </a:solidFill>
              </a:rPr>
              <a:t>wy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1331640" y="2420888"/>
            <a:ext cx="6400801" cy="2279105"/>
          </a:xfrm>
          <a:prstGeom prst="rect">
            <a:avLst/>
          </a:prstGeom>
        </p:spPr>
        <p:txBody>
          <a:bodyPr/>
          <a:lstStyle/>
          <a:p>
            <a:pPr lvl="0" defTabSz="859536">
              <a:defRPr sz="1800">
                <a:solidFill>
                  <a:srgbClr val="000000"/>
                </a:solidFill>
              </a:defRPr>
            </a:pPr>
            <a:r>
              <a:rPr sz="3008"/>
              <a:t>Breaded pork loin.</a:t>
            </a:r>
            <a:endParaRPr sz="3008"/>
          </a:p>
          <a:p>
            <a:pPr lvl="0" defTabSz="859536">
              <a:defRPr sz="1800">
                <a:solidFill>
                  <a:srgbClr val="000000"/>
                </a:solidFill>
              </a:defRPr>
            </a:pPr>
            <a:r>
              <a:rPr sz="3008"/>
              <a:t>Reminiscent of Wiener schnitzel.</a:t>
            </a:r>
            <a:endParaRPr sz="3008"/>
          </a:p>
          <a:p>
            <a:pPr lvl="0" defTabSz="859536">
              <a:defRPr sz="1800">
                <a:solidFill>
                  <a:srgbClr val="000000"/>
                </a:solidFill>
              </a:defRPr>
            </a:pPr>
            <a:r>
              <a:rPr sz="3008"/>
              <a:t>History of Polish pork chops is dating back to the nineteenth century</a:t>
            </a:r>
            <a:r>
              <a:rPr sz="3008"/>
              <a:t>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683568" y="260647"/>
            <a:ext cx="7772401" cy="14700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Oscypek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/>
              <a:t>Hard smoked cheese.</a:t>
            </a:r>
            <a:endParaRPr sz="2900">
              <a:solidFill>
                <a:srgbClr val="888888"/>
              </a:solidFill>
            </a:endParaRPr>
          </a:p>
          <a:p>
            <a:pPr lvl="0" algn="l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/>
              <a:t>It is make from sheeps' milk. It is characteristic for Polish mountains, especially Podhale.</a:t>
            </a:r>
          </a:p>
        </p:txBody>
      </p:sp>
      <p:pic>
        <p:nvPicPr>
          <p:cNvPr id="59" name="image3.jpg" descr="https://upload.wikimedia.org/wikipedia/commons/thumb/a/a8/Oscypki.jpg/250px-Oscypki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1484783"/>
            <a:ext cx="2381251" cy="2095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4.jpg" descr="https://upload.wikimedia.org/wikipedia/commons/thumb/0/07/Sery_g%C3%B3ralskie.jpg/250px-Sery_g%C3%B3ralski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6216" y="5157192"/>
            <a:ext cx="2381251" cy="1590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5.jpg" descr="Znalezione obrazy dla zapytania oscypek ser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00192" y="1124744"/>
            <a:ext cx="2619376" cy="17430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6.jpg" descr="https://upload.wikimedia.org/wikipedia/commons/thumb/c/cd/Ruskie.jpg/245px-Ruski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1" y="3861048"/>
            <a:ext cx="2987826" cy="279270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>
            <p:ph type="title"/>
          </p:nvPr>
        </p:nvSpPr>
        <p:spPr>
          <a:xfrm>
            <a:off x="611560" y="0"/>
            <a:ext cx="7772401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Pierogi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3203848" y="4509120"/>
            <a:ext cx="6400801" cy="1752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/>
              <a:t>Boiled dough.</a:t>
            </a:r>
            <a:endParaRPr sz="26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/>
              <a:t>It can be stuffed with meet, white cheese(twaróg) or vegetables.</a:t>
            </a:r>
          </a:p>
        </p:txBody>
      </p:sp>
      <p:pic>
        <p:nvPicPr>
          <p:cNvPr id="66" name="image7.jpg" descr="Znalezione obrazy dla zapytania pierogi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00192" y="2276872"/>
            <a:ext cx="2552701" cy="1790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8.jpg" descr="Znalezione obrazy dla zapytania pierogi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3527" y="332656"/>
            <a:ext cx="2466976" cy="18478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age9.jpg" descr="https://encrypted-tbn3.gstatic.com/images?q=tbn:ANd9GcSksy_HKYn4Bfnc7PL6YeZmRIu9HRSvI01N9gulkVEZDJuC5DbMUfz49NIV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23058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>
            <p:ph type="title"/>
          </p:nvPr>
        </p:nvSpPr>
        <p:spPr>
          <a:xfrm>
            <a:off x="683568" y="188640"/>
            <a:ext cx="7772401" cy="8665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Żurek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1907703" y="1988840"/>
            <a:ext cx="6400801" cy="1752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Acidified soup flour with eggs </a:t>
            </a:r>
            <a:endParaRPr sz="3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and sausage.</a:t>
            </a:r>
            <a:endParaRPr sz="3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The perfect addition is bread.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0.jpg" descr="https://image.freepik.com/darmowe-wektory/kciuk-w-gor%C4%99---jak_18-214748829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467543" y="980727"/>
            <a:ext cx="8352930" cy="5616626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 sz="6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6000"/>
              <a:t>Polish food is amazing and perfect for everyone. If you want to come to Poland, I encourage you to taste these dishes.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