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Kliknij, aby edytować styl wzorca podtytułu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  <a:endParaRPr sz="3200"/>
          </a:p>
          <a:p>
            <a:pPr lvl="1">
              <a:defRPr sz="1800"/>
            </a:pPr>
            <a:r>
              <a:rPr sz="3200"/>
              <a:t>Drugi poziom</a:t>
            </a:r>
            <a:endParaRPr sz="3200"/>
          </a:p>
          <a:p>
            <a:pPr lvl="2">
              <a:defRPr sz="1800"/>
            </a:pPr>
            <a:r>
              <a:rPr sz="3200"/>
              <a:t>Trzeci poziom</a:t>
            </a:r>
            <a:endParaRPr sz="3200"/>
          </a:p>
          <a:p>
            <a:pPr lvl="3">
              <a:defRPr sz="1800"/>
            </a:pPr>
            <a:r>
              <a:rPr sz="3200"/>
              <a:t>Czwarty poziom</a:t>
            </a:r>
            <a:endParaRPr sz="3200"/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  <a:endParaRPr sz="3200"/>
          </a:p>
          <a:p>
            <a:pPr lvl="1">
              <a:defRPr sz="1800"/>
            </a:pPr>
            <a:r>
              <a:rPr sz="3200"/>
              <a:t>Drugi poziom</a:t>
            </a:r>
            <a:endParaRPr sz="3200"/>
          </a:p>
          <a:p>
            <a:pPr lvl="2">
              <a:defRPr sz="1800"/>
            </a:pPr>
            <a:r>
              <a:rPr sz="3200"/>
              <a:t>Trzeci poziom</a:t>
            </a:r>
            <a:endParaRPr sz="3200"/>
          </a:p>
          <a:p>
            <a:pPr lvl="3">
              <a:defRPr sz="1800"/>
            </a:pPr>
            <a:r>
              <a:rPr sz="3200"/>
              <a:t>Czwarty poziom</a:t>
            </a:r>
            <a:endParaRPr sz="3200"/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  <a:endParaRPr sz="3200"/>
          </a:p>
          <a:p>
            <a:pPr lvl="1">
              <a:defRPr sz="1800"/>
            </a:pPr>
            <a:r>
              <a:rPr sz="3200"/>
              <a:t>Drugi poziom</a:t>
            </a:r>
            <a:endParaRPr sz="3200"/>
          </a:p>
          <a:p>
            <a:pPr lvl="2">
              <a:defRPr sz="1800"/>
            </a:pPr>
            <a:r>
              <a:rPr sz="3200"/>
              <a:t>Trzeci poziom</a:t>
            </a:r>
            <a:endParaRPr sz="3200"/>
          </a:p>
          <a:p>
            <a:pPr lvl="3">
              <a:defRPr sz="1800"/>
            </a:pPr>
            <a:r>
              <a:rPr sz="3200"/>
              <a:t>Czwarty poziom</a:t>
            </a:r>
            <a:endParaRPr sz="3200"/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Kliknij, aby edytować styl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Kliknij, aby edytować style wzorca tekstu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Kliknij, aby edytować style wzorca tekstu</a:t>
            </a:r>
            <a:endParaRPr sz="2800"/>
          </a:p>
          <a:p>
            <a:pPr lvl="1">
              <a:defRPr sz="1800"/>
            </a:pPr>
            <a:r>
              <a:rPr sz="2800"/>
              <a:t>Drugi poziom</a:t>
            </a:r>
            <a:endParaRPr sz="2800"/>
          </a:p>
          <a:p>
            <a:pPr lvl="2">
              <a:defRPr sz="1800"/>
            </a:pPr>
            <a:r>
              <a:rPr sz="2800"/>
              <a:t>Trzeci poziom</a:t>
            </a:r>
            <a:endParaRPr sz="2800"/>
          </a:p>
          <a:p>
            <a:pPr lvl="3">
              <a:defRPr sz="1800"/>
            </a:pPr>
            <a:r>
              <a:rPr sz="2800"/>
              <a:t>Czwarty poziom</a:t>
            </a:r>
            <a:endParaRPr sz="2800"/>
          </a:p>
          <a:p>
            <a:pPr lvl="4">
              <a:defRPr sz="1800"/>
            </a:pPr>
            <a:r>
              <a:rPr sz="2800"/>
              <a:t>Piąty poziom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Kliknij, aby edytować style wzorca tekstu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Kliknij, aby edytować styl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  <a:endParaRPr sz="3200"/>
          </a:p>
          <a:p>
            <a:pPr lvl="1">
              <a:defRPr sz="1800"/>
            </a:pPr>
            <a:r>
              <a:rPr sz="3200"/>
              <a:t>Drugi poziom</a:t>
            </a:r>
            <a:endParaRPr sz="3200"/>
          </a:p>
          <a:p>
            <a:pPr lvl="2">
              <a:defRPr sz="1800"/>
            </a:pPr>
            <a:r>
              <a:rPr sz="3200"/>
              <a:t>Trzeci poziom</a:t>
            </a:r>
            <a:endParaRPr sz="3200"/>
          </a:p>
          <a:p>
            <a:pPr lvl="3">
              <a:defRPr sz="1800"/>
            </a:pPr>
            <a:r>
              <a:rPr sz="3200"/>
              <a:t>Czwarty poziom</a:t>
            </a:r>
            <a:endParaRPr sz="3200"/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Kliknij, aby edytować styl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Kliknij, aby edytować style wzorca tekstu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Kliknij, aby edytować style wzorca tekstu</a:t>
            </a:r>
            <a:endParaRPr sz="3200"/>
          </a:p>
          <a:p>
            <a:pPr lvl="1">
              <a:defRPr sz="1800"/>
            </a:pPr>
            <a:r>
              <a:rPr sz="3200"/>
              <a:t>Drugi poziom</a:t>
            </a:r>
            <a:endParaRPr sz="3200"/>
          </a:p>
          <a:p>
            <a:pPr lvl="2">
              <a:defRPr sz="1800"/>
            </a:pPr>
            <a:r>
              <a:rPr sz="3200"/>
              <a:t>Trzeci poziom</a:t>
            </a:r>
            <a:endParaRPr sz="3200"/>
          </a:p>
          <a:p>
            <a:pPr lvl="3">
              <a:defRPr sz="1800"/>
            </a:pPr>
            <a:r>
              <a:rPr sz="3200"/>
              <a:t>Czwarty poziom</a:t>
            </a:r>
            <a:endParaRPr sz="3200"/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 descr="http://zs1goworowo.pl/obrazy/obrazy2015/sport%20acitv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255159"/>
            <a:ext cx="8035450" cy="560284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1371600" y="620687"/>
            <a:ext cx="7772400" cy="1872209"/>
          </a:xfrm>
          <a:prstGeom prst="rect">
            <a:avLst/>
          </a:prstGeom>
        </p:spPr>
        <p:txBody>
          <a:bodyPr/>
          <a:lstStyle>
            <a:lvl1pPr>
              <a:defRPr b="1"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/>
            </a:pPr>
            <a:r>
              <a:rPr b="1" sz="4400"/>
              <a:t>Sports in Our Town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67543" y="404663"/>
            <a:ext cx="8229601" cy="1863082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/>
            </a:pPr>
            <a:r>
              <a:rPr b="1" sz="2816">
                <a:latin typeface="Aharoni"/>
                <a:ea typeface="Aharoni"/>
                <a:cs typeface="Aharoni"/>
                <a:sym typeface="Aharoni"/>
              </a:rPr>
              <a:t>In our town we have </a:t>
            </a:r>
            <a:r>
              <a:rPr b="1" sz="2816">
                <a:latin typeface="Aharoni"/>
                <a:ea typeface="Aharoni"/>
                <a:cs typeface="Aharoni"/>
                <a:sym typeface="Aharoni"/>
              </a:rPr>
              <a:t>four</a:t>
            </a:r>
            <a:r>
              <a:rPr b="1" sz="2816">
                <a:latin typeface="Aharoni"/>
                <a:ea typeface="Aharoni"/>
                <a:cs typeface="Aharoni"/>
                <a:sym typeface="Aharoni"/>
              </a:rPr>
              <a:t> swimming pools, 2 covered and </a:t>
            </a:r>
            <a:r>
              <a:rPr b="1" sz="2816">
                <a:latin typeface="Aharoni"/>
                <a:ea typeface="Aharoni"/>
                <a:cs typeface="Aharoni"/>
                <a:sym typeface="Aharoni"/>
              </a:rPr>
              <a:t>2 </a:t>
            </a:r>
            <a:r>
              <a:rPr b="1" sz="2816">
                <a:latin typeface="Aharoni"/>
                <a:ea typeface="Aharoni"/>
                <a:cs typeface="Aharoni"/>
                <a:sym typeface="Aharoni"/>
              </a:rPr>
              <a:t>outdoors .</a:t>
            </a:r>
            <a:br>
              <a:rPr b="1" sz="2816">
                <a:latin typeface="Aharoni"/>
                <a:ea typeface="Aharoni"/>
                <a:cs typeface="Aharoni"/>
                <a:sym typeface="Aharoni"/>
              </a:rPr>
            </a:br>
            <a:br>
              <a:rPr b="1" sz="2816">
                <a:latin typeface="Aharoni"/>
                <a:ea typeface="Aharoni"/>
                <a:cs typeface="Aharoni"/>
                <a:sym typeface="Aharoni"/>
              </a:rPr>
            </a:br>
          </a:p>
        </p:txBody>
      </p:sp>
      <p:pic>
        <p:nvPicPr>
          <p:cNvPr id="53" name="image2.jpg" descr="http://www.bbosir.bielsko.pl/cms/upload/wpisy/orginal/0c561c4b8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4783"/>
            <a:ext cx="4211960" cy="252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3.jpg" descr="http://infobasen.pl/photos/pools/1136/bigThumbs/deb9bca4b3c578d104c289cc05eda2e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221088"/>
            <a:ext cx="4211960" cy="263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4.jpg" descr="http://img.bielsko.info/2014/06/basen_start(2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4008" y="4175702"/>
            <a:ext cx="4499992" cy="2682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5.jpg" descr="http://infobasen.pl/photos/pools/1320/bigThumbs/9724c2678a8f050b23560fd90717f653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4008" y="1484783"/>
            <a:ext cx="4499992" cy="2524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/>
            </a:pPr>
            <a:r>
              <a:rPr b="1" sz="3432">
                <a:latin typeface="Aharoni"/>
                <a:ea typeface="Aharoni"/>
                <a:cs typeface="Aharoni"/>
                <a:sym typeface="Aharoni"/>
              </a:rPr>
              <a:t>We also have a lot of bicycle paths to cycle safely</a:t>
            </a:r>
            <a:r>
              <a:rPr b="1" sz="3432">
                <a:latin typeface="Aharoni"/>
                <a:ea typeface="Aharoni"/>
                <a:cs typeface="Aharoni"/>
                <a:sym typeface="Aharoni"/>
              </a:rPr>
              <a:t>.</a:t>
            </a:r>
          </a:p>
        </p:txBody>
      </p:sp>
      <p:pic>
        <p:nvPicPr>
          <p:cNvPr id="5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412775"/>
            <a:ext cx="7272810" cy="5284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7.jpg" descr="http://www.ug-dabrowa.pl/getattachment/f438aaa2-48f3-4169-b2b3-3daa27034ac4/Rusza-halowa-pi%C5%82ka-nozna.asp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188639"/>
            <a:ext cx="1793777" cy="179377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title"/>
          </p:nvPr>
        </p:nvSpPr>
        <p:spPr>
          <a:xfrm>
            <a:off x="251519" y="1268759"/>
            <a:ext cx="8229601" cy="864097"/>
          </a:xfrm>
          <a:prstGeom prst="rect">
            <a:avLst/>
          </a:prstGeom>
        </p:spPr>
        <p:txBody>
          <a:bodyPr/>
          <a:lstStyle/>
          <a:p>
            <a:pPr lvl="0" defTabSz="402336">
              <a:defRPr sz="1800"/>
            </a:pPr>
            <a:r>
              <a:rPr b="1" sz="1716">
                <a:latin typeface="Aharoni"/>
                <a:ea typeface="Aharoni"/>
                <a:cs typeface="Aharoni"/>
                <a:sym typeface="Aharoni"/>
              </a:rPr>
              <a:t>We have a lot of pitches and 1 large stadium .</a:t>
            </a:r>
            <a:br>
              <a:rPr b="1" sz="1716">
                <a:latin typeface="Aharoni"/>
                <a:ea typeface="Aharoni"/>
                <a:cs typeface="Aharoni"/>
                <a:sym typeface="Aharoni"/>
              </a:rPr>
            </a:br>
            <a:br>
              <a:rPr b="1" sz="1716">
                <a:latin typeface="Aharoni"/>
                <a:ea typeface="Aharoni"/>
                <a:cs typeface="Aharoni"/>
                <a:sym typeface="Aharoni"/>
              </a:rPr>
            </a:br>
          </a:p>
        </p:txBody>
      </p:sp>
      <p:pic>
        <p:nvPicPr>
          <p:cNvPr id="63" name="image8.jpg" descr="http://www.gorpol.pl/foto/8959_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" y="2132856"/>
            <a:ext cx="7488833" cy="4142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xfrm>
            <a:off x="467543" y="332655"/>
            <a:ext cx="8229601" cy="2116834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3200"/>
              <a:t>	</a:t>
            </a:r>
            <a:r>
              <a:rPr b="1" sz="1900">
                <a:latin typeface="Aharoni"/>
                <a:ea typeface="Aharoni"/>
                <a:cs typeface="Aharoni"/>
                <a:sym typeface="Aharoni"/>
              </a:rPr>
              <a:t>Aero Club Bielsko - Bialski has existed in Bielsko - Biala since 1945. It’s base is Aleksandrowickie Airport. The Aero Club has four sections: airplanes , gliders , parachutes , modeling. </a:t>
            </a:r>
          </a:p>
        </p:txBody>
      </p:sp>
      <p:pic>
        <p:nvPicPr>
          <p:cNvPr id="66" name="image9.jpg" descr="http://www.kocjan.pl/albums/userpics/10064/bielsko_biala_z_lotu_ptaka_lotnisko_99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700808"/>
            <a:ext cx="7416826" cy="4944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/>
            </a:pPr>
            <a:r>
              <a:rPr b="1" sz="3432">
                <a:latin typeface="Aharoni"/>
                <a:ea typeface="Aharoni"/>
                <a:cs typeface="Aharoni"/>
                <a:sym typeface="Aharoni"/>
              </a:rPr>
              <a:t>Recently ( in 2013 ) the city built a ski slope "D</a:t>
            </a:r>
            <a:r>
              <a:rPr b="1" sz="3432">
                <a:latin typeface="Aharoni"/>
                <a:ea typeface="Aharoni"/>
                <a:cs typeface="Aharoni"/>
                <a:sym typeface="Aharoni"/>
              </a:rPr>
              <a:t>e</a:t>
            </a:r>
            <a:r>
              <a:rPr b="1" sz="3432">
                <a:latin typeface="Aharoni"/>
                <a:ea typeface="Aharoni"/>
                <a:cs typeface="Aharoni"/>
                <a:sym typeface="Aharoni"/>
              </a:rPr>
              <a:t>bowiec" </a:t>
            </a:r>
            <a:r>
              <a:rPr sz="3432"/>
              <a:t>.</a:t>
            </a:r>
          </a:p>
        </p:txBody>
      </p:sp>
      <p:pic>
        <p:nvPicPr>
          <p:cNvPr id="69" name="image10.jpg" descr="http://img.bielsko.info/ib/0b2008a3ec4ea4ca668c516f8c2a5266/2/2014/01/debowiec_bielsko_stok_narciarsk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700808"/>
            <a:ext cx="7056784" cy="4697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