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3467-F07F-4C2F-8F63-20DB4DB9FAB2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A2CF-8C84-426E-9005-E1F748E93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5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0248-615F-4BFD-BB21-0107AA621523}" type="datetimeFigureOut">
              <a:rPr lang="pl-PL" smtClean="0"/>
              <a:t>04.02.2016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A4B-3E2C-4C64-904B-F1CF0624B2A9}" type="slidenum">
              <a:rPr lang="pl-PL" smtClean="0"/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ndalus" pitchFamily="18" charset="-78"/>
                <a:cs typeface="Andalus" pitchFamily="18" charset="-78"/>
              </a:rPr>
              <a:t>The occupations in my region in the ancient times</a:t>
            </a:r>
            <a:endParaRPr lang="pl-PL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ejt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67544" y="2276872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The occupations in my region in the ancient times</a:t>
            </a:r>
            <a:endParaRPr lang="pl-PL" sz="4000" dirty="0" smtClean="0">
              <a:latin typeface="Andalus" pitchFamily="18" charset="-78"/>
              <a:cs typeface="Andalus" pitchFamily="18" charset="-78"/>
            </a:endParaRPr>
          </a:p>
          <a:p>
            <a:endParaRPr lang="pl-PL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Chimney</a:t>
            </a:r>
            <a:r>
              <a:rPr lang="pl-PL" dirty="0"/>
              <a:t> </a:t>
            </a:r>
            <a:r>
              <a:rPr lang="pl-PL" dirty="0" err="1"/>
              <a:t>sweep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 </a:t>
            </a:r>
            <a:r>
              <a:rPr lang="en-US" sz="2400" b="1" dirty="0"/>
              <a:t>chimney sweep</a:t>
            </a:r>
            <a:r>
              <a:rPr lang="en-US" sz="2400" dirty="0"/>
              <a:t> is a worker who clears ash and soot </a:t>
            </a:r>
            <a:r>
              <a:rPr lang="en-US" sz="2400" dirty="0" smtClean="0"/>
              <a:t>from</a:t>
            </a:r>
            <a:r>
              <a:rPr lang="en-US" sz="2400" dirty="0"/>
              <a:t> </a:t>
            </a:r>
            <a:r>
              <a:rPr lang="en-US" sz="2400" u="sng" dirty="0"/>
              <a:t>chimneys</a:t>
            </a:r>
            <a:r>
              <a:rPr lang="en-US" sz="2400" dirty="0" smtClean="0"/>
              <a:t>.</a:t>
            </a:r>
            <a:r>
              <a:rPr lang="pl-PL" sz="2400" dirty="0" smtClean="0"/>
              <a:t>  </a:t>
            </a:r>
          </a:p>
          <a:p>
            <a:endParaRPr lang="pl-PL" dirty="0"/>
          </a:p>
        </p:txBody>
      </p:sp>
      <p:pic>
        <p:nvPicPr>
          <p:cNvPr id="4" name="Obraz 3" descr="komini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23728" y="404664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latin typeface="Andalus" pitchFamily="18" charset="-78"/>
                <a:cs typeface="Andalus" pitchFamily="18" charset="-78"/>
              </a:rPr>
              <a:t>Chimney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sweep</a:t>
            </a:r>
            <a:endParaRPr lang="pl-PL" sz="3200" dirty="0">
              <a:latin typeface="Andalus" pitchFamily="18" charset="-78"/>
              <a:cs typeface="Andalus" pitchFamily="18" charset="-78"/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483768" y="1484784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chimney sweep</a:t>
            </a:r>
            <a:r>
              <a:rPr lang="en-US" sz="2800" dirty="0"/>
              <a:t> is a worker who clears </a:t>
            </a:r>
            <a:r>
              <a:rPr lang="en-US" sz="2800" dirty="0" smtClean="0"/>
              <a:t>ash</a:t>
            </a:r>
            <a:r>
              <a:rPr lang="en-US" sz="2800" dirty="0"/>
              <a:t> and soot </a:t>
            </a:r>
            <a:r>
              <a:rPr lang="en-US" sz="2800" dirty="0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chimneys</a:t>
            </a:r>
            <a:r>
              <a:rPr lang="pl-PL" sz="2800" dirty="0" smtClean="0"/>
              <a:t>,</a:t>
            </a:r>
          </a:p>
          <a:p>
            <a:endParaRPr lang="pl-PL" sz="3200" dirty="0" smtClean="0"/>
          </a:p>
          <a:p>
            <a:r>
              <a:rPr lang="pl-PL" sz="3200" dirty="0" smtClean="0"/>
              <a:t>He </a:t>
            </a:r>
            <a:r>
              <a:rPr lang="pl-PL" sz="3200" dirty="0" err="1" smtClean="0"/>
              <a:t>also</a:t>
            </a:r>
            <a:r>
              <a:rPr lang="pl-PL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check</a:t>
            </a:r>
            <a:r>
              <a:rPr lang="pl-PL" sz="3200" dirty="0" smtClean="0"/>
              <a:t>s</a:t>
            </a:r>
            <a:r>
              <a:rPr lang="en-US" sz="3200" dirty="0"/>
              <a:t> the condition of </a:t>
            </a:r>
            <a:r>
              <a:rPr lang="en-US" sz="3200" dirty="0" smtClean="0"/>
              <a:t>the</a:t>
            </a:r>
            <a:r>
              <a:rPr lang="pl-PL" sz="3200" dirty="0" smtClean="0"/>
              <a:t> </a:t>
            </a:r>
            <a:r>
              <a:rPr lang="en-US" sz="3200" dirty="0" smtClean="0"/>
              <a:t>chimneys</a:t>
            </a:r>
            <a:r>
              <a:rPr lang="pl-PL" sz="3200" dirty="0" smtClean="0"/>
              <a:t>.</a:t>
            </a:r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u="sng" dirty="0" smtClean="0"/>
          </a:p>
          <a:p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Shepherd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shepherd  is a person who tends, herds, feeds, or guards herds of sheep.</a:t>
            </a:r>
            <a:endParaRPr lang="pl-PL" dirty="0"/>
          </a:p>
        </p:txBody>
      </p:sp>
      <p:pic>
        <p:nvPicPr>
          <p:cNvPr id="5" name="Obraz 4" descr="angl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68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39752" y="260648"/>
            <a:ext cx="46805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Shepherd</a:t>
            </a:r>
            <a:endParaRPr lang="pl-PL" sz="4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03648" y="155679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shepherd  is a person who </a:t>
            </a:r>
            <a:r>
              <a:rPr lang="en-US" sz="2800" dirty="0" smtClean="0">
                <a:solidFill>
                  <a:schemeClr val="bg1"/>
                </a:solidFill>
              </a:rPr>
              <a:t>takes care of </a:t>
            </a:r>
            <a:r>
              <a:rPr lang="en-US" sz="2800" dirty="0" smtClean="0">
                <a:solidFill>
                  <a:schemeClr val="bg1"/>
                </a:solidFill>
              </a:rPr>
              <a:t>or guards herds of sheep.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2636912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Shepherding is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of the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oldest occupations, beg</a:t>
            </a:r>
            <a:r>
              <a:rPr lang="en-US" sz="3200" dirty="0" smtClean="0">
                <a:solidFill>
                  <a:schemeClr val="bg1"/>
                </a:solidFill>
              </a:rPr>
              <a:t>innin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 some 5,000 years ago in Asia </a:t>
            </a:r>
            <a:r>
              <a:rPr lang="en-US" sz="3200" dirty="0" smtClean="0">
                <a:solidFill>
                  <a:srgbClr val="FFFFFF"/>
                </a:solidFill>
              </a:rPr>
              <a:t>. Sheep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 kept for their milk, </a:t>
            </a:r>
            <a:r>
              <a:rPr lang="en-US" sz="3200" dirty="0" smtClean="0">
                <a:solidFill>
                  <a:srgbClr val="FFFFFF"/>
                </a:solidFill>
              </a:rPr>
              <a:t>meat a</a:t>
            </a:r>
            <a:r>
              <a:rPr lang="en-US" sz="3200" dirty="0" smtClean="0"/>
              <a:t>nd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their wool.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ow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195736" y="4766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Smith</a:t>
            </a:r>
            <a:endParaRPr lang="pl-PL" sz="32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75656" y="1268760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smith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creates objects from  iron or steel by forging the metal, using tools</a:t>
            </a:r>
            <a:r>
              <a:rPr lang="pl-PL" dirty="0">
                <a:solidFill>
                  <a:srgbClr val="C00000"/>
                </a:solidFill>
              </a:rPr>
              <a:t> 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smtClean="0">
                <a:solidFill>
                  <a:srgbClr val="C00000"/>
                </a:solidFill>
              </a:rPr>
              <a:t>For </a:t>
            </a:r>
            <a:r>
              <a:rPr lang="pl-PL" dirty="0" err="1" smtClean="0">
                <a:solidFill>
                  <a:srgbClr val="C00000"/>
                </a:solidFill>
              </a:rPr>
              <a:t>example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a </a:t>
            </a:r>
            <a:r>
              <a:rPr lang="pl-PL" dirty="0" smtClean="0">
                <a:solidFill>
                  <a:srgbClr val="C00000"/>
                </a:solidFill>
              </a:rPr>
              <a:t>hammer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A s</a:t>
            </a:r>
            <a:r>
              <a:rPr lang="en-US" sz="2400" dirty="0" smtClean="0">
                <a:solidFill>
                  <a:srgbClr val="C00000"/>
                </a:solidFill>
              </a:rPr>
              <a:t>mith</a:t>
            </a:r>
            <a:r>
              <a:rPr lang="en-US" sz="2400" dirty="0">
                <a:solidFill>
                  <a:srgbClr val="C00000"/>
                </a:solidFill>
              </a:rPr>
              <a:t> produces such things as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endParaRPr lang="pl-PL" sz="2400" dirty="0" smtClean="0">
              <a:solidFill>
                <a:srgbClr val="C00000"/>
              </a:solidFill>
            </a:endParaRPr>
          </a:p>
          <a:p>
            <a:r>
              <a:rPr lang="pl-PL" dirty="0">
                <a:solidFill>
                  <a:srgbClr val="C00000"/>
                </a:solidFill>
              </a:rPr>
              <a:t>f</a:t>
            </a:r>
            <a:r>
              <a:rPr lang="en-US" dirty="0" err="1" smtClean="0">
                <a:solidFill>
                  <a:srgbClr val="C00000"/>
                </a:solidFill>
              </a:rPr>
              <a:t>urniture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>
                <a:solidFill>
                  <a:srgbClr val="C00000"/>
                </a:solidFill>
              </a:rPr>
              <a:t>s</a:t>
            </a:r>
            <a:r>
              <a:rPr lang="en-US" dirty="0" err="1" smtClean="0">
                <a:solidFill>
                  <a:srgbClr val="C00000"/>
                </a:solidFill>
              </a:rPr>
              <a:t>culptures</a:t>
            </a:r>
            <a:r>
              <a:rPr lang="en-US" dirty="0" smtClean="0"/>
              <a:t>,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tools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</a:rPr>
              <a:t>gates</a:t>
            </a:r>
            <a:endParaRPr lang="pl-PL" dirty="0" smtClean="0">
              <a:solidFill>
                <a:srgbClr val="C00000"/>
              </a:solidFill>
            </a:endParaRPr>
          </a:p>
          <a:p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bednar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555776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Cooper</a:t>
            </a:r>
            <a:endParaRPr lang="pl-PL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88024" y="3068960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cooper </a:t>
            </a:r>
            <a:r>
              <a:rPr lang="en-US" dirty="0" smtClean="0">
                <a:solidFill>
                  <a:schemeClr val="bg1"/>
                </a:solidFill>
              </a:rPr>
              <a:t>makes </a:t>
            </a:r>
            <a:r>
              <a:rPr lang="en-US" dirty="0" smtClean="0">
                <a:solidFill>
                  <a:schemeClr val="bg1"/>
                </a:solidFill>
              </a:rPr>
              <a:t>casks, drums and barrels and other accessories, usually out of wood, but sometimes using other materials.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More</a:t>
            </a:r>
            <a:r>
              <a:rPr lang="pl-PL" dirty="0">
                <a:solidFill>
                  <a:schemeClr val="bg1"/>
                </a:solidFill>
              </a:rPr>
              <a:t> </a:t>
            </a:r>
            <a:r>
              <a:rPr lang="pl-PL" dirty="0" err="1" smtClean="0">
                <a:solidFill>
                  <a:schemeClr val="bg1"/>
                </a:solidFill>
              </a:rPr>
              <a:t>examples</a:t>
            </a:r>
            <a:r>
              <a:rPr lang="pl-PL" dirty="0" smtClean="0">
                <a:solidFill>
                  <a:schemeClr val="bg1"/>
                </a:solidFill>
              </a:rPr>
              <a:t> of</a:t>
            </a:r>
            <a:r>
              <a:rPr lang="pl-PL" dirty="0">
                <a:solidFill>
                  <a:schemeClr val="bg1"/>
                </a:solidFill>
              </a:rPr>
              <a:t> </a:t>
            </a:r>
            <a:r>
              <a:rPr lang="pl-PL" dirty="0" err="1" smtClean="0">
                <a:solidFill>
                  <a:schemeClr val="bg1"/>
                </a:solidFill>
              </a:rPr>
              <a:t>what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a cooper </a:t>
            </a:r>
            <a:r>
              <a:rPr lang="pl-PL" dirty="0" err="1" smtClean="0">
                <a:solidFill>
                  <a:schemeClr val="bg1"/>
                </a:solidFill>
              </a:rPr>
              <a:t>can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make</a:t>
            </a:r>
            <a:r>
              <a:rPr lang="pl-PL" dirty="0" smtClean="0">
                <a:solidFill>
                  <a:schemeClr val="bg1"/>
                </a:solidFill>
              </a:rPr>
              <a:t>: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err="1" smtClean="0">
                <a:solidFill>
                  <a:schemeClr val="bg1"/>
                </a:solidFill>
              </a:rPr>
              <a:t>Barrels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err="1" smtClean="0">
                <a:solidFill>
                  <a:schemeClr val="bg1"/>
                </a:solidFill>
              </a:rPr>
              <a:t>Buckets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dirty="0" err="1" smtClean="0">
                <a:solidFill>
                  <a:schemeClr val="bg1"/>
                </a:solidFill>
              </a:rPr>
              <a:t>Tubs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Pipes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Thank you for your attention I hope 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came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 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close</a:t>
            </a:r>
            <a:r>
              <a:rPr lang="pl-PL" dirty="0" err="1">
                <a:latin typeface="Aharoni" pitchFamily="2" charset="-79"/>
                <a:cs typeface="Aharoni" pitchFamily="2" charset="-79"/>
              </a:rPr>
              <a:t>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 to 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jobs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from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 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 region</a:t>
            </a: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137</Words>
  <Application>Microsoft Macintosh PowerPoint</Application>
  <PresentationFormat>Pokaz na ekranie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The occupations in my region in the ancient times</vt:lpstr>
      <vt:lpstr>Chimney sweep </vt:lpstr>
      <vt:lpstr>Shepherd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occupations in my region in the ancient times</dc:title>
  <dc:creator>Szymon</dc:creator>
  <cp:lastModifiedBy>Magdalena Brzezinska</cp:lastModifiedBy>
  <cp:revision>8</cp:revision>
  <dcterms:created xsi:type="dcterms:W3CDTF">2016-02-04T14:57:42Z</dcterms:created>
  <dcterms:modified xsi:type="dcterms:W3CDTF">2016-02-04T23:22:42Z</dcterms:modified>
</cp:coreProperties>
</file>