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9" r:id="rId1"/>
  </p:sldMasterIdLst>
  <p:sldIdLst>
    <p:sldId id="256" r:id="rId2"/>
    <p:sldId id="257" r:id="rId3"/>
    <p:sldId id="258" r:id="rId4"/>
    <p:sldId id="263" r:id="rId5"/>
    <p:sldId id="259" r:id="rId6"/>
    <p:sldId id="260" r:id="rId7"/>
    <p:sldId id="264" r:id="rId8"/>
    <p:sldId id="261" r:id="rId9"/>
    <p:sldId id="262" r:id="rId10"/>
    <p:sldId id="265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80" d="100"/>
          <a:sy n="80" d="100"/>
        </p:scale>
        <p:origin x="-1110" y="-66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15128" y="1788454"/>
            <a:ext cx="8361229" cy="2098226"/>
          </a:xfrm>
        </p:spPr>
        <p:txBody>
          <a:bodyPr anchor="b">
            <a:noAutofit/>
          </a:bodyPr>
          <a:lstStyle>
            <a:lvl1pPr algn="ct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79906" y="3956279"/>
            <a:ext cx="6831673" cy="1086237"/>
          </a:xfrm>
        </p:spPr>
        <p:txBody>
          <a:bodyPr>
            <a:normAutofit/>
          </a:bodyPr>
          <a:lstStyle>
            <a:lvl1pPr marL="0" indent="0" algn="ct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3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editar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52858" y="6453386"/>
            <a:ext cx="1607944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1/11/2016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054" y="6453386"/>
            <a:ext cx="7023377" cy="404614"/>
          </a:xfrm>
        </p:spPr>
        <p:txBody>
          <a:bodyPr/>
          <a:lstStyle>
            <a:lvl1pPr algn="ctr">
              <a:defRPr baseline="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‹Nº›</a:t>
            </a:fld>
            <a:endParaRPr lang="en-US" dirty="0"/>
          </a:p>
        </p:txBody>
      </p:sp>
      <p:grpSp>
        <p:nvGrpSpPr>
          <p:cNvPr id="7" name="Group 6"/>
          <p:cNvGrpSpPr/>
          <p:nvPr/>
        </p:nvGrpSpPr>
        <p:grpSpPr>
          <a:xfrm>
            <a:off x="752858" y="744469"/>
            <a:ext cx="10674117" cy="5349671"/>
            <a:chOff x="752858" y="744469"/>
            <a:chExt cx="10674117" cy="5349671"/>
          </a:xfrm>
        </p:grpSpPr>
        <p:sp>
          <p:nvSpPr>
            <p:cNvPr id="11" name="Freeform 6"/>
            <p:cNvSpPr/>
            <p:nvPr/>
          </p:nvSpPr>
          <p:spPr bwMode="auto">
            <a:xfrm>
              <a:off x="8151962" y="1685652"/>
              <a:ext cx="3275013" cy="4408488"/>
            </a:xfrm>
            <a:custGeom>
              <a:avLst/>
              <a:gdLst/>
              <a:ahLst/>
              <a:cxnLst/>
              <a:rect l="l" t="t" r="r" b="b"/>
              <a:pathLst>
                <a:path w="10000" h="10000">
                  <a:moveTo>
                    <a:pt x="8761" y="0"/>
                  </a:moveTo>
                  <a:lnTo>
                    <a:pt x="10000" y="0"/>
                  </a:lnTo>
                  <a:lnTo>
                    <a:pt x="10000" y="10000"/>
                  </a:lnTo>
                  <a:lnTo>
                    <a:pt x="0" y="10000"/>
                  </a:lnTo>
                  <a:lnTo>
                    <a:pt x="0" y="9126"/>
                  </a:lnTo>
                  <a:lnTo>
                    <a:pt x="8761" y="9127"/>
                  </a:lnTo>
                  <a:lnTo>
                    <a:pt x="8761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4" name="Freeform 6"/>
            <p:cNvSpPr/>
            <p:nvPr/>
          </p:nvSpPr>
          <p:spPr bwMode="auto">
            <a:xfrm flipH="1" flipV="1">
              <a:off x="752858" y="744469"/>
              <a:ext cx="3275668" cy="4408488"/>
            </a:xfrm>
            <a:custGeom>
              <a:avLst/>
              <a:gdLst/>
              <a:ahLst/>
              <a:cxnLst/>
              <a:rect l="l" t="t" r="r" b="b"/>
              <a:pathLst>
                <a:path w="10002" h="10000">
                  <a:moveTo>
                    <a:pt x="8763" y="0"/>
                  </a:moveTo>
                  <a:lnTo>
                    <a:pt x="10002" y="0"/>
                  </a:lnTo>
                  <a:lnTo>
                    <a:pt x="10002" y="10000"/>
                  </a:lnTo>
                  <a:lnTo>
                    <a:pt x="2" y="10000"/>
                  </a:lnTo>
                  <a:cubicBezTo>
                    <a:pt x="-2" y="9698"/>
                    <a:pt x="4" y="9427"/>
                    <a:pt x="0" y="9125"/>
                  </a:cubicBezTo>
                  <a:lnTo>
                    <a:pt x="8763" y="9128"/>
                  </a:lnTo>
                  <a:lnTo>
                    <a:pt x="8763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  <p:extLst>
      <p:ext uri="{BB962C8B-B14F-4D97-AF65-F5344CB8AC3E}">
        <p14:creationId xmlns:p14="http://schemas.microsoft.com/office/powerpoint/2010/main" val="134332512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2295525"/>
            <a:ext cx="9601200" cy="3571875"/>
          </a:xfrm>
        </p:spPr>
        <p:txBody>
          <a:bodyPr vert="eaVer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1/11/2016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73119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596561" y="624156"/>
            <a:ext cx="1565766" cy="5243244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624156"/>
            <a:ext cx="8179641" cy="5243244"/>
          </a:xfrm>
        </p:spPr>
        <p:txBody>
          <a:bodyPr vert="eaVer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1/11/2016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27249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1/11/2016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76480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5025" y="1301360"/>
            <a:ext cx="9612971" cy="2852737"/>
          </a:xfrm>
        </p:spPr>
        <p:txBody>
          <a:bodyPr anchor="b">
            <a:normAutofit/>
          </a:bodyPr>
          <a:lstStyle>
            <a:lvl1pPr algn="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5025" y="4216328"/>
            <a:ext cx="9612971" cy="1143324"/>
          </a:xfrm>
        </p:spPr>
        <p:txBody>
          <a:bodyPr/>
          <a:lstStyle>
            <a:lvl1pPr marL="0" indent="0" algn="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8908" y="6453386"/>
            <a:ext cx="1622409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1/11/2016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312" y="6453386"/>
            <a:ext cx="7023377" cy="404614"/>
          </a:xfrm>
        </p:spPr>
        <p:txBody>
          <a:bodyPr/>
          <a:lstStyle>
            <a:lvl1pPr algn="ctr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‹Nº›</a:t>
            </a:fld>
            <a:endParaRPr lang="en-US" dirty="0"/>
          </a:p>
        </p:txBody>
      </p:sp>
      <p:sp>
        <p:nvSpPr>
          <p:cNvPr id="7" name="Freeform 6" title="Crop Mark"/>
          <p:cNvSpPr/>
          <p:nvPr/>
        </p:nvSpPr>
        <p:spPr bwMode="auto">
          <a:xfrm>
            <a:off x="8151962" y="1685652"/>
            <a:ext cx="3275013" cy="4408488"/>
          </a:xfrm>
          <a:custGeom>
            <a:avLst/>
            <a:gdLst/>
            <a:ahLst/>
            <a:cxnLst/>
            <a:rect l="0" t="0" r="r" b="b"/>
            <a:pathLst>
              <a:path w="4125" h="5554">
                <a:moveTo>
                  <a:pt x="3614" y="0"/>
                </a:moveTo>
                <a:lnTo>
                  <a:pt x="4125" y="0"/>
                </a:lnTo>
                <a:lnTo>
                  <a:pt x="4125" y="5554"/>
                </a:lnTo>
                <a:lnTo>
                  <a:pt x="0" y="5554"/>
                </a:lnTo>
                <a:lnTo>
                  <a:pt x="0" y="5074"/>
                </a:lnTo>
                <a:lnTo>
                  <a:pt x="3614" y="5074"/>
                </a:lnTo>
                <a:lnTo>
                  <a:pt x="3614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9321359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71600" y="2285999"/>
            <a:ext cx="4447786" cy="3581401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25403" y="2285999"/>
            <a:ext cx="4447786" cy="3581401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1/11/2016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50697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71600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25014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25014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1/11/2016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55023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1/11/2016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17562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1/11/2016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98936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Autofit/>
          </a:bodyPr>
          <a:lstStyle>
            <a:lvl1pPr>
              <a:lnSpc>
                <a:spcPct val="84000"/>
              </a:lnSpc>
              <a:defRPr sz="4800" baseline="0">
                <a:solidFill>
                  <a:schemeClr val="tx2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56020" y="685801"/>
            <a:ext cx="5212080" cy="517525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6344"/>
            <a:ext cx="3855720" cy="3011056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1/11/2016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‹Nº›</a:t>
            </a:fld>
            <a:endParaRPr lang="en-US" dirty="0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9637991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rmAutofit/>
          </a:bodyPr>
          <a:lstStyle>
            <a:lvl1pPr>
              <a:lnSpc>
                <a:spcPct val="84000"/>
              </a:lnSpc>
              <a:defRPr sz="4800" baseline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532120" y="0"/>
            <a:ext cx="6659880" cy="6857999"/>
          </a:xfrm>
        </p:spPr>
        <p:txBody>
          <a:bodyPr anchor="t"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5968"/>
            <a:ext cx="3855720" cy="3011432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1/11/2016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‹Nº›</a:t>
            </a:fld>
            <a:endParaRPr lang="en-US" dirty="0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7019872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286000"/>
            <a:ext cx="9601200" cy="3581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390650" y="6453386"/>
            <a:ext cx="120457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1/11/2016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93564" y="6453386"/>
            <a:ext cx="6280830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472736" y="6453386"/>
            <a:ext cx="159629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aseline="0"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‹Nº›</a:t>
            </a:fld>
            <a:endParaRPr lang="en-US" dirty="0"/>
          </a:p>
        </p:txBody>
      </p:sp>
      <p:sp>
        <p:nvSpPr>
          <p:cNvPr id="9" name="Rectangle 8" title="Side bar"/>
          <p:cNvSpPr/>
          <p:nvPr/>
        </p:nvSpPr>
        <p:spPr>
          <a:xfrm>
            <a:off x="478095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1391048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  <p:sldLayoutId id="2147483671" r:id="rId2"/>
    <p:sldLayoutId id="2147483672" r:id="rId3"/>
    <p:sldLayoutId id="2147483673" r:id="rId4"/>
    <p:sldLayoutId id="2147483674" r:id="rId5"/>
    <p:sldLayoutId id="2147483675" r:id="rId6"/>
    <p:sldLayoutId id="2147483676" r:id="rId7"/>
    <p:sldLayoutId id="2147483677" r:id="rId8"/>
    <p:sldLayoutId id="2147483678" r:id="rId9"/>
    <p:sldLayoutId id="2147483679" r:id="rId10"/>
    <p:sldLayoutId id="2147483680" r:id="rId11"/>
  </p:sldLayoutIdLst>
  <p:txStyles>
    <p:titleStyle>
      <a:lvl1pPr algn="l" defTabSz="914400" rtl="0" eaLnBrk="1" latinLnBrk="0" hangingPunct="1">
        <a:lnSpc>
          <a:spcPct val="89000"/>
        </a:lnSpc>
        <a:spcBef>
          <a:spcPct val="0"/>
        </a:spcBef>
        <a:buNone/>
        <a:defRPr sz="4400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84048" indent="-384048" algn="l" defTabSz="914400" rtl="0" eaLnBrk="1" latinLnBrk="0" hangingPunct="1">
        <a:lnSpc>
          <a:spcPct val="94000"/>
        </a:lnSpc>
        <a:spcBef>
          <a:spcPts val="1000"/>
        </a:spcBef>
        <a:spcAft>
          <a:spcPts val="200"/>
        </a:spcAft>
        <a:buFont typeface="Franklin Gothic Book" panose="020B0503020102020204" pitchFamily="34" charset="0"/>
        <a:buChar char="■"/>
        <a:defRPr sz="2000" kern="1200" baseline="0">
          <a:solidFill>
            <a:schemeClr val="tx2"/>
          </a:solidFill>
          <a:latin typeface="+mn-lt"/>
          <a:ea typeface="+mn-ea"/>
          <a:cs typeface="+mn-cs"/>
        </a:defRPr>
      </a:lvl1pPr>
      <a:lvl2pPr marL="384048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2000" i="1" kern="1200" baseline="0">
          <a:solidFill>
            <a:schemeClr val="tx2"/>
          </a:solidFill>
          <a:latin typeface="+mn-lt"/>
          <a:ea typeface="+mn-ea"/>
          <a:cs typeface="+mn-cs"/>
        </a:defRPr>
      </a:lvl2pPr>
      <a:lvl3pPr marL="384048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3pPr>
      <a:lvl4pPr marL="384048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800" i="1" kern="1200" baseline="0">
          <a:solidFill>
            <a:schemeClr val="tx2"/>
          </a:solidFill>
          <a:latin typeface="+mn-lt"/>
          <a:ea typeface="+mn-ea"/>
          <a:cs typeface="+mn-cs"/>
        </a:defRPr>
      </a:lvl4pPr>
      <a:lvl5pPr marL="384048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384048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600" i="1" kern="1200" baseline="0">
          <a:solidFill>
            <a:schemeClr val="tx2"/>
          </a:solidFill>
          <a:latin typeface="+mn-lt"/>
          <a:ea typeface="+mn-ea"/>
          <a:cs typeface="+mn-cs"/>
        </a:defRPr>
      </a:lvl6pPr>
      <a:lvl7pPr marL="384048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384048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400" i="1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4048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="" xmlns:p15="http://schemas.microsoft.com/office/powerpoint/2012/main">
        <p15:guide id="3" orient="horz" pos="1368">
          <p15:clr>
            <a:srgbClr val="F26B43"/>
          </p15:clr>
        </p15:guide>
        <p15:guide id="4" orient="horz" pos="1440">
          <p15:clr>
            <a:srgbClr val="F26B43"/>
          </p15:clr>
        </p15:guide>
        <p15:guide id="6" orient="horz" pos="3696">
          <p15:clr>
            <a:srgbClr val="F26B43"/>
          </p15:clr>
        </p15:guide>
        <p15:guide id="7" orient="horz" pos="432">
          <p15:clr>
            <a:srgbClr val="F26B43"/>
          </p15:clr>
        </p15:guide>
        <p15:guide id="8" orient="horz" pos="1512">
          <p15:clr>
            <a:srgbClr val="F26B43"/>
          </p15:clr>
        </p15:guide>
        <p15:guide id="9" pos="6912">
          <p15:clr>
            <a:srgbClr val="F26B43"/>
          </p15:clr>
        </p15:guide>
        <p15:guide id="10" pos="936">
          <p15:clr>
            <a:srgbClr val="F26B43"/>
          </p15:clr>
        </p15:guide>
        <p15:guide id="11" pos="864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7.xml"/><Relationship Id="rId1" Type="http://schemas.openxmlformats.org/officeDocument/2006/relationships/video" Target="https://www.youtube.com/embed/ZxAS3pVZi4I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video" Target="https://www.youtube.com/embed/f4ce6FBA1Bs" TargetMode="External"/><Relationship Id="rId1" Type="http://schemas.openxmlformats.org/officeDocument/2006/relationships/video" Target="https://www.youtube.com/embed/JnIDydRt3Bg" TargetMode="Externa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7.xml"/><Relationship Id="rId1" Type="http://schemas.openxmlformats.org/officeDocument/2006/relationships/video" Target="https://www.youtube.com/embed/iQDFA7z_UO4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981200" y="3124200"/>
            <a:ext cx="8361229" cy="2098226"/>
          </a:xfrm>
        </p:spPr>
        <p:txBody>
          <a:bodyPr/>
          <a:lstStyle/>
          <a:p>
            <a:r>
              <a:rPr lang="es-ES" dirty="0" smtClean="0"/>
              <a:t>3 </a:t>
            </a:r>
            <a:r>
              <a:rPr lang="es-ES" dirty="0" err="1" smtClean="0"/>
              <a:t>Spanish</a:t>
            </a:r>
            <a:r>
              <a:rPr lang="es-ES" dirty="0" smtClean="0"/>
              <a:t> </a:t>
            </a:r>
            <a:r>
              <a:rPr lang="es-ES" dirty="0" err="1" smtClean="0"/>
              <a:t>festivals</a:t>
            </a:r>
            <a:r>
              <a:rPr lang="es-ES" dirty="0" smtClean="0"/>
              <a:t/>
            </a:r>
            <a:br>
              <a:rPr lang="es-ES" dirty="0" smtClean="0"/>
            </a:br>
            <a:r>
              <a:rPr lang="es-ES" dirty="0" err="1" smtClean="0"/>
              <a:t>internationally</a:t>
            </a:r>
            <a:r>
              <a:rPr lang="es-ES" dirty="0" smtClean="0"/>
              <a:t/>
            </a:r>
            <a:br>
              <a:rPr lang="es-ES" dirty="0" smtClean="0"/>
            </a:br>
            <a:r>
              <a:rPr lang="es-ES" dirty="0" err="1" smtClean="0"/>
              <a:t>well-kown</a:t>
            </a:r>
            <a:endParaRPr lang="es-ES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2971800" y="5029200"/>
            <a:ext cx="6831673" cy="1086237"/>
          </a:xfrm>
        </p:spPr>
        <p:txBody>
          <a:bodyPr/>
          <a:lstStyle/>
          <a:p>
            <a:r>
              <a:rPr lang="es-ES" dirty="0" smtClean="0">
                <a:solidFill>
                  <a:srgbClr val="FF0000"/>
                </a:solidFill>
              </a:rPr>
              <a:t>San Fermín. Fallas de Valencia. </a:t>
            </a:r>
            <a:r>
              <a:rPr lang="es-ES" dirty="0" err="1" smtClean="0">
                <a:solidFill>
                  <a:srgbClr val="FF0000"/>
                </a:solidFill>
              </a:rPr>
              <a:t>Tomatina</a:t>
            </a:r>
            <a:endParaRPr lang="es-ES" dirty="0" smtClean="0">
              <a:solidFill>
                <a:srgbClr val="FF0000"/>
              </a:solidFill>
            </a:endParaRPr>
          </a:p>
          <a:p>
            <a:r>
              <a:rPr lang="es-ES" smtClean="0">
                <a:solidFill>
                  <a:schemeClr val="tx1"/>
                </a:solidFill>
              </a:rPr>
              <a:t>by</a:t>
            </a:r>
            <a:r>
              <a:rPr lang="es-ES" dirty="0" smtClean="0">
                <a:solidFill>
                  <a:schemeClr val="tx1"/>
                </a:solidFill>
              </a:rPr>
              <a:t> Daniel Mt</a:t>
            </a:r>
            <a:endParaRPr lang="es-E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816509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ZxAS3pVZi4I"/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2971800" y="1219200"/>
            <a:ext cx="7010400" cy="3943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5646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295400" y="228600"/>
            <a:ext cx="9601200" cy="685800"/>
          </a:xfrm>
        </p:spPr>
        <p:txBody>
          <a:bodyPr>
            <a:normAutofit fontScale="90000"/>
          </a:bodyPr>
          <a:lstStyle/>
          <a:p>
            <a:r>
              <a:rPr lang="es-ES" dirty="0" smtClean="0"/>
              <a:t>San Fermín</a:t>
            </a:r>
            <a:endParaRPr lang="es-ES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447041" y="914400"/>
            <a:ext cx="10198496" cy="2330244"/>
          </a:xfrm>
        </p:spPr>
        <p:txBody>
          <a:bodyPr/>
          <a:lstStyle/>
          <a:p>
            <a:r>
              <a:rPr lang="es-ES" dirty="0" err="1" smtClean="0"/>
              <a:t>The</a:t>
            </a:r>
            <a:r>
              <a:rPr lang="es-ES" dirty="0" smtClean="0"/>
              <a:t> </a:t>
            </a:r>
            <a:r>
              <a:rPr lang="es-ES" dirty="0" smtClean="0"/>
              <a:t>festival </a:t>
            </a:r>
            <a:r>
              <a:rPr lang="es-ES" dirty="0" err="1" smtClean="0"/>
              <a:t>takes</a:t>
            </a:r>
            <a:r>
              <a:rPr lang="es-ES" dirty="0" smtClean="0"/>
              <a:t> place in </a:t>
            </a:r>
            <a:r>
              <a:rPr lang="es-ES" dirty="0"/>
              <a:t>P</a:t>
            </a:r>
            <a:r>
              <a:rPr lang="es-ES" dirty="0" smtClean="0"/>
              <a:t>amplona, </a:t>
            </a:r>
            <a:r>
              <a:rPr lang="es-ES" dirty="0" err="1" smtClean="0"/>
              <a:t>the</a:t>
            </a:r>
            <a:r>
              <a:rPr lang="es-ES" dirty="0" smtClean="0"/>
              <a:t> </a:t>
            </a:r>
            <a:r>
              <a:rPr lang="es-ES" dirty="0" smtClean="0"/>
              <a:t>capital of </a:t>
            </a:r>
            <a:r>
              <a:rPr lang="es-ES" dirty="0" err="1" smtClean="0"/>
              <a:t>the</a:t>
            </a:r>
            <a:r>
              <a:rPr lang="es-ES" dirty="0" smtClean="0"/>
              <a:t> </a:t>
            </a:r>
            <a:r>
              <a:rPr lang="es-ES" dirty="0" err="1" smtClean="0"/>
              <a:t>Navarre</a:t>
            </a:r>
            <a:r>
              <a:rPr lang="es-ES" dirty="0" smtClean="0"/>
              <a:t> </a:t>
            </a:r>
            <a:r>
              <a:rPr lang="es-ES" dirty="0" err="1" smtClean="0"/>
              <a:t>province</a:t>
            </a:r>
            <a:r>
              <a:rPr lang="es-ES" dirty="0" smtClean="0"/>
              <a:t>, </a:t>
            </a:r>
            <a:r>
              <a:rPr lang="es-ES" dirty="0" smtClean="0"/>
              <a:t>in honor of </a:t>
            </a:r>
            <a:r>
              <a:rPr lang="es-ES" dirty="0" smtClean="0"/>
              <a:t>San Fermín, </a:t>
            </a:r>
            <a:r>
              <a:rPr lang="es-ES" dirty="0" err="1" smtClean="0"/>
              <a:t>the</a:t>
            </a:r>
            <a:r>
              <a:rPr lang="es-ES" dirty="0" smtClean="0"/>
              <a:t> </a:t>
            </a:r>
            <a:r>
              <a:rPr lang="es-ES" dirty="0" err="1" smtClean="0"/>
              <a:t>saint</a:t>
            </a:r>
            <a:r>
              <a:rPr lang="es-ES" dirty="0" smtClean="0"/>
              <a:t> </a:t>
            </a:r>
            <a:r>
              <a:rPr lang="es-ES" dirty="0" err="1" smtClean="0"/>
              <a:t>patron</a:t>
            </a:r>
            <a:r>
              <a:rPr lang="es-ES" dirty="0" smtClean="0"/>
              <a:t> of </a:t>
            </a:r>
            <a:r>
              <a:rPr lang="es-ES" dirty="0" err="1" smtClean="0"/>
              <a:t>the</a:t>
            </a:r>
            <a:r>
              <a:rPr lang="es-ES" dirty="0" smtClean="0"/>
              <a:t> </a:t>
            </a:r>
            <a:r>
              <a:rPr lang="es-ES" dirty="0" err="1" smtClean="0"/>
              <a:t>city</a:t>
            </a:r>
            <a:endParaRPr lang="es-ES" dirty="0" smtClean="0"/>
          </a:p>
          <a:p>
            <a:r>
              <a:rPr lang="es-ES" dirty="0" err="1" smtClean="0"/>
              <a:t>It</a:t>
            </a:r>
            <a:r>
              <a:rPr lang="es-ES" dirty="0" smtClean="0"/>
              <a:t> </a:t>
            </a:r>
            <a:r>
              <a:rPr lang="es-ES" dirty="0" err="1" smtClean="0"/>
              <a:t>begins</a:t>
            </a:r>
            <a:r>
              <a:rPr lang="es-ES" dirty="0" smtClean="0"/>
              <a:t> </a:t>
            </a:r>
            <a:r>
              <a:rPr lang="es-ES" dirty="0" err="1" smtClean="0"/>
              <a:t>on</a:t>
            </a:r>
            <a:r>
              <a:rPr lang="es-ES" dirty="0" smtClean="0"/>
              <a:t> </a:t>
            </a:r>
            <a:r>
              <a:rPr lang="es-ES" dirty="0" err="1" smtClean="0"/>
              <a:t>July</a:t>
            </a:r>
            <a:r>
              <a:rPr lang="es-ES" dirty="0" smtClean="0"/>
              <a:t> 7th </a:t>
            </a:r>
            <a:r>
              <a:rPr lang="es-ES" dirty="0" smtClean="0"/>
              <a:t>and </a:t>
            </a:r>
            <a:r>
              <a:rPr lang="es-ES" dirty="0" err="1"/>
              <a:t>e</a:t>
            </a:r>
            <a:r>
              <a:rPr lang="es-ES" dirty="0" err="1" smtClean="0"/>
              <a:t>nds</a:t>
            </a:r>
            <a:r>
              <a:rPr lang="es-ES" dirty="0" smtClean="0"/>
              <a:t> </a:t>
            </a:r>
            <a:r>
              <a:rPr lang="es-ES" dirty="0" err="1" smtClean="0"/>
              <a:t>on</a:t>
            </a:r>
            <a:r>
              <a:rPr lang="es-ES" dirty="0" smtClean="0"/>
              <a:t> </a:t>
            </a:r>
            <a:r>
              <a:rPr lang="es-ES" dirty="0" err="1" smtClean="0"/>
              <a:t>July</a:t>
            </a:r>
            <a:r>
              <a:rPr lang="es-ES" dirty="0" smtClean="0"/>
              <a:t> 14th</a:t>
            </a:r>
            <a:endParaRPr lang="es-ES" dirty="0" smtClean="0"/>
          </a:p>
          <a:p>
            <a:r>
              <a:rPr lang="es-ES" dirty="0" err="1" smtClean="0"/>
              <a:t>The</a:t>
            </a:r>
            <a:r>
              <a:rPr lang="es-ES" dirty="0" smtClean="0"/>
              <a:t> “chupinazo”  (</a:t>
            </a:r>
            <a:r>
              <a:rPr lang="es-ES" dirty="0" err="1" smtClean="0"/>
              <a:t>loud</a:t>
            </a:r>
            <a:r>
              <a:rPr lang="es-ES" dirty="0" smtClean="0"/>
              <a:t> </a:t>
            </a:r>
            <a:r>
              <a:rPr lang="es-ES" dirty="0" err="1" smtClean="0"/>
              <a:t>bang</a:t>
            </a:r>
            <a:r>
              <a:rPr lang="es-ES" dirty="0" smtClean="0"/>
              <a:t>) </a:t>
            </a:r>
            <a:r>
              <a:rPr lang="es-ES" dirty="0" err="1" smtClean="0"/>
              <a:t>marks</a:t>
            </a:r>
            <a:r>
              <a:rPr lang="es-ES" dirty="0" smtClean="0"/>
              <a:t> </a:t>
            </a:r>
            <a:r>
              <a:rPr lang="es-ES" dirty="0" err="1" smtClean="0"/>
              <a:t>the</a:t>
            </a:r>
            <a:r>
              <a:rPr lang="es-ES" dirty="0" smtClean="0"/>
              <a:t> </a:t>
            </a:r>
            <a:r>
              <a:rPr lang="es-ES" dirty="0" err="1" smtClean="0"/>
              <a:t>beginning</a:t>
            </a:r>
            <a:r>
              <a:rPr lang="es-ES" dirty="0" smtClean="0"/>
              <a:t> of san </a:t>
            </a:r>
            <a:r>
              <a:rPr lang="es-ES" dirty="0" err="1" smtClean="0"/>
              <a:t>fermín</a:t>
            </a:r>
            <a:endParaRPr lang="es-ES" dirty="0" smtClean="0"/>
          </a:p>
          <a:p>
            <a:r>
              <a:rPr lang="es-ES" dirty="0" err="1" smtClean="0"/>
              <a:t>This</a:t>
            </a:r>
            <a:r>
              <a:rPr lang="es-ES" dirty="0" smtClean="0"/>
              <a:t> </a:t>
            </a:r>
            <a:r>
              <a:rPr lang="es-ES" dirty="0" err="1" smtClean="0"/>
              <a:t>is</a:t>
            </a:r>
            <a:r>
              <a:rPr lang="es-ES" dirty="0" smtClean="0"/>
              <a:t> </a:t>
            </a:r>
            <a:r>
              <a:rPr lang="es-ES" dirty="0" err="1" smtClean="0"/>
              <a:t>the</a:t>
            </a:r>
            <a:r>
              <a:rPr lang="es-ES" dirty="0" smtClean="0"/>
              <a:t> </a:t>
            </a:r>
            <a:r>
              <a:rPr lang="es-ES" dirty="0" err="1" smtClean="0"/>
              <a:t>name</a:t>
            </a:r>
            <a:r>
              <a:rPr lang="es-ES" dirty="0" smtClean="0"/>
              <a:t> of </a:t>
            </a:r>
            <a:r>
              <a:rPr lang="es-ES" dirty="0" err="1" smtClean="0"/>
              <a:t>the</a:t>
            </a:r>
            <a:r>
              <a:rPr lang="es-ES" dirty="0" smtClean="0"/>
              <a:t> </a:t>
            </a:r>
            <a:r>
              <a:rPr lang="es-ES" dirty="0" err="1" smtClean="0"/>
              <a:t>rocket</a:t>
            </a:r>
            <a:r>
              <a:rPr lang="es-ES" dirty="0" smtClean="0"/>
              <a:t> </a:t>
            </a:r>
            <a:r>
              <a:rPr lang="es-ES" dirty="0" err="1" smtClean="0"/>
              <a:t>that</a:t>
            </a:r>
            <a:r>
              <a:rPr lang="es-ES" dirty="0" smtClean="0"/>
              <a:t> </a:t>
            </a:r>
            <a:r>
              <a:rPr lang="es-ES" dirty="0" err="1" smtClean="0"/>
              <a:t>is</a:t>
            </a:r>
            <a:r>
              <a:rPr lang="es-ES" dirty="0" smtClean="0"/>
              <a:t> </a:t>
            </a:r>
            <a:r>
              <a:rPr lang="es-ES" dirty="0" err="1" smtClean="0"/>
              <a:t>launched</a:t>
            </a:r>
            <a:r>
              <a:rPr lang="es-ES" dirty="0" smtClean="0"/>
              <a:t> </a:t>
            </a:r>
            <a:r>
              <a:rPr lang="es-ES" dirty="0" err="1" smtClean="0"/>
              <a:t>on</a:t>
            </a:r>
            <a:r>
              <a:rPr lang="es-ES" dirty="0" smtClean="0"/>
              <a:t> </a:t>
            </a:r>
            <a:r>
              <a:rPr lang="es-ES" dirty="0" err="1" smtClean="0"/>
              <a:t>July</a:t>
            </a:r>
            <a:r>
              <a:rPr lang="es-ES" dirty="0" smtClean="0"/>
              <a:t> </a:t>
            </a:r>
            <a:r>
              <a:rPr lang="es-ES" dirty="0" smtClean="0"/>
              <a:t>6th</a:t>
            </a:r>
            <a:endParaRPr lang="es-ES" dirty="0"/>
          </a:p>
        </p:txBody>
      </p:sp>
      <p:pic>
        <p:nvPicPr>
          <p:cNvPr id="4" name="Imagen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61886" y="3124200"/>
            <a:ext cx="5682853" cy="32661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79393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San Fermín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371600" y="1636568"/>
            <a:ext cx="9601200" cy="3581400"/>
          </a:xfrm>
        </p:spPr>
        <p:txBody>
          <a:bodyPr/>
          <a:lstStyle/>
          <a:p>
            <a:r>
              <a:rPr lang="es-ES" dirty="0" err="1" smtClean="0"/>
              <a:t>The</a:t>
            </a:r>
            <a:r>
              <a:rPr lang="es-ES" dirty="0" smtClean="0"/>
              <a:t> </a:t>
            </a:r>
            <a:r>
              <a:rPr lang="es-ES" dirty="0" err="1" smtClean="0"/>
              <a:t>best-known</a:t>
            </a:r>
            <a:r>
              <a:rPr lang="es-ES" dirty="0" smtClean="0"/>
              <a:t> </a:t>
            </a:r>
            <a:r>
              <a:rPr lang="es-ES" dirty="0" err="1" smtClean="0"/>
              <a:t>event</a:t>
            </a:r>
            <a:r>
              <a:rPr lang="es-ES" dirty="0" smtClean="0"/>
              <a:t> </a:t>
            </a:r>
            <a:r>
              <a:rPr lang="es-ES" dirty="0" err="1" smtClean="0"/>
              <a:t>is</a:t>
            </a:r>
            <a:r>
              <a:rPr lang="es-ES" dirty="0" smtClean="0"/>
              <a:t> </a:t>
            </a:r>
            <a:r>
              <a:rPr lang="es-ES" dirty="0" err="1" smtClean="0"/>
              <a:t>undoubtedly</a:t>
            </a:r>
            <a:r>
              <a:rPr lang="es-ES" dirty="0" smtClean="0"/>
              <a:t> </a:t>
            </a:r>
            <a:r>
              <a:rPr lang="es-ES" dirty="0" err="1" smtClean="0"/>
              <a:t>the</a:t>
            </a:r>
            <a:r>
              <a:rPr lang="es-ES" dirty="0" smtClean="0"/>
              <a:t> </a:t>
            </a:r>
            <a:r>
              <a:rPr lang="es-ES" dirty="0" err="1" smtClean="0"/>
              <a:t>running</a:t>
            </a:r>
            <a:r>
              <a:rPr lang="es-ES" dirty="0" smtClean="0"/>
              <a:t> of </a:t>
            </a:r>
            <a:r>
              <a:rPr lang="es-ES" dirty="0" err="1" smtClean="0"/>
              <a:t>the</a:t>
            </a:r>
            <a:r>
              <a:rPr lang="es-ES" dirty="0" smtClean="0"/>
              <a:t> </a:t>
            </a:r>
            <a:r>
              <a:rPr lang="es-ES" dirty="0" err="1" smtClean="0"/>
              <a:t>bulls</a:t>
            </a:r>
            <a:r>
              <a:rPr lang="es-ES" dirty="0" smtClean="0"/>
              <a:t> </a:t>
            </a:r>
            <a:r>
              <a:rPr lang="es-ES" dirty="0" err="1" smtClean="0"/>
              <a:t>from</a:t>
            </a:r>
            <a:r>
              <a:rPr lang="es-ES" dirty="0" smtClean="0"/>
              <a:t> </a:t>
            </a:r>
            <a:r>
              <a:rPr lang="es-ES" dirty="0" err="1" smtClean="0"/>
              <a:t>July</a:t>
            </a:r>
            <a:r>
              <a:rPr lang="es-ES" dirty="0" smtClean="0"/>
              <a:t> </a:t>
            </a:r>
            <a:r>
              <a:rPr lang="es-ES" dirty="0" smtClean="0"/>
              <a:t>7th </a:t>
            </a:r>
            <a:r>
              <a:rPr lang="es-ES" dirty="0" smtClean="0"/>
              <a:t>to </a:t>
            </a:r>
            <a:r>
              <a:rPr lang="es-ES" dirty="0" smtClean="0"/>
              <a:t>14th</a:t>
            </a:r>
            <a:endParaRPr lang="es-ES" dirty="0" smtClean="0"/>
          </a:p>
          <a:p>
            <a:r>
              <a:rPr lang="es-ES" dirty="0" err="1" smtClean="0"/>
              <a:t>This</a:t>
            </a:r>
            <a:r>
              <a:rPr lang="es-ES" dirty="0" smtClean="0"/>
              <a:t> </a:t>
            </a:r>
            <a:r>
              <a:rPr lang="es-ES" dirty="0" err="1" smtClean="0"/>
              <a:t>consists</a:t>
            </a:r>
            <a:r>
              <a:rPr lang="es-ES" dirty="0" smtClean="0"/>
              <a:t> of </a:t>
            </a:r>
            <a:r>
              <a:rPr lang="es-ES" dirty="0" err="1" smtClean="0"/>
              <a:t>driving</a:t>
            </a:r>
            <a:r>
              <a:rPr lang="es-ES" dirty="0" smtClean="0"/>
              <a:t> a </a:t>
            </a:r>
            <a:r>
              <a:rPr lang="es-ES" dirty="0" err="1" smtClean="0"/>
              <a:t>herd</a:t>
            </a:r>
            <a:r>
              <a:rPr lang="es-ES" dirty="0" smtClean="0"/>
              <a:t> of </a:t>
            </a:r>
            <a:r>
              <a:rPr lang="es-ES" dirty="0" err="1" smtClean="0"/>
              <a:t>bulls</a:t>
            </a:r>
            <a:r>
              <a:rPr lang="es-ES" dirty="0" smtClean="0"/>
              <a:t> at </a:t>
            </a:r>
            <a:r>
              <a:rPr lang="es-ES" dirty="0" smtClean="0"/>
              <a:t>8 in </a:t>
            </a:r>
            <a:r>
              <a:rPr lang="es-ES" dirty="0" err="1" smtClean="0"/>
              <a:t>the</a:t>
            </a:r>
            <a:r>
              <a:rPr lang="es-ES" dirty="0" smtClean="0"/>
              <a:t> </a:t>
            </a:r>
            <a:r>
              <a:rPr lang="es-ES" dirty="0" err="1" smtClean="0"/>
              <a:t>morning</a:t>
            </a:r>
            <a:r>
              <a:rPr lang="es-ES" dirty="0" smtClean="0"/>
              <a:t> </a:t>
            </a:r>
            <a:r>
              <a:rPr lang="es-ES" dirty="0" err="1" smtClean="0"/>
              <a:t>from</a:t>
            </a:r>
            <a:r>
              <a:rPr lang="es-ES" dirty="0" smtClean="0"/>
              <a:t> </a:t>
            </a:r>
            <a:r>
              <a:rPr lang="es-ES" dirty="0" smtClean="0"/>
              <a:t>Santo Domingo </a:t>
            </a:r>
            <a:r>
              <a:rPr lang="es-ES" dirty="0" err="1" smtClean="0"/>
              <a:t>street</a:t>
            </a:r>
            <a:r>
              <a:rPr lang="es-ES" dirty="0" smtClean="0"/>
              <a:t> (</a:t>
            </a:r>
            <a:r>
              <a:rPr lang="es-ES" dirty="0" err="1" smtClean="0"/>
              <a:t>which</a:t>
            </a:r>
            <a:r>
              <a:rPr lang="es-ES" dirty="0" smtClean="0"/>
              <a:t> </a:t>
            </a:r>
            <a:r>
              <a:rPr lang="es-ES" dirty="0" err="1" smtClean="0"/>
              <a:t>is</a:t>
            </a:r>
            <a:r>
              <a:rPr lang="es-ES" dirty="0" smtClean="0"/>
              <a:t> a </a:t>
            </a:r>
            <a:r>
              <a:rPr lang="es-ES" dirty="0" err="1" smtClean="0"/>
              <a:t>mild</a:t>
            </a:r>
            <a:r>
              <a:rPr lang="es-ES" dirty="0" smtClean="0"/>
              <a:t> </a:t>
            </a:r>
            <a:r>
              <a:rPr lang="es-ES" dirty="0" err="1" smtClean="0"/>
              <a:t>slope</a:t>
            </a:r>
            <a:r>
              <a:rPr lang="es-ES" dirty="0" smtClean="0"/>
              <a:t>) </a:t>
            </a:r>
            <a:r>
              <a:rPr lang="es-ES" dirty="0" smtClean="0"/>
              <a:t>to </a:t>
            </a:r>
            <a:r>
              <a:rPr lang="es-ES" dirty="0" err="1" smtClean="0"/>
              <a:t>the</a:t>
            </a:r>
            <a:r>
              <a:rPr lang="es-ES" dirty="0" smtClean="0"/>
              <a:t> </a:t>
            </a:r>
            <a:r>
              <a:rPr lang="es-ES" dirty="0" err="1" smtClean="0"/>
              <a:t>bull</a:t>
            </a:r>
            <a:r>
              <a:rPr lang="es-ES" dirty="0" smtClean="0"/>
              <a:t> ring</a:t>
            </a:r>
            <a:endParaRPr lang="es-ES" dirty="0" smtClean="0"/>
          </a:p>
          <a:p>
            <a:r>
              <a:rPr lang="es-ES" dirty="0" err="1" smtClean="0"/>
              <a:t>It’s</a:t>
            </a:r>
            <a:r>
              <a:rPr lang="es-ES" dirty="0" smtClean="0"/>
              <a:t> </a:t>
            </a:r>
            <a:r>
              <a:rPr lang="es-ES" dirty="0" smtClean="0"/>
              <a:t>a </a:t>
            </a:r>
            <a:r>
              <a:rPr lang="es-ES" dirty="0" err="1" smtClean="0"/>
              <a:t>very</a:t>
            </a:r>
            <a:r>
              <a:rPr lang="es-ES" dirty="0" smtClean="0"/>
              <a:t> </a:t>
            </a:r>
            <a:r>
              <a:rPr lang="es-ES" dirty="0" err="1" smtClean="0"/>
              <a:t>dangerous</a:t>
            </a:r>
            <a:r>
              <a:rPr lang="es-ES" dirty="0" smtClean="0"/>
              <a:t> </a:t>
            </a:r>
            <a:r>
              <a:rPr lang="es-ES" dirty="0" err="1" smtClean="0"/>
              <a:t>act</a:t>
            </a:r>
            <a:r>
              <a:rPr lang="es-ES" dirty="0" smtClean="0"/>
              <a:t> </a:t>
            </a:r>
            <a:r>
              <a:rPr lang="es-ES" dirty="0" err="1" smtClean="0"/>
              <a:t>but</a:t>
            </a:r>
            <a:r>
              <a:rPr lang="es-ES" dirty="0" smtClean="0"/>
              <a:t> </a:t>
            </a:r>
            <a:r>
              <a:rPr lang="es-ES" dirty="0" err="1" smtClean="0"/>
              <a:t>thousands</a:t>
            </a:r>
            <a:r>
              <a:rPr lang="es-ES" dirty="0" smtClean="0"/>
              <a:t> of </a:t>
            </a:r>
            <a:r>
              <a:rPr lang="es-ES" dirty="0" err="1" smtClean="0"/>
              <a:t>people</a:t>
            </a:r>
            <a:r>
              <a:rPr lang="es-ES" dirty="0" smtClean="0"/>
              <a:t> come </a:t>
            </a:r>
            <a:r>
              <a:rPr lang="es-ES" u="sng" dirty="0" err="1" smtClean="0"/>
              <a:t>from</a:t>
            </a:r>
            <a:r>
              <a:rPr lang="es-ES" u="sng" dirty="0" smtClean="0"/>
              <a:t> </a:t>
            </a:r>
            <a:r>
              <a:rPr lang="es-ES" u="sng" dirty="0" err="1" smtClean="0"/>
              <a:t>all</a:t>
            </a:r>
            <a:r>
              <a:rPr lang="es-ES" u="sng" dirty="0" smtClean="0"/>
              <a:t> </a:t>
            </a:r>
            <a:r>
              <a:rPr lang="es-ES" u="sng" dirty="0" err="1" smtClean="0"/>
              <a:t>over</a:t>
            </a:r>
            <a:r>
              <a:rPr lang="es-ES" u="sng" dirty="0" smtClean="0"/>
              <a:t> </a:t>
            </a:r>
            <a:r>
              <a:rPr lang="es-ES" u="sng" dirty="0" err="1" smtClean="0"/>
              <a:t>the</a:t>
            </a:r>
            <a:r>
              <a:rPr lang="es-ES" u="sng" dirty="0" smtClean="0"/>
              <a:t> </a:t>
            </a:r>
            <a:r>
              <a:rPr lang="es-ES" u="sng" dirty="0" err="1" smtClean="0"/>
              <a:t>world</a:t>
            </a:r>
            <a:r>
              <a:rPr lang="es-ES" dirty="0" smtClean="0"/>
              <a:t> to </a:t>
            </a:r>
            <a:r>
              <a:rPr lang="es-ES" dirty="0" err="1" smtClean="0"/>
              <a:t>take</a:t>
            </a:r>
            <a:r>
              <a:rPr lang="es-ES" dirty="0" smtClean="0"/>
              <a:t> </a:t>
            </a:r>
            <a:r>
              <a:rPr lang="es-ES" dirty="0" err="1" smtClean="0"/>
              <a:t>part</a:t>
            </a:r>
            <a:r>
              <a:rPr lang="es-ES" dirty="0" smtClean="0"/>
              <a:t> in </a:t>
            </a:r>
            <a:r>
              <a:rPr lang="es-ES" dirty="0" err="1" smtClean="0"/>
              <a:t>it</a:t>
            </a:r>
            <a:endParaRPr lang="es-ES" dirty="0" smtClean="0"/>
          </a:p>
          <a:p>
            <a:r>
              <a:rPr lang="es-ES" dirty="0" err="1" smtClean="0"/>
              <a:t>Since</a:t>
            </a:r>
            <a:r>
              <a:rPr lang="es-ES" dirty="0" smtClean="0"/>
              <a:t> 1924, 15 </a:t>
            </a:r>
            <a:r>
              <a:rPr lang="es-ES" dirty="0" err="1" smtClean="0"/>
              <a:t>deaths</a:t>
            </a:r>
            <a:r>
              <a:rPr lang="es-ES" dirty="0" smtClean="0"/>
              <a:t> </a:t>
            </a:r>
            <a:r>
              <a:rPr lang="es-ES" dirty="0" err="1" smtClean="0"/>
              <a:t>have</a:t>
            </a:r>
            <a:r>
              <a:rPr lang="es-ES" dirty="0" smtClean="0"/>
              <a:t> </a:t>
            </a:r>
            <a:r>
              <a:rPr lang="es-ES" dirty="0" err="1" smtClean="0"/>
              <a:t>been</a:t>
            </a:r>
            <a:r>
              <a:rPr lang="es-ES" dirty="0" smtClean="0"/>
              <a:t> </a:t>
            </a:r>
            <a:r>
              <a:rPr lang="es-ES" dirty="0" err="1" smtClean="0"/>
              <a:t>recorded</a:t>
            </a:r>
            <a:endParaRPr lang="es-ES" dirty="0" smtClean="0"/>
          </a:p>
          <a:p>
            <a:r>
              <a:rPr lang="es-ES" dirty="0" smtClean="0"/>
              <a:t>As in </a:t>
            </a:r>
            <a:r>
              <a:rPr lang="es-ES" dirty="0" err="1" smtClean="0"/>
              <a:t>other</a:t>
            </a:r>
            <a:r>
              <a:rPr lang="es-ES" dirty="0" smtClean="0"/>
              <a:t> </a:t>
            </a:r>
            <a:r>
              <a:rPr lang="es-ES" dirty="0" err="1" smtClean="0"/>
              <a:t>many</a:t>
            </a:r>
            <a:r>
              <a:rPr lang="es-ES" dirty="0" smtClean="0"/>
              <a:t> </a:t>
            </a:r>
            <a:r>
              <a:rPr lang="es-ES" dirty="0" err="1" smtClean="0"/>
              <a:t>Spanish</a:t>
            </a:r>
            <a:r>
              <a:rPr lang="es-ES" dirty="0" smtClean="0"/>
              <a:t> </a:t>
            </a:r>
            <a:r>
              <a:rPr lang="es-ES" dirty="0" err="1" smtClean="0"/>
              <a:t>festivals</a:t>
            </a:r>
            <a:r>
              <a:rPr lang="es-ES" dirty="0" smtClean="0"/>
              <a:t>, </a:t>
            </a:r>
            <a:r>
              <a:rPr lang="es-ES" dirty="0" err="1" smtClean="0"/>
              <a:t>music</a:t>
            </a:r>
            <a:r>
              <a:rPr lang="es-ES" dirty="0" smtClean="0"/>
              <a:t> and </a:t>
            </a:r>
            <a:r>
              <a:rPr lang="es-ES" dirty="0" err="1" smtClean="0"/>
              <a:t>fireworks</a:t>
            </a:r>
            <a:r>
              <a:rPr lang="es-ES" dirty="0" smtClean="0"/>
              <a:t> are a </a:t>
            </a:r>
            <a:r>
              <a:rPr lang="es-ES" dirty="0" err="1" smtClean="0"/>
              <a:t>must</a:t>
            </a:r>
            <a:endParaRPr lang="es-ES" dirty="0" smtClean="0"/>
          </a:p>
        </p:txBody>
      </p:sp>
      <p:pic>
        <p:nvPicPr>
          <p:cNvPr id="4" name="Imagen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1600" y="4394621"/>
            <a:ext cx="4194031" cy="2369628"/>
          </a:xfrm>
          <a:prstGeom prst="rect">
            <a:avLst/>
          </a:prstGeom>
        </p:spPr>
      </p:pic>
      <p:pic>
        <p:nvPicPr>
          <p:cNvPr id="7" name="Imagen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20350" y="4394621"/>
            <a:ext cx="3697730" cy="23696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162564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JnIDydRt3Bg"/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990600" y="304800"/>
            <a:ext cx="6096000" cy="3429000"/>
          </a:xfrm>
          <a:prstGeom prst="rect">
            <a:avLst/>
          </a:prstGeom>
        </p:spPr>
      </p:pic>
      <p:pic>
        <p:nvPicPr>
          <p:cNvPr id="5" name="f4ce6FBA1Bs"/>
          <p:cNvPicPr>
            <a:picLocks noRot="1" noChangeAspect="1"/>
          </p:cNvPicPr>
          <p:nvPr>
            <a:videoFile r:link="rId2"/>
          </p:nvPr>
        </p:nvPicPr>
        <p:blipFill>
          <a:blip r:embed="rId4"/>
          <a:stretch>
            <a:fillRect/>
          </a:stretch>
        </p:blipFill>
        <p:spPr>
          <a:xfrm>
            <a:off x="6324600" y="3429000"/>
            <a:ext cx="5554133" cy="3124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007307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Fallas de Valencia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371600" y="1643062"/>
            <a:ext cx="9601200" cy="3581400"/>
          </a:xfrm>
        </p:spPr>
        <p:txBody>
          <a:bodyPr/>
          <a:lstStyle/>
          <a:p>
            <a:r>
              <a:rPr lang="es-ES" dirty="0" err="1" smtClean="0"/>
              <a:t>It</a:t>
            </a:r>
            <a:r>
              <a:rPr lang="es-ES" dirty="0" smtClean="0"/>
              <a:t> </a:t>
            </a:r>
            <a:r>
              <a:rPr lang="es-ES" dirty="0" err="1" smtClean="0"/>
              <a:t>is</a:t>
            </a:r>
            <a:r>
              <a:rPr lang="es-ES" dirty="0" smtClean="0"/>
              <a:t> </a:t>
            </a:r>
            <a:r>
              <a:rPr lang="es-ES" dirty="0" smtClean="0"/>
              <a:t>a </a:t>
            </a:r>
            <a:r>
              <a:rPr lang="es-ES" dirty="0" err="1" smtClean="0"/>
              <a:t>celebration</a:t>
            </a:r>
            <a:r>
              <a:rPr lang="es-ES" dirty="0" smtClean="0"/>
              <a:t> </a:t>
            </a:r>
            <a:r>
              <a:rPr lang="es-ES" dirty="0" err="1" smtClean="0"/>
              <a:t>which</a:t>
            </a:r>
            <a:r>
              <a:rPr lang="es-ES" dirty="0" smtClean="0"/>
              <a:t> </a:t>
            </a:r>
            <a:r>
              <a:rPr lang="es-ES" dirty="0" err="1" smtClean="0"/>
              <a:t>is</a:t>
            </a:r>
            <a:r>
              <a:rPr lang="es-ES" dirty="0" smtClean="0"/>
              <a:t> </a:t>
            </a:r>
            <a:r>
              <a:rPr lang="es-ES" dirty="0" err="1" smtClean="0"/>
              <a:t>listed</a:t>
            </a:r>
            <a:r>
              <a:rPr lang="es-ES" dirty="0" smtClean="0"/>
              <a:t> as a Festival of International </a:t>
            </a:r>
            <a:r>
              <a:rPr lang="es-ES" dirty="0" err="1" smtClean="0"/>
              <a:t>Tourism</a:t>
            </a:r>
            <a:r>
              <a:rPr lang="es-ES" dirty="0" smtClean="0"/>
              <a:t> </a:t>
            </a:r>
            <a:r>
              <a:rPr lang="es-ES" dirty="0" err="1" smtClean="0"/>
              <a:t>Interest</a:t>
            </a:r>
            <a:endParaRPr lang="es-ES" dirty="0" smtClean="0"/>
          </a:p>
          <a:p>
            <a:r>
              <a:rPr lang="es-ES" dirty="0" err="1" smtClean="0"/>
              <a:t>They</a:t>
            </a:r>
            <a:r>
              <a:rPr lang="es-ES" dirty="0" smtClean="0"/>
              <a:t> are </a:t>
            </a:r>
            <a:r>
              <a:rPr lang="es-ES" dirty="0" err="1" smtClean="0"/>
              <a:t>held</a:t>
            </a:r>
            <a:r>
              <a:rPr lang="es-ES" dirty="0" smtClean="0"/>
              <a:t> in honor of St. Joseph, </a:t>
            </a:r>
            <a:r>
              <a:rPr lang="es-ES" dirty="0" err="1" smtClean="0"/>
              <a:t>saint</a:t>
            </a:r>
            <a:r>
              <a:rPr lang="es-ES" dirty="0" smtClean="0"/>
              <a:t> </a:t>
            </a:r>
            <a:r>
              <a:rPr lang="es-ES" dirty="0" err="1" smtClean="0"/>
              <a:t>patron</a:t>
            </a:r>
            <a:r>
              <a:rPr lang="es-ES" dirty="0" smtClean="0"/>
              <a:t> of </a:t>
            </a:r>
            <a:r>
              <a:rPr lang="es-ES" dirty="0" err="1" smtClean="0"/>
              <a:t>carpenters</a:t>
            </a:r>
            <a:r>
              <a:rPr lang="es-ES" dirty="0" smtClean="0"/>
              <a:t>, </a:t>
            </a:r>
            <a:r>
              <a:rPr lang="es-ES" dirty="0" err="1" smtClean="0"/>
              <a:t>between</a:t>
            </a:r>
            <a:r>
              <a:rPr lang="es-ES" dirty="0" smtClean="0"/>
              <a:t> </a:t>
            </a:r>
            <a:r>
              <a:rPr lang="es-ES" dirty="0" err="1" smtClean="0"/>
              <a:t>March</a:t>
            </a:r>
            <a:r>
              <a:rPr lang="es-ES" dirty="0" smtClean="0"/>
              <a:t> </a:t>
            </a:r>
            <a:r>
              <a:rPr lang="es-ES" dirty="0" smtClean="0"/>
              <a:t>15th </a:t>
            </a:r>
            <a:r>
              <a:rPr lang="es-ES" dirty="0" smtClean="0"/>
              <a:t>and </a:t>
            </a:r>
            <a:r>
              <a:rPr lang="es-ES" dirty="0" smtClean="0"/>
              <a:t>19th</a:t>
            </a:r>
            <a:endParaRPr lang="es-ES" dirty="0" smtClean="0"/>
          </a:p>
          <a:p>
            <a:r>
              <a:rPr lang="es-ES" dirty="0" err="1" smtClean="0"/>
              <a:t>This</a:t>
            </a:r>
            <a:r>
              <a:rPr lang="es-ES" dirty="0" smtClean="0"/>
              <a:t> </a:t>
            </a:r>
            <a:r>
              <a:rPr lang="es-ES" dirty="0" err="1" smtClean="0"/>
              <a:t>celebration</a:t>
            </a:r>
            <a:r>
              <a:rPr lang="es-ES" dirty="0" smtClean="0"/>
              <a:t> </a:t>
            </a:r>
            <a:r>
              <a:rPr lang="es-ES" dirty="0" err="1" smtClean="0"/>
              <a:t>revolves</a:t>
            </a:r>
            <a:r>
              <a:rPr lang="es-ES" dirty="0" smtClean="0"/>
              <a:t> </a:t>
            </a:r>
            <a:r>
              <a:rPr lang="es-ES" dirty="0" err="1" smtClean="0"/>
              <a:t>around</a:t>
            </a:r>
            <a:r>
              <a:rPr lang="es-ES" dirty="0" smtClean="0"/>
              <a:t> </a:t>
            </a:r>
            <a:r>
              <a:rPr lang="es-ES" dirty="0" err="1" smtClean="0"/>
              <a:t>the</a:t>
            </a:r>
            <a:r>
              <a:rPr lang="es-ES" dirty="0" smtClean="0"/>
              <a:t> Falla </a:t>
            </a:r>
            <a:r>
              <a:rPr lang="es-ES" dirty="0" err="1" smtClean="0"/>
              <a:t>monuments</a:t>
            </a:r>
            <a:r>
              <a:rPr lang="es-ES" dirty="0" smtClean="0"/>
              <a:t>: </a:t>
            </a:r>
            <a:r>
              <a:rPr lang="es-ES" dirty="0" err="1" smtClean="0"/>
              <a:t>huge</a:t>
            </a:r>
            <a:r>
              <a:rPr lang="es-ES" dirty="0" smtClean="0"/>
              <a:t>, </a:t>
            </a:r>
            <a:r>
              <a:rPr lang="es-ES" dirty="0" err="1" smtClean="0"/>
              <a:t>usually</a:t>
            </a:r>
            <a:r>
              <a:rPr lang="es-ES" dirty="0" smtClean="0"/>
              <a:t> </a:t>
            </a:r>
            <a:r>
              <a:rPr lang="es-ES" dirty="0" err="1" smtClean="0"/>
              <a:t>satirical</a:t>
            </a:r>
            <a:r>
              <a:rPr lang="es-ES" dirty="0" smtClean="0"/>
              <a:t> </a:t>
            </a:r>
            <a:r>
              <a:rPr lang="es-ES" dirty="0" err="1" smtClean="0"/>
              <a:t>sculptures</a:t>
            </a:r>
            <a:r>
              <a:rPr lang="es-ES" dirty="0" smtClean="0"/>
              <a:t> </a:t>
            </a:r>
            <a:r>
              <a:rPr lang="es-ES" dirty="0" err="1" smtClean="0"/>
              <a:t>that</a:t>
            </a:r>
            <a:r>
              <a:rPr lang="es-ES" dirty="0" smtClean="0"/>
              <a:t> </a:t>
            </a:r>
            <a:r>
              <a:rPr lang="es-ES" dirty="0" err="1" smtClean="0"/>
              <a:t>will</a:t>
            </a:r>
            <a:r>
              <a:rPr lang="es-ES" dirty="0"/>
              <a:t> </a:t>
            </a:r>
            <a:r>
              <a:rPr lang="es-ES" dirty="0" err="1"/>
              <a:t>end</a:t>
            </a:r>
            <a:r>
              <a:rPr lang="es-ES" dirty="0"/>
              <a:t> up </a:t>
            </a:r>
            <a:r>
              <a:rPr lang="es-ES" dirty="0" err="1" smtClean="0"/>
              <a:t>burning</a:t>
            </a:r>
            <a:r>
              <a:rPr lang="es-ES" dirty="0" smtClean="0"/>
              <a:t> </a:t>
            </a:r>
            <a:r>
              <a:rPr lang="es-ES" dirty="0" err="1" smtClean="0"/>
              <a:t>except</a:t>
            </a:r>
            <a:r>
              <a:rPr lang="es-ES" dirty="0" smtClean="0"/>
              <a:t> </a:t>
            </a:r>
            <a:r>
              <a:rPr lang="es-ES" dirty="0" err="1" smtClean="0"/>
              <a:t>one</a:t>
            </a:r>
            <a:r>
              <a:rPr lang="es-ES" dirty="0" smtClean="0"/>
              <a:t> </a:t>
            </a:r>
            <a:r>
              <a:rPr lang="es-ES" dirty="0" err="1" smtClean="0"/>
              <a:t>taht</a:t>
            </a:r>
            <a:r>
              <a:rPr lang="es-ES" dirty="0" smtClean="0"/>
              <a:t> </a:t>
            </a:r>
            <a:r>
              <a:rPr lang="es-ES" dirty="0" err="1" smtClean="0"/>
              <a:t>will</a:t>
            </a:r>
            <a:r>
              <a:rPr lang="es-ES" dirty="0" smtClean="0"/>
              <a:t> be </a:t>
            </a:r>
            <a:r>
              <a:rPr lang="es-ES" dirty="0" err="1" smtClean="0"/>
              <a:t>awarded</a:t>
            </a:r>
            <a:endParaRPr lang="es-ES" dirty="0"/>
          </a:p>
        </p:txBody>
      </p:sp>
      <p:pic>
        <p:nvPicPr>
          <p:cNvPr id="4" name="Imagen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3747" y="3604361"/>
            <a:ext cx="4336906" cy="2889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700423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</p:spPr>
        <p:txBody>
          <a:bodyPr/>
          <a:lstStyle/>
          <a:p>
            <a:r>
              <a:rPr lang="es-ES" smtClean="0"/>
              <a:t>Fallas de Valencia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426396" y="1371600"/>
            <a:ext cx="9601200" cy="3581400"/>
          </a:xfrm>
        </p:spPr>
        <p:txBody>
          <a:bodyPr/>
          <a:lstStyle/>
          <a:p>
            <a:r>
              <a:rPr lang="es-ES" dirty="0" err="1" smtClean="0"/>
              <a:t>Until</a:t>
            </a:r>
            <a:r>
              <a:rPr lang="es-ES" dirty="0" smtClean="0"/>
              <a:t> </a:t>
            </a:r>
            <a:r>
              <a:rPr lang="es-ES" dirty="0" err="1" smtClean="0"/>
              <a:t>March</a:t>
            </a:r>
            <a:r>
              <a:rPr lang="es-ES" dirty="0" smtClean="0"/>
              <a:t> 11 </a:t>
            </a:r>
            <a:r>
              <a:rPr lang="es-ES" dirty="0" err="1" smtClean="0"/>
              <a:t>you</a:t>
            </a:r>
            <a:r>
              <a:rPr lang="es-ES" dirty="0" smtClean="0"/>
              <a:t> can </a:t>
            </a:r>
            <a:r>
              <a:rPr lang="es-ES" dirty="0" err="1" smtClean="0"/>
              <a:t>visit</a:t>
            </a:r>
            <a:r>
              <a:rPr lang="es-ES" dirty="0" smtClean="0"/>
              <a:t> </a:t>
            </a:r>
            <a:r>
              <a:rPr lang="es-ES" dirty="0" err="1" smtClean="0"/>
              <a:t>an</a:t>
            </a:r>
            <a:r>
              <a:rPr lang="es-ES" dirty="0" smtClean="0"/>
              <a:t> </a:t>
            </a:r>
            <a:r>
              <a:rPr lang="es-ES" dirty="0" err="1" smtClean="0"/>
              <a:t>exhibition</a:t>
            </a:r>
            <a:r>
              <a:rPr lang="es-ES" dirty="0" smtClean="0"/>
              <a:t> </a:t>
            </a:r>
            <a:r>
              <a:rPr lang="es-ES" dirty="0" err="1" smtClean="0"/>
              <a:t>whare</a:t>
            </a:r>
            <a:r>
              <a:rPr lang="es-ES" dirty="0" smtClean="0"/>
              <a:t> </a:t>
            </a:r>
            <a:r>
              <a:rPr lang="es-ES" dirty="0" err="1" smtClean="0"/>
              <a:t>you’ll</a:t>
            </a:r>
            <a:r>
              <a:rPr lang="es-ES" dirty="0" smtClean="0"/>
              <a:t> </a:t>
            </a:r>
            <a:r>
              <a:rPr lang="es-ES" dirty="0" err="1" smtClean="0"/>
              <a:t>find</a:t>
            </a:r>
            <a:r>
              <a:rPr lang="es-ES" dirty="0" smtClean="0"/>
              <a:t> </a:t>
            </a:r>
            <a:r>
              <a:rPr lang="es-ES" dirty="0" err="1" smtClean="0"/>
              <a:t>around</a:t>
            </a:r>
            <a:r>
              <a:rPr lang="es-ES" dirty="0" smtClean="0"/>
              <a:t> 800 </a:t>
            </a:r>
            <a:r>
              <a:rPr lang="es-ES" dirty="0" err="1" smtClean="0"/>
              <a:t>monuments</a:t>
            </a:r>
            <a:r>
              <a:rPr lang="es-ES" dirty="0" smtClean="0"/>
              <a:t> </a:t>
            </a:r>
            <a:r>
              <a:rPr lang="es-ES" dirty="0" err="1" smtClean="0"/>
              <a:t>hoping</a:t>
            </a:r>
            <a:r>
              <a:rPr lang="es-ES" dirty="0" smtClean="0"/>
              <a:t> </a:t>
            </a:r>
            <a:r>
              <a:rPr lang="es-ES" dirty="0" smtClean="0"/>
              <a:t>to be </a:t>
            </a:r>
            <a:r>
              <a:rPr lang="es-ES" dirty="0" err="1" smtClean="0"/>
              <a:t>able</a:t>
            </a:r>
            <a:r>
              <a:rPr lang="es-ES" dirty="0" smtClean="0"/>
              <a:t> to </a:t>
            </a:r>
            <a:r>
              <a:rPr lang="es-ES" dirty="0" err="1" smtClean="0"/>
              <a:t>avoid</a:t>
            </a:r>
            <a:r>
              <a:rPr lang="es-ES" dirty="0" smtClean="0"/>
              <a:t> </a:t>
            </a:r>
            <a:r>
              <a:rPr lang="es-ES" dirty="0" err="1" smtClean="0"/>
              <a:t>the</a:t>
            </a:r>
            <a:r>
              <a:rPr lang="es-ES" dirty="0" smtClean="0"/>
              <a:t> </a:t>
            </a:r>
            <a:r>
              <a:rPr lang="es-ES" dirty="0" err="1" smtClean="0"/>
              <a:t>fire</a:t>
            </a:r>
            <a:endParaRPr lang="es-ES" dirty="0" smtClean="0"/>
          </a:p>
          <a:p>
            <a:r>
              <a:rPr lang="es-ES" dirty="0" err="1" smtClean="0"/>
              <a:t>Which</a:t>
            </a:r>
            <a:r>
              <a:rPr lang="es-ES" dirty="0" smtClean="0"/>
              <a:t> </a:t>
            </a:r>
            <a:r>
              <a:rPr lang="es-ES" dirty="0" err="1" smtClean="0"/>
              <a:t>one</a:t>
            </a:r>
            <a:r>
              <a:rPr lang="es-ES" dirty="0" smtClean="0"/>
              <a:t> </a:t>
            </a:r>
            <a:r>
              <a:rPr lang="es-ES" dirty="0" err="1" smtClean="0"/>
              <a:t>will</a:t>
            </a:r>
            <a:r>
              <a:rPr lang="es-ES" dirty="0" smtClean="0"/>
              <a:t> be free </a:t>
            </a:r>
            <a:r>
              <a:rPr lang="es-ES" dirty="0" err="1" smtClean="0"/>
              <a:t>from</a:t>
            </a:r>
            <a:r>
              <a:rPr lang="es-ES" dirty="0" smtClean="0"/>
              <a:t> </a:t>
            </a:r>
            <a:r>
              <a:rPr lang="es-ES" dirty="0" err="1" smtClean="0"/>
              <a:t>the</a:t>
            </a:r>
            <a:r>
              <a:rPr lang="es-ES" dirty="0" smtClean="0"/>
              <a:t> “</a:t>
            </a:r>
            <a:r>
              <a:rPr lang="es-ES" dirty="0" err="1" smtClean="0"/>
              <a:t>Cremà</a:t>
            </a:r>
            <a:r>
              <a:rPr lang="es-ES" dirty="0" smtClean="0"/>
              <a:t>” (</a:t>
            </a:r>
            <a:r>
              <a:rPr lang="es-ES" dirty="0" err="1" smtClean="0"/>
              <a:t>burning</a:t>
            </a:r>
            <a:r>
              <a:rPr lang="es-ES" dirty="0" smtClean="0"/>
              <a:t>) </a:t>
            </a:r>
            <a:r>
              <a:rPr lang="es-ES" dirty="0" err="1" smtClean="0"/>
              <a:t>is</a:t>
            </a:r>
            <a:r>
              <a:rPr lang="es-ES" dirty="0" smtClean="0"/>
              <a:t> </a:t>
            </a:r>
            <a:r>
              <a:rPr lang="es-ES" dirty="0" err="1" smtClean="0"/>
              <a:t>decided</a:t>
            </a:r>
            <a:r>
              <a:rPr lang="es-ES" dirty="0" smtClean="0"/>
              <a:t> </a:t>
            </a:r>
            <a:r>
              <a:rPr lang="es-ES" dirty="0" err="1" smtClean="0"/>
              <a:t>by</a:t>
            </a:r>
            <a:r>
              <a:rPr lang="es-ES" dirty="0" smtClean="0"/>
              <a:t> popular vote</a:t>
            </a:r>
          </a:p>
          <a:p>
            <a:r>
              <a:rPr lang="es-ES" dirty="0" err="1" smtClean="0"/>
              <a:t>This</a:t>
            </a:r>
            <a:r>
              <a:rPr lang="es-ES" dirty="0" smtClean="0"/>
              <a:t> </a:t>
            </a:r>
            <a:r>
              <a:rPr lang="es-ES" dirty="0" err="1" smtClean="0"/>
              <a:t>gigatic</a:t>
            </a:r>
            <a:r>
              <a:rPr lang="es-ES" dirty="0" smtClean="0"/>
              <a:t> </a:t>
            </a:r>
            <a:r>
              <a:rPr lang="es-ES" dirty="0" err="1" smtClean="0"/>
              <a:t>sculpture</a:t>
            </a:r>
            <a:r>
              <a:rPr lang="es-ES" dirty="0" smtClean="0"/>
              <a:t> </a:t>
            </a:r>
            <a:r>
              <a:rPr lang="es-ES" dirty="0" err="1" smtClean="0"/>
              <a:t>will</a:t>
            </a:r>
            <a:r>
              <a:rPr lang="es-ES" dirty="0" smtClean="0"/>
              <a:t> </a:t>
            </a:r>
            <a:r>
              <a:rPr lang="es-ES" dirty="0" smtClean="0"/>
              <a:t>be </a:t>
            </a:r>
            <a:r>
              <a:rPr lang="es-ES" dirty="0" err="1" smtClean="0"/>
              <a:t>exhibited</a:t>
            </a:r>
            <a:r>
              <a:rPr lang="es-ES" dirty="0" smtClean="0"/>
              <a:t> </a:t>
            </a:r>
            <a:r>
              <a:rPr lang="es-ES" dirty="0" err="1" smtClean="0"/>
              <a:t>next</a:t>
            </a:r>
            <a:r>
              <a:rPr lang="es-ES" dirty="0" smtClean="0"/>
              <a:t> to </a:t>
            </a:r>
            <a:r>
              <a:rPr lang="es-ES" dirty="0" err="1" smtClean="0"/>
              <a:t>the</a:t>
            </a:r>
            <a:r>
              <a:rPr lang="es-ES" dirty="0" smtClean="0"/>
              <a:t> </a:t>
            </a:r>
            <a:r>
              <a:rPr lang="es-ES" dirty="0" err="1" smtClean="0"/>
              <a:t>ones</a:t>
            </a:r>
            <a:r>
              <a:rPr lang="es-ES" dirty="0" smtClean="0"/>
              <a:t> </a:t>
            </a:r>
            <a:r>
              <a:rPr lang="es-ES" dirty="0" err="1" smtClean="0"/>
              <a:t>that</a:t>
            </a:r>
            <a:r>
              <a:rPr lang="es-ES" dirty="0" smtClean="0"/>
              <a:t> </a:t>
            </a:r>
            <a:r>
              <a:rPr lang="es-ES" dirty="0" err="1" smtClean="0"/>
              <a:t>were</a:t>
            </a:r>
            <a:r>
              <a:rPr lang="es-ES" dirty="0" smtClean="0"/>
              <a:t> </a:t>
            </a:r>
            <a:r>
              <a:rPr lang="es-ES" dirty="0" err="1" smtClean="0"/>
              <a:t>saved</a:t>
            </a:r>
            <a:r>
              <a:rPr lang="es-ES" dirty="0" smtClean="0"/>
              <a:t> in </a:t>
            </a:r>
            <a:r>
              <a:rPr lang="es-ES" dirty="0" err="1" smtClean="0"/>
              <a:t>previous</a:t>
            </a:r>
            <a:r>
              <a:rPr lang="es-ES" dirty="0" smtClean="0"/>
              <a:t> </a:t>
            </a:r>
            <a:r>
              <a:rPr lang="es-ES" dirty="0" err="1" smtClean="0"/>
              <a:t>years</a:t>
            </a:r>
            <a:r>
              <a:rPr lang="es-ES" dirty="0" smtClean="0"/>
              <a:t>, at </a:t>
            </a:r>
            <a:r>
              <a:rPr lang="es-ES" dirty="0" err="1" smtClean="0"/>
              <a:t>the</a:t>
            </a:r>
            <a:r>
              <a:rPr lang="es-ES" dirty="0" smtClean="0"/>
              <a:t> Fallero </a:t>
            </a:r>
            <a:r>
              <a:rPr lang="es-ES" dirty="0" err="1" smtClean="0"/>
              <a:t>Museum</a:t>
            </a:r>
            <a:endParaRPr lang="es-ES" dirty="0" smtClean="0"/>
          </a:p>
          <a:p>
            <a:r>
              <a:rPr lang="es-ES" dirty="0" err="1" smtClean="0"/>
              <a:t>The</a:t>
            </a:r>
            <a:r>
              <a:rPr lang="es-ES" dirty="0" smtClean="0"/>
              <a:t> Fallas </a:t>
            </a:r>
            <a:r>
              <a:rPr lang="es-ES" dirty="0" err="1" smtClean="0"/>
              <a:t>will</a:t>
            </a:r>
            <a:r>
              <a:rPr lang="es-ES" dirty="0" smtClean="0"/>
              <a:t> be </a:t>
            </a:r>
            <a:r>
              <a:rPr lang="es-ES" dirty="0" err="1" smtClean="0"/>
              <a:t>displayed</a:t>
            </a:r>
            <a:r>
              <a:rPr lang="es-ES" dirty="0" smtClean="0"/>
              <a:t> in </a:t>
            </a:r>
            <a:r>
              <a:rPr lang="es-ES" dirty="0" err="1" smtClean="0"/>
              <a:t>the</a:t>
            </a:r>
            <a:r>
              <a:rPr lang="es-ES" dirty="0" smtClean="0"/>
              <a:t> </a:t>
            </a:r>
            <a:r>
              <a:rPr lang="es-ES" dirty="0" err="1" smtClean="0"/>
              <a:t>streets</a:t>
            </a:r>
            <a:r>
              <a:rPr lang="es-ES" dirty="0" smtClean="0"/>
              <a:t> </a:t>
            </a:r>
            <a:r>
              <a:rPr lang="es-ES" dirty="0" err="1" smtClean="0"/>
              <a:t>on</a:t>
            </a:r>
            <a:r>
              <a:rPr lang="es-ES" dirty="0" smtClean="0"/>
              <a:t> </a:t>
            </a:r>
            <a:r>
              <a:rPr lang="es-ES" dirty="0" err="1" smtClean="0"/>
              <a:t>March</a:t>
            </a:r>
            <a:r>
              <a:rPr lang="es-ES" dirty="0" smtClean="0"/>
              <a:t> </a:t>
            </a:r>
            <a:r>
              <a:rPr lang="es-ES" dirty="0" smtClean="0"/>
              <a:t>14th </a:t>
            </a:r>
            <a:r>
              <a:rPr lang="es-ES" dirty="0" smtClean="0"/>
              <a:t>and </a:t>
            </a:r>
            <a:r>
              <a:rPr lang="es-ES" dirty="0" smtClean="0"/>
              <a:t>15th, </a:t>
            </a:r>
            <a:r>
              <a:rPr lang="es-ES" dirty="0" err="1" smtClean="0"/>
              <a:t>what</a:t>
            </a:r>
            <a:r>
              <a:rPr lang="es-ES" dirty="0" smtClean="0"/>
              <a:t> </a:t>
            </a:r>
            <a:r>
              <a:rPr lang="es-ES" dirty="0" err="1" smtClean="0"/>
              <a:t>is</a:t>
            </a:r>
            <a:r>
              <a:rPr lang="es-ES" dirty="0" smtClean="0"/>
              <a:t> </a:t>
            </a:r>
            <a:r>
              <a:rPr lang="es-ES" dirty="0" err="1" smtClean="0"/>
              <a:t>known</a:t>
            </a:r>
            <a:r>
              <a:rPr lang="es-ES" dirty="0" smtClean="0"/>
              <a:t> as </a:t>
            </a:r>
            <a:r>
              <a:rPr lang="es-ES" dirty="0" err="1" smtClean="0"/>
              <a:t>the</a:t>
            </a:r>
            <a:r>
              <a:rPr lang="es-ES" dirty="0" smtClean="0"/>
              <a:t> “</a:t>
            </a:r>
            <a:r>
              <a:rPr lang="es-ES" dirty="0" err="1" smtClean="0"/>
              <a:t>plantà</a:t>
            </a:r>
            <a:r>
              <a:rPr lang="es-ES" dirty="0" smtClean="0"/>
              <a:t>”</a:t>
            </a:r>
            <a:endParaRPr lang="es-ES" dirty="0"/>
          </a:p>
        </p:txBody>
      </p:sp>
      <p:pic>
        <p:nvPicPr>
          <p:cNvPr id="4" name="Imagen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1600" y="4175846"/>
            <a:ext cx="3231445" cy="2423584"/>
          </a:xfrm>
          <a:prstGeom prst="rect">
            <a:avLst/>
          </a:prstGeom>
        </p:spPr>
      </p:pic>
      <p:pic>
        <p:nvPicPr>
          <p:cNvPr id="5" name="Imagen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25099" y="4175846"/>
            <a:ext cx="3231446" cy="24235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571343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QDFA7z_UO4"/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2514600" y="914400"/>
            <a:ext cx="8398934" cy="472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352208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La Tomatina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371600" y="1741289"/>
            <a:ext cx="9601200" cy="3581400"/>
          </a:xfrm>
        </p:spPr>
        <p:txBody>
          <a:bodyPr/>
          <a:lstStyle/>
          <a:p>
            <a:r>
              <a:rPr lang="es-ES" b="0" i="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La </a:t>
            </a:r>
            <a:r>
              <a:rPr lang="es-ES" b="0" i="0" dirty="0" err="1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tomatina</a:t>
            </a:r>
            <a:r>
              <a:rPr lang="es-ES" b="0" i="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s-ES" b="0" i="0" dirty="0" err="1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is</a:t>
            </a:r>
            <a:r>
              <a:rPr lang="es-ES" b="0" i="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a </a:t>
            </a:r>
            <a:r>
              <a:rPr lang="es-ES" b="0" i="0" dirty="0" err="1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Spanish</a:t>
            </a:r>
            <a:r>
              <a:rPr lang="es-ES" b="0" i="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s-ES" b="0" i="0" dirty="0" err="1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celebration</a:t>
            </a:r>
            <a:r>
              <a:rPr lang="es-ES" b="0" i="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s-ES" b="0" i="0" dirty="0" err="1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that</a:t>
            </a:r>
            <a:r>
              <a:rPr lang="es-ES" b="0" i="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s-ES" b="0" i="0" dirty="0" err="1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consists</a:t>
            </a:r>
            <a:r>
              <a:rPr lang="es-ES" b="0" i="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in </a:t>
            </a:r>
            <a:r>
              <a:rPr lang="es-ES" b="0" i="0" dirty="0" err="1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throwing</a:t>
            </a:r>
            <a:r>
              <a:rPr lang="es-ES" b="0" i="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s-ES" b="0" i="0" dirty="0" err="1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tomatoes</a:t>
            </a:r>
            <a:r>
              <a:rPr lang="es-ES" b="0" i="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s-ES" b="0" i="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in </a:t>
            </a:r>
            <a:r>
              <a:rPr lang="es-ES" b="0" i="0" dirty="0" err="1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all</a:t>
            </a:r>
            <a:r>
              <a:rPr lang="es-ES" b="0" i="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s-ES" b="0" i="0" dirty="0" err="1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directions</a:t>
            </a:r>
            <a:r>
              <a:rPr lang="es-ES" b="0" i="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s-ES" b="0" i="0" dirty="0" err="1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against</a:t>
            </a:r>
            <a:r>
              <a:rPr lang="es-ES" b="0" i="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s-ES" b="0" i="0" dirty="0" err="1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other</a:t>
            </a:r>
            <a:r>
              <a:rPr lang="es-ES" b="0" i="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s-ES" b="0" i="0" dirty="0" err="1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members</a:t>
            </a:r>
            <a:r>
              <a:rPr lang="es-ES" b="0" i="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of </a:t>
            </a:r>
            <a:r>
              <a:rPr lang="es-ES" b="0" i="0" dirty="0" err="1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the</a:t>
            </a:r>
            <a:r>
              <a:rPr lang="es-ES" b="0" i="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s-ES" b="0" i="0" dirty="0" err="1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party</a:t>
            </a:r>
            <a:r>
              <a:rPr lang="es-ES" b="0" i="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/>
            </a:r>
            <a:br>
              <a:rPr lang="es-ES" b="0" i="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</a:br>
            <a:endParaRPr lang="es-ES" b="0" i="0" dirty="0" smtClean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r>
              <a:rPr lang="es-ES" b="0" i="0" dirty="0" err="1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This</a:t>
            </a:r>
            <a:r>
              <a:rPr lang="es-ES" b="0" i="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s-ES" b="0" i="0" dirty="0" err="1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celebration</a:t>
            </a:r>
            <a:r>
              <a:rPr lang="es-ES" b="0" i="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s-ES" b="0" i="0" dirty="0" err="1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happens</a:t>
            </a:r>
            <a:r>
              <a:rPr lang="es-ES" b="0" i="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s-ES" b="0" i="0" dirty="0" err="1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on</a:t>
            </a:r>
            <a:r>
              <a:rPr lang="es-ES" b="0" i="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s-ES" b="0" i="0" dirty="0" err="1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the</a:t>
            </a:r>
            <a:r>
              <a:rPr lang="es-ES" b="0" i="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s-ES" b="0" i="0" dirty="0" err="1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last</a:t>
            </a:r>
            <a:r>
              <a:rPr lang="es-ES" b="0" i="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s-ES" b="0" i="0" dirty="0" err="1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Wednesday</a:t>
            </a:r>
            <a:r>
              <a:rPr lang="es-ES" b="0" i="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of </a:t>
            </a:r>
            <a:r>
              <a:rPr lang="es-ES" b="0" i="0" dirty="0" err="1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August</a:t>
            </a:r>
            <a:r>
              <a:rPr lang="es-ES" b="0" i="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/>
            </a:r>
            <a:br>
              <a:rPr lang="es-ES" b="0" i="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</a:br>
            <a:endParaRPr lang="es-ES" b="0" i="0" dirty="0" smtClean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r>
              <a:rPr lang="es-ES" b="0" i="0" dirty="0" err="1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This</a:t>
            </a:r>
            <a:r>
              <a:rPr lang="es-ES" b="0" i="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s-ES" b="0" i="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festival </a:t>
            </a:r>
            <a:r>
              <a:rPr lang="es-ES" b="0" i="0" dirty="0" err="1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is</a:t>
            </a:r>
            <a:r>
              <a:rPr lang="es-ES" b="0" i="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s-ES" b="0" i="0" dirty="0" err="1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considered</a:t>
            </a:r>
            <a:r>
              <a:rPr lang="es-ES" b="0" i="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to </a:t>
            </a:r>
            <a:r>
              <a:rPr lang="es-ES" b="0" i="0" dirty="0" err="1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have</a:t>
            </a:r>
            <a:r>
              <a:rPr lang="es-ES" b="0" i="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s-ES" b="0" i="0" dirty="0" err="1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originated</a:t>
            </a:r>
            <a:r>
              <a:rPr lang="es-ES" b="0" i="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s-ES" b="0" i="0" dirty="0" err="1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is</a:t>
            </a:r>
            <a:r>
              <a:rPr lang="es-ES" b="0" i="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1945</a:t>
            </a:r>
            <a:endParaRPr lang="es-ES" dirty="0"/>
          </a:p>
        </p:txBody>
      </p:sp>
      <p:pic>
        <p:nvPicPr>
          <p:cNvPr id="4" name="Imagen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1600" y="4158146"/>
            <a:ext cx="3709789" cy="2471647"/>
          </a:xfrm>
          <a:prstGeom prst="rect">
            <a:avLst/>
          </a:prstGeom>
        </p:spPr>
      </p:pic>
      <p:pic>
        <p:nvPicPr>
          <p:cNvPr id="6" name="Imagen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69478" y="4158146"/>
            <a:ext cx="3515232" cy="24716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230140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La Tomatina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371600" y="1723430"/>
            <a:ext cx="9601200" cy="3581400"/>
          </a:xfrm>
        </p:spPr>
        <p:txBody>
          <a:bodyPr/>
          <a:lstStyle/>
          <a:p>
            <a:r>
              <a:rPr lang="es-ES" b="0" i="0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At 10 in the morning is when the ``soap stick´´ occurs</a:t>
            </a:r>
            <a:br>
              <a:rPr lang="es-ES" b="0" i="0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</a:br>
            <a:endParaRPr lang="es-ES" b="0" i="0" smtClean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r>
              <a:rPr lang="es-ES" b="0" i="0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It involves climbing a slippery pole, which has been greased, and which has a ham on the top</a:t>
            </a:r>
            <a:br>
              <a:rPr lang="es-ES" b="0" i="0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</a:br>
            <a:endParaRPr lang="es-ES" b="0" i="0" smtClean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r>
              <a:rPr lang="es-ES" b="0" i="0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The start signal is given when someone brings down one of the hams</a:t>
            </a:r>
            <a:br>
              <a:rPr lang="es-ES" b="0" i="0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</a:br>
            <a:endParaRPr lang="es-ES" b="0" i="0" smtClean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r>
              <a:rPr lang="es-ES" b="0" i="0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At this time trucks fill the plaza with tomatoes</a:t>
            </a:r>
            <a:br>
              <a:rPr lang="es-ES" b="0" i="0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</a:br>
            <a:endParaRPr lang="es-ES" b="0" i="0" smtClean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r>
              <a:rPr lang="es-ES" b="0" i="0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The fight ends exactly in one hour</a:t>
            </a:r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20754498"/>
      </p:ext>
    </p:extLst>
  </p:cSld>
  <p:clrMapOvr>
    <a:masterClrMapping/>
  </p:clrMapOvr>
</p:sld>
</file>

<file path=ppt/theme/theme1.xml><?xml version="1.0" encoding="utf-8"?>
<a:theme xmlns:a="http://schemas.openxmlformats.org/drawingml/2006/main" name="Crop">
  <a:themeElements>
    <a:clrScheme name="Crop">
      <a:dk1>
        <a:sysClr val="windowText" lastClr="000000"/>
      </a:dk1>
      <a:lt1>
        <a:sysClr val="window" lastClr="FFFFFF"/>
      </a:lt1>
      <a:dk2>
        <a:srgbClr val="191B0E"/>
      </a:dk2>
      <a:lt2>
        <a:srgbClr val="EFEDE3"/>
      </a:lt2>
      <a:accent1>
        <a:srgbClr val="8C8D86"/>
      </a:accent1>
      <a:accent2>
        <a:srgbClr val="E6C069"/>
      </a:accent2>
      <a:accent3>
        <a:srgbClr val="897B61"/>
      </a:accent3>
      <a:accent4>
        <a:srgbClr val="8DAB8E"/>
      </a:accent4>
      <a:accent5>
        <a:srgbClr val="77A2BB"/>
      </a:accent5>
      <a:accent6>
        <a:srgbClr val="E28394"/>
      </a:accent6>
      <a:hlink>
        <a:srgbClr val="77A2BB"/>
      </a:hlink>
      <a:folHlink>
        <a:srgbClr val="957A99"/>
      </a:folHlink>
    </a:clrScheme>
    <a:fontScheme name="Crop">
      <a:majorFont>
        <a:latin typeface="Franklin Gothic Book" panose="020B0503020102020204"/>
        <a:ea typeface=""/>
        <a:cs typeface=""/>
      </a:majorFont>
      <a:minorFont>
        <a:latin typeface="Franklin Gothic Book" panose="020B0503020102020204"/>
        <a:ea typeface=""/>
        <a:cs typeface=""/>
      </a:minorFont>
    </a:fontScheme>
    <a:fmtScheme name="Crop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34925" cap="flat" cmpd="sng" algn="in">
          <a:solidFill>
            <a:schemeClr val="phClr"/>
          </a:solidFill>
          <a:prstDash val="solid"/>
        </a:ln>
        <a:ln w="1905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Crop" id="{EC9488ED-E761-4D60-9AC4-764D1FE2C171}" vid="{CE19780C-D67D-4C13-9DE9-A52BC3BA51B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30</TotalTime>
  <Words>349</Words>
  <Application>Microsoft Office PowerPoint</Application>
  <PresentationFormat>Personalizado</PresentationFormat>
  <Paragraphs>33</Paragraphs>
  <Slides>10</Slides>
  <Notes>0</Notes>
  <HiddenSlides>0</HiddenSlides>
  <MMClips>4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10</vt:i4>
      </vt:variant>
    </vt:vector>
  </HeadingPairs>
  <TitlesOfParts>
    <vt:vector size="11" baseType="lpstr">
      <vt:lpstr>Crop</vt:lpstr>
      <vt:lpstr>3 Spanish festivals internationally well-kown</vt:lpstr>
      <vt:lpstr>San Fermín</vt:lpstr>
      <vt:lpstr>San Fermín</vt:lpstr>
      <vt:lpstr>Presentación de PowerPoint</vt:lpstr>
      <vt:lpstr>Fallas de Valencia</vt:lpstr>
      <vt:lpstr>Fallas de Valencia</vt:lpstr>
      <vt:lpstr>Presentación de PowerPoint</vt:lpstr>
      <vt:lpstr>La Tomatina</vt:lpstr>
      <vt:lpstr>La Tomatina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3 Spanish holydays</dc:title>
  <dc:creator>4ESO_AB</dc:creator>
  <cp:lastModifiedBy>A</cp:lastModifiedBy>
  <cp:revision>7</cp:revision>
  <dcterms:modified xsi:type="dcterms:W3CDTF">2016-01-11T17:45:00Z</dcterms:modified>
</cp:coreProperties>
</file>