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_rels/notesSlide18.xml.rels" ContentType="application/vnd.openxmlformats-package.relationships+xml"/>
  <Override PartName="/ppt/notesSlides/notesSlide18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o-RO" sz="2000" spc="-1" strike="noStrike">
                <a:latin typeface="Arial"/>
              </a:rPr>
              <a:t>Click to edit the notes format</a:t>
            </a:r>
            <a:endParaRPr b="0" lang="ro-RO" sz="2000" spc="-1" strike="noStrike">
              <a:latin typeface="Arial"/>
            </a:endParaRPr>
          </a:p>
        </p:txBody>
      </p:sp>
      <p:sp>
        <p:nvSpPr>
          <p:cNvPr id="21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o-RO" sz="1400" spc="-1" strike="noStrike">
                <a:latin typeface="Times New Roman"/>
              </a:rPr>
              <a:t> </a:t>
            </a:r>
            <a:endParaRPr b="0" lang="ro-RO" sz="1400" spc="-1" strike="noStrike">
              <a:latin typeface="Times New Roman"/>
            </a:endParaRPr>
          </a:p>
        </p:txBody>
      </p:sp>
      <p:sp>
        <p:nvSpPr>
          <p:cNvPr id="219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o-RO" sz="1400" spc="-1" strike="noStrike">
                <a:latin typeface="Times New Roman"/>
              </a:rPr>
              <a:t> </a:t>
            </a:r>
            <a:endParaRPr b="0" lang="ro-RO" sz="1400" spc="-1" strike="noStrike">
              <a:latin typeface="Times New Roman"/>
            </a:endParaRPr>
          </a:p>
        </p:txBody>
      </p:sp>
      <p:sp>
        <p:nvSpPr>
          <p:cNvPr id="219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o-RO" sz="1400" spc="-1" strike="noStrike">
                <a:latin typeface="Times New Roman"/>
              </a:rPr>
              <a:t> </a:t>
            </a:r>
            <a:endParaRPr b="0" lang="ro-RO" sz="1400" spc="-1" strike="noStrike">
              <a:latin typeface="Times New Roman"/>
            </a:endParaRPr>
          </a:p>
        </p:txBody>
      </p:sp>
      <p:sp>
        <p:nvSpPr>
          <p:cNvPr id="219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ECA6EAD-4404-47CC-A668-3305B9B6F815}" type="slidenum">
              <a:rPr b="0" lang="ro-RO" sz="1400" spc="-1" strike="noStrike">
                <a:latin typeface="Times New Roman"/>
              </a:rPr>
              <a:t>1</a:t>
            </a:fld>
            <a:endParaRPr b="0" lang="ro-RO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4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endParaRPr b="0" lang="ro-RO" sz="2000" spc="-1" strike="noStrike">
              <a:latin typeface="Arial"/>
            </a:endParaRPr>
          </a:p>
        </p:txBody>
      </p:sp>
      <p:sp>
        <p:nvSpPr>
          <p:cNvPr id="249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195B636E-2884-47FD-B00C-ECF19FE42C5B}" type="slidenum">
              <a:rPr b="0" lang="ro-RO" sz="1400" spc="-1" strike="noStrike">
                <a:solidFill>
                  <a:srgbClr val="000000"/>
                </a:solidFill>
                <a:latin typeface="Arial"/>
                <a:ea typeface="Arial"/>
              </a:rPr>
              <a:t>&lt;number&gt;</a:t>
            </a:fld>
            <a:endParaRPr b="0" lang="ro-RO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PlaceHolder 1"/>
          <p:cNvSpPr>
            <a:spLocks noGrp="1"/>
          </p:cNvSpPr>
          <p:nvPr>
            <p:ph type="subTitle"/>
          </p:nvPr>
        </p:nvSpPr>
        <p:spPr>
          <a:xfrm>
            <a:off x="4098240" y="1231920"/>
            <a:ext cx="4171320" cy="987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PlaceHolder 1"/>
          <p:cNvSpPr>
            <a:spLocks noGrp="1"/>
          </p:cNvSpPr>
          <p:nvPr>
            <p:ph type="subTitle"/>
          </p:nvPr>
        </p:nvSpPr>
        <p:spPr>
          <a:xfrm>
            <a:off x="4098240" y="1231920"/>
            <a:ext cx="4171320" cy="987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PlaceHolder 1"/>
          <p:cNvSpPr>
            <a:spLocks noGrp="1"/>
          </p:cNvSpPr>
          <p:nvPr>
            <p:ph type="subTitle"/>
          </p:nvPr>
        </p:nvSpPr>
        <p:spPr>
          <a:xfrm>
            <a:off x="4098240" y="1231920"/>
            <a:ext cx="4171320" cy="987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PlaceHolder 1"/>
          <p:cNvSpPr>
            <a:spLocks noGrp="1"/>
          </p:cNvSpPr>
          <p:nvPr>
            <p:ph type="subTitle"/>
          </p:nvPr>
        </p:nvSpPr>
        <p:spPr>
          <a:xfrm>
            <a:off x="4098240" y="1231920"/>
            <a:ext cx="4171320" cy="987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PlaceHolder 1"/>
          <p:cNvSpPr>
            <a:spLocks noGrp="1"/>
          </p:cNvSpPr>
          <p:nvPr>
            <p:ph type="subTitle"/>
          </p:nvPr>
        </p:nvSpPr>
        <p:spPr>
          <a:xfrm>
            <a:off x="4098240" y="1231920"/>
            <a:ext cx="4171320" cy="987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subTitle"/>
          </p:nvPr>
        </p:nvSpPr>
        <p:spPr>
          <a:xfrm>
            <a:off x="4098240" y="1231920"/>
            <a:ext cx="4171320" cy="987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PlaceHolder 1"/>
          <p:cNvSpPr>
            <a:spLocks noGrp="1"/>
          </p:cNvSpPr>
          <p:nvPr>
            <p:ph type="subTitle"/>
          </p:nvPr>
        </p:nvSpPr>
        <p:spPr>
          <a:xfrm>
            <a:off x="4098240" y="1231920"/>
            <a:ext cx="4171320" cy="987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PlaceHolder 1"/>
          <p:cNvSpPr>
            <a:spLocks noGrp="1"/>
          </p:cNvSpPr>
          <p:nvPr>
            <p:ph type="subTitle"/>
          </p:nvPr>
        </p:nvSpPr>
        <p:spPr>
          <a:xfrm>
            <a:off x="4098240" y="1231920"/>
            <a:ext cx="4171320" cy="987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PlaceHolder 1"/>
          <p:cNvSpPr>
            <a:spLocks noGrp="1"/>
          </p:cNvSpPr>
          <p:nvPr>
            <p:ph type="subTitle"/>
          </p:nvPr>
        </p:nvSpPr>
        <p:spPr>
          <a:xfrm>
            <a:off x="4098240" y="1231920"/>
            <a:ext cx="4171320" cy="987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098240" y="1231920"/>
            <a:ext cx="4171320" cy="987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PlaceHolder 1"/>
          <p:cNvSpPr>
            <a:spLocks noGrp="1"/>
          </p:cNvSpPr>
          <p:nvPr>
            <p:ph type="subTitle"/>
          </p:nvPr>
        </p:nvSpPr>
        <p:spPr>
          <a:xfrm>
            <a:off x="4098240" y="1231920"/>
            <a:ext cx="4171320" cy="987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PlaceHolder 1"/>
          <p:cNvSpPr>
            <a:spLocks noGrp="1"/>
          </p:cNvSpPr>
          <p:nvPr>
            <p:ph type="subTitle"/>
          </p:nvPr>
        </p:nvSpPr>
        <p:spPr>
          <a:xfrm>
            <a:off x="4098240" y="1231920"/>
            <a:ext cx="4171320" cy="987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PlaceHolder 1"/>
          <p:cNvSpPr>
            <a:spLocks noGrp="1"/>
          </p:cNvSpPr>
          <p:nvPr>
            <p:ph type="subTitle"/>
          </p:nvPr>
        </p:nvSpPr>
        <p:spPr>
          <a:xfrm>
            <a:off x="4098240" y="1231920"/>
            <a:ext cx="4171320" cy="9870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o-RO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PlaceHolder 1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5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255560" y="844200"/>
            <a:ext cx="4480920" cy="4050720"/>
          </a:xfrm>
          <a:prstGeom prst="rect">
            <a:avLst/>
          </a:prstGeom>
          <a:solidFill>
            <a:srgbClr val="f26d7d"/>
          </a:solidFill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084920" y="691920"/>
            <a:ext cx="4480920" cy="4050720"/>
          </a:xfrm>
          <a:prstGeom prst="rect">
            <a:avLst/>
          </a:prstGeom>
          <a:solidFill>
            <a:srgbClr val="64a1ce"/>
          </a:solidFill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3926160" y="539280"/>
            <a:ext cx="4480920" cy="4050720"/>
          </a:xfrm>
          <a:prstGeom prst="rect">
            <a:avLst/>
          </a:prstGeom>
          <a:solidFill>
            <a:srgbClr val="00d7a6"/>
          </a:solidFill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098240" y="1231920"/>
            <a:ext cx="4171320" cy="212904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45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45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8363520" y="93960"/>
            <a:ext cx="602640" cy="550440"/>
            <a:chOff x="8363520" y="93960"/>
            <a:chExt cx="602640" cy="550440"/>
          </a:xfrm>
        </p:grpSpPr>
        <p:sp>
          <p:nvSpPr>
            <p:cNvPr id="5" name="CustomShape 6"/>
            <p:cNvSpPr/>
            <p:nvPr/>
          </p:nvSpPr>
          <p:spPr>
            <a:xfrm>
              <a:off x="8673480" y="93960"/>
              <a:ext cx="246240" cy="246240"/>
            </a:xfrm>
            <a:custGeom>
              <a:avLst/>
              <a:gdLst/>
              <a:ahLst/>
              <a:rect l="l" t="t" r="r" b="b"/>
              <a:pathLst>
                <a:path w="9454" h="9454">
                  <a:moveTo>
                    <a:pt x="4727" y="0"/>
                  </a:moveTo>
                  <a:cubicBezTo>
                    <a:pt x="4549" y="1155"/>
                    <a:pt x="4025" y="2251"/>
                    <a:pt x="3144" y="3144"/>
                  </a:cubicBezTo>
                  <a:cubicBezTo>
                    <a:pt x="2251" y="4025"/>
                    <a:pt x="1155" y="4549"/>
                    <a:pt x="0" y="4727"/>
                  </a:cubicBezTo>
                  <a:cubicBezTo>
                    <a:pt x="1155" y="4906"/>
                    <a:pt x="2251" y="5442"/>
                    <a:pt x="3144" y="6323"/>
                  </a:cubicBezTo>
                  <a:cubicBezTo>
                    <a:pt x="4025" y="7204"/>
                    <a:pt x="4549" y="8311"/>
                    <a:pt x="4727" y="9454"/>
                  </a:cubicBezTo>
                  <a:cubicBezTo>
                    <a:pt x="4906" y="8311"/>
                    <a:pt x="5442" y="7204"/>
                    <a:pt x="6323" y="6323"/>
                  </a:cubicBezTo>
                  <a:cubicBezTo>
                    <a:pt x="7204" y="5442"/>
                    <a:pt x="8311" y="4906"/>
                    <a:pt x="9454" y="4727"/>
                  </a:cubicBezTo>
                  <a:cubicBezTo>
                    <a:pt x="8311" y="4549"/>
                    <a:pt x="7204" y="4025"/>
                    <a:pt x="6323" y="3144"/>
                  </a:cubicBezTo>
                  <a:cubicBezTo>
                    <a:pt x="5442" y="2251"/>
                    <a:pt x="4906" y="1155"/>
                    <a:pt x="4727" y="0"/>
                  </a:cubicBezTo>
                  <a:close/>
                </a:path>
              </a:pathLst>
            </a:custGeom>
            <a:solidFill>
              <a:schemeClr val="accent6"/>
            </a:solidFill>
            <a:ln w="2844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8719920" y="398160"/>
              <a:ext cx="246240" cy="246240"/>
            </a:xfrm>
            <a:custGeom>
              <a:avLst/>
              <a:gdLst/>
              <a:ahLst/>
              <a:rect l="l" t="t" r="r" b="b"/>
              <a:pathLst>
                <a:path w="9454" h="9454">
                  <a:moveTo>
                    <a:pt x="4727" y="0"/>
                  </a:moveTo>
                  <a:cubicBezTo>
                    <a:pt x="4549" y="1155"/>
                    <a:pt x="4025" y="2251"/>
                    <a:pt x="3144" y="3144"/>
                  </a:cubicBezTo>
                  <a:cubicBezTo>
                    <a:pt x="2251" y="4025"/>
                    <a:pt x="1155" y="4549"/>
                    <a:pt x="0" y="4727"/>
                  </a:cubicBezTo>
                  <a:cubicBezTo>
                    <a:pt x="1155" y="4906"/>
                    <a:pt x="2251" y="5442"/>
                    <a:pt x="3144" y="6323"/>
                  </a:cubicBezTo>
                  <a:cubicBezTo>
                    <a:pt x="4025" y="7204"/>
                    <a:pt x="4549" y="8311"/>
                    <a:pt x="4727" y="9454"/>
                  </a:cubicBezTo>
                  <a:cubicBezTo>
                    <a:pt x="4906" y="8311"/>
                    <a:pt x="5442" y="7204"/>
                    <a:pt x="6323" y="6323"/>
                  </a:cubicBezTo>
                  <a:cubicBezTo>
                    <a:pt x="7204" y="5442"/>
                    <a:pt x="8311" y="4906"/>
                    <a:pt x="9454" y="4727"/>
                  </a:cubicBezTo>
                  <a:cubicBezTo>
                    <a:pt x="8311" y="4549"/>
                    <a:pt x="7204" y="4025"/>
                    <a:pt x="6323" y="3144"/>
                  </a:cubicBezTo>
                  <a:cubicBezTo>
                    <a:pt x="5442" y="2251"/>
                    <a:pt x="4906" y="1155"/>
                    <a:pt x="4727" y="0"/>
                  </a:cubicBezTo>
                  <a:close/>
                </a:path>
              </a:pathLst>
            </a:custGeom>
            <a:solidFill>
              <a:schemeClr val="accent6"/>
            </a:solidFill>
            <a:ln w="2844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8363520" y="151200"/>
              <a:ext cx="246240" cy="246240"/>
            </a:xfrm>
            <a:custGeom>
              <a:avLst/>
              <a:gdLst/>
              <a:ahLst/>
              <a:rect l="l" t="t" r="r" b="b"/>
              <a:pathLst>
                <a:path w="9454" h="9454">
                  <a:moveTo>
                    <a:pt x="4727" y="0"/>
                  </a:moveTo>
                  <a:cubicBezTo>
                    <a:pt x="4549" y="1155"/>
                    <a:pt x="4025" y="2251"/>
                    <a:pt x="3144" y="3144"/>
                  </a:cubicBezTo>
                  <a:cubicBezTo>
                    <a:pt x="2251" y="4025"/>
                    <a:pt x="1155" y="4549"/>
                    <a:pt x="0" y="4727"/>
                  </a:cubicBezTo>
                  <a:cubicBezTo>
                    <a:pt x="1155" y="4906"/>
                    <a:pt x="2251" y="5442"/>
                    <a:pt x="3144" y="6323"/>
                  </a:cubicBezTo>
                  <a:cubicBezTo>
                    <a:pt x="4025" y="7204"/>
                    <a:pt x="4549" y="8311"/>
                    <a:pt x="4727" y="9454"/>
                  </a:cubicBezTo>
                  <a:cubicBezTo>
                    <a:pt x="4906" y="8311"/>
                    <a:pt x="5442" y="7204"/>
                    <a:pt x="6323" y="6323"/>
                  </a:cubicBezTo>
                  <a:cubicBezTo>
                    <a:pt x="7204" y="5442"/>
                    <a:pt x="8311" y="4906"/>
                    <a:pt x="9454" y="4727"/>
                  </a:cubicBezTo>
                  <a:cubicBezTo>
                    <a:pt x="8311" y="4549"/>
                    <a:pt x="7204" y="4025"/>
                    <a:pt x="6323" y="3144"/>
                  </a:cubicBezTo>
                  <a:cubicBezTo>
                    <a:pt x="5442" y="2251"/>
                    <a:pt x="4906" y="1155"/>
                    <a:pt x="4727" y="0"/>
                  </a:cubicBezTo>
                  <a:close/>
                </a:path>
              </a:pathLst>
            </a:custGeom>
            <a:solidFill>
              <a:schemeClr val="accent6"/>
            </a:solidFill>
            <a:ln w="2844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" name="CustomShape 9"/>
          <p:cNvSpPr/>
          <p:nvPr/>
        </p:nvSpPr>
        <p:spPr>
          <a:xfrm>
            <a:off x="189720" y="4534560"/>
            <a:ext cx="405720" cy="405720"/>
          </a:xfrm>
          <a:custGeom>
            <a:avLst/>
            <a:gdLst/>
            <a:ahLst/>
            <a:rect l="l" t="t" r="r" b="b"/>
            <a:pathLst>
              <a:path w="9454" h="9454">
                <a:moveTo>
                  <a:pt x="4727" y="0"/>
                </a:moveTo>
                <a:cubicBezTo>
                  <a:pt x="4549" y="1155"/>
                  <a:pt x="4025" y="2251"/>
                  <a:pt x="3144" y="3144"/>
                </a:cubicBezTo>
                <a:cubicBezTo>
                  <a:pt x="2251" y="4025"/>
                  <a:pt x="1155" y="4549"/>
                  <a:pt x="0" y="4727"/>
                </a:cubicBezTo>
                <a:cubicBezTo>
                  <a:pt x="1155" y="4906"/>
                  <a:pt x="2251" y="5442"/>
                  <a:pt x="3144" y="6323"/>
                </a:cubicBezTo>
                <a:cubicBezTo>
                  <a:pt x="4025" y="7204"/>
                  <a:pt x="4549" y="8311"/>
                  <a:pt x="4727" y="9454"/>
                </a:cubicBezTo>
                <a:cubicBezTo>
                  <a:pt x="4906" y="8311"/>
                  <a:pt x="5442" y="7204"/>
                  <a:pt x="6323" y="6323"/>
                </a:cubicBezTo>
                <a:cubicBezTo>
                  <a:pt x="7204" y="5442"/>
                  <a:pt x="8311" y="4906"/>
                  <a:pt x="9454" y="4727"/>
                </a:cubicBezTo>
                <a:cubicBezTo>
                  <a:pt x="8311" y="4549"/>
                  <a:pt x="7204" y="4025"/>
                  <a:pt x="6323" y="3144"/>
                </a:cubicBezTo>
                <a:cubicBezTo>
                  <a:pt x="5442" y="2251"/>
                  <a:pt x="4906" y="1155"/>
                  <a:pt x="4727" y="0"/>
                </a:cubicBezTo>
                <a:close/>
              </a:path>
            </a:pathLst>
          </a:cu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CustomShape 1"/>
          <p:cNvSpPr/>
          <p:nvPr/>
        </p:nvSpPr>
        <p:spPr>
          <a:xfrm>
            <a:off x="1016640" y="844200"/>
            <a:ext cx="7720920" cy="4059000"/>
          </a:xfrm>
          <a:prstGeom prst="rect">
            <a:avLst/>
          </a:prstGeom>
          <a:solidFill>
            <a:schemeClr val="accen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0" name="CustomShape 2"/>
          <p:cNvSpPr/>
          <p:nvPr/>
        </p:nvSpPr>
        <p:spPr>
          <a:xfrm>
            <a:off x="864360" y="691920"/>
            <a:ext cx="7720920" cy="4059000"/>
          </a:xfrm>
          <a:prstGeom prst="rect">
            <a:avLst/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1" name="CustomShape 3"/>
          <p:cNvSpPr/>
          <p:nvPr/>
        </p:nvSpPr>
        <p:spPr>
          <a:xfrm>
            <a:off x="712080" y="539280"/>
            <a:ext cx="7720920" cy="4059000"/>
          </a:xfrm>
          <a:prstGeom prst="rect">
            <a:avLst/>
          </a:prstGeom>
          <a:solidFill>
            <a:schemeClr val="l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2" name="CustomShape 4"/>
          <p:cNvSpPr/>
          <p:nvPr/>
        </p:nvSpPr>
        <p:spPr>
          <a:xfrm>
            <a:off x="-497880" y="2146680"/>
            <a:ext cx="849960" cy="849960"/>
          </a:xfrm>
          <a:prstGeom prst="ellipse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3" name="PlaceHolder 5"/>
          <p:cNvSpPr>
            <a:spLocks noGrp="1"/>
          </p:cNvSpPr>
          <p:nvPr>
            <p:ph type="sldNum"/>
          </p:nvPr>
        </p:nvSpPr>
        <p:spPr>
          <a:xfrm>
            <a:off x="0" y="2374920"/>
            <a:ext cx="35064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4012B098-1D5E-4268-9745-1F2681B73EC1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1924" name="PlaceHolder 6"/>
          <p:cNvSpPr>
            <a:spLocks noGrp="1"/>
          </p:cNvSpPr>
          <p:nvPr>
            <p:ph type="title"/>
          </p:nvPr>
        </p:nvSpPr>
        <p:spPr>
          <a:xfrm>
            <a:off x="712080" y="539280"/>
            <a:ext cx="7719840" cy="73548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5" name="CustomShape 7"/>
          <p:cNvSpPr/>
          <p:nvPr/>
        </p:nvSpPr>
        <p:spPr>
          <a:xfrm>
            <a:off x="8662320" y="97560"/>
            <a:ext cx="384840" cy="384840"/>
          </a:xfrm>
          <a:custGeom>
            <a:avLst/>
            <a:gdLst/>
            <a:ahLst/>
            <a:rect l="l" t="t" r="r" b="b"/>
            <a:pathLst>
              <a:path w="9454" h="9454">
                <a:moveTo>
                  <a:pt x="4727" y="0"/>
                </a:moveTo>
                <a:cubicBezTo>
                  <a:pt x="4549" y="1155"/>
                  <a:pt x="4025" y="2251"/>
                  <a:pt x="3144" y="3144"/>
                </a:cubicBezTo>
                <a:cubicBezTo>
                  <a:pt x="2251" y="4025"/>
                  <a:pt x="1155" y="4549"/>
                  <a:pt x="0" y="4727"/>
                </a:cubicBezTo>
                <a:cubicBezTo>
                  <a:pt x="1155" y="4906"/>
                  <a:pt x="2251" y="5442"/>
                  <a:pt x="3144" y="6323"/>
                </a:cubicBezTo>
                <a:cubicBezTo>
                  <a:pt x="4025" y="7204"/>
                  <a:pt x="4549" y="8311"/>
                  <a:pt x="4727" y="9454"/>
                </a:cubicBezTo>
                <a:cubicBezTo>
                  <a:pt x="4906" y="8311"/>
                  <a:pt x="5442" y="7204"/>
                  <a:pt x="6323" y="6323"/>
                </a:cubicBezTo>
                <a:cubicBezTo>
                  <a:pt x="7204" y="5442"/>
                  <a:pt x="8311" y="4906"/>
                  <a:pt x="9454" y="4727"/>
                </a:cubicBezTo>
                <a:cubicBezTo>
                  <a:pt x="8311" y="4549"/>
                  <a:pt x="7204" y="4025"/>
                  <a:pt x="6323" y="3144"/>
                </a:cubicBezTo>
                <a:cubicBezTo>
                  <a:pt x="5442" y="2251"/>
                  <a:pt x="4906" y="1155"/>
                  <a:pt x="4727" y="0"/>
                </a:cubicBezTo>
                <a:close/>
              </a:path>
            </a:pathLst>
          </a:cu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926" name="Group 8"/>
          <p:cNvGrpSpPr/>
          <p:nvPr/>
        </p:nvGrpSpPr>
        <p:grpSpPr>
          <a:xfrm>
            <a:off x="8046360" y="1275480"/>
            <a:ext cx="387000" cy="3318120"/>
            <a:chOff x="8046360" y="1275480"/>
            <a:chExt cx="387000" cy="3318120"/>
          </a:xfrm>
        </p:grpSpPr>
        <p:sp>
          <p:nvSpPr>
            <p:cNvPr id="1927" name="CustomShape 9"/>
            <p:cNvSpPr/>
            <p:nvPr/>
          </p:nvSpPr>
          <p:spPr>
            <a:xfrm>
              <a:off x="8046360" y="1275480"/>
              <a:ext cx="387000" cy="3318120"/>
            </a:xfrm>
            <a:prstGeom prst="rect">
              <a:avLst/>
            </a:prstGeom>
            <a:solidFill>
              <a:schemeClr val="accent2"/>
            </a:solidFill>
            <a:ln w="2844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928" name="Group 10"/>
            <p:cNvGrpSpPr/>
            <p:nvPr/>
          </p:nvGrpSpPr>
          <p:grpSpPr>
            <a:xfrm>
              <a:off x="8117640" y="1361160"/>
              <a:ext cx="244080" cy="3147120"/>
              <a:chOff x="8117640" y="1361160"/>
              <a:chExt cx="244080" cy="3147120"/>
            </a:xfrm>
          </p:grpSpPr>
          <p:sp>
            <p:nvSpPr>
              <p:cNvPr id="1929" name="CustomShape 11"/>
              <p:cNvSpPr/>
              <p:nvPr/>
            </p:nvSpPr>
            <p:spPr>
              <a:xfrm>
                <a:off x="8117640" y="273312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30" name="CustomShape 12"/>
              <p:cNvSpPr/>
              <p:nvPr/>
            </p:nvSpPr>
            <p:spPr>
              <a:xfrm>
                <a:off x="8117640" y="281700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31" name="CustomShape 13"/>
              <p:cNvSpPr/>
              <p:nvPr/>
            </p:nvSpPr>
            <p:spPr>
              <a:xfrm>
                <a:off x="8117640" y="289692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32" name="CustomShape 14"/>
              <p:cNvSpPr/>
              <p:nvPr/>
            </p:nvSpPr>
            <p:spPr>
              <a:xfrm>
                <a:off x="8117640" y="297252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33" name="CustomShape 15"/>
              <p:cNvSpPr/>
              <p:nvPr/>
            </p:nvSpPr>
            <p:spPr>
              <a:xfrm>
                <a:off x="8117640" y="305424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34" name="CustomShape 16"/>
              <p:cNvSpPr/>
              <p:nvPr/>
            </p:nvSpPr>
            <p:spPr>
              <a:xfrm>
                <a:off x="8117640" y="313200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35" name="CustomShape 17"/>
              <p:cNvSpPr/>
              <p:nvPr/>
            </p:nvSpPr>
            <p:spPr>
              <a:xfrm>
                <a:off x="8117640" y="321768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36" name="CustomShape 18"/>
              <p:cNvSpPr/>
              <p:nvPr/>
            </p:nvSpPr>
            <p:spPr>
              <a:xfrm>
                <a:off x="8117640" y="330156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37" name="CustomShape 19"/>
              <p:cNvSpPr/>
              <p:nvPr/>
            </p:nvSpPr>
            <p:spPr>
              <a:xfrm>
                <a:off x="8117640" y="338148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38" name="CustomShape 20"/>
              <p:cNvSpPr/>
              <p:nvPr/>
            </p:nvSpPr>
            <p:spPr>
              <a:xfrm>
                <a:off x="8117640" y="345708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39" name="CustomShape 21"/>
              <p:cNvSpPr/>
              <p:nvPr/>
            </p:nvSpPr>
            <p:spPr>
              <a:xfrm>
                <a:off x="8117640" y="353880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40" name="CustomShape 22"/>
              <p:cNvSpPr/>
              <p:nvPr/>
            </p:nvSpPr>
            <p:spPr>
              <a:xfrm>
                <a:off x="8117640" y="361656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41" name="CustomShape 23"/>
              <p:cNvSpPr/>
              <p:nvPr/>
            </p:nvSpPr>
            <p:spPr>
              <a:xfrm>
                <a:off x="8117640" y="370224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42" name="CustomShape 24"/>
              <p:cNvSpPr/>
              <p:nvPr/>
            </p:nvSpPr>
            <p:spPr>
              <a:xfrm>
                <a:off x="8117640" y="378612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43" name="CustomShape 25"/>
              <p:cNvSpPr/>
              <p:nvPr/>
            </p:nvSpPr>
            <p:spPr>
              <a:xfrm>
                <a:off x="8117640" y="386604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44" name="CustomShape 26"/>
              <p:cNvSpPr/>
              <p:nvPr/>
            </p:nvSpPr>
            <p:spPr>
              <a:xfrm>
                <a:off x="8117640" y="394164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45" name="CustomShape 27"/>
              <p:cNvSpPr/>
              <p:nvPr/>
            </p:nvSpPr>
            <p:spPr>
              <a:xfrm>
                <a:off x="8117640" y="402336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46" name="CustomShape 28"/>
              <p:cNvSpPr/>
              <p:nvPr/>
            </p:nvSpPr>
            <p:spPr>
              <a:xfrm>
                <a:off x="8117640" y="410112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47" name="CustomShape 29"/>
              <p:cNvSpPr/>
              <p:nvPr/>
            </p:nvSpPr>
            <p:spPr>
              <a:xfrm>
                <a:off x="8117640" y="418716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48" name="CustomShape 30"/>
              <p:cNvSpPr/>
              <p:nvPr/>
            </p:nvSpPr>
            <p:spPr>
              <a:xfrm>
                <a:off x="8117640" y="427068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49" name="CustomShape 31"/>
              <p:cNvSpPr/>
              <p:nvPr/>
            </p:nvSpPr>
            <p:spPr>
              <a:xfrm>
                <a:off x="8117640" y="435060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0" name="CustomShape 32"/>
              <p:cNvSpPr/>
              <p:nvPr/>
            </p:nvSpPr>
            <p:spPr>
              <a:xfrm>
                <a:off x="8117640" y="442620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1" name="CustomShape 33"/>
              <p:cNvSpPr/>
              <p:nvPr/>
            </p:nvSpPr>
            <p:spPr>
              <a:xfrm>
                <a:off x="8117640" y="450792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2" name="CustomShape 34"/>
              <p:cNvSpPr/>
              <p:nvPr/>
            </p:nvSpPr>
            <p:spPr>
              <a:xfrm>
                <a:off x="8117640" y="192744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3" name="CustomShape 35"/>
              <p:cNvSpPr/>
              <p:nvPr/>
            </p:nvSpPr>
            <p:spPr>
              <a:xfrm>
                <a:off x="8117640" y="201132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4" name="CustomShape 36"/>
              <p:cNvSpPr/>
              <p:nvPr/>
            </p:nvSpPr>
            <p:spPr>
              <a:xfrm>
                <a:off x="8117640" y="209124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5" name="CustomShape 37"/>
              <p:cNvSpPr/>
              <p:nvPr/>
            </p:nvSpPr>
            <p:spPr>
              <a:xfrm>
                <a:off x="8117640" y="216684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6" name="CustomShape 38"/>
              <p:cNvSpPr/>
              <p:nvPr/>
            </p:nvSpPr>
            <p:spPr>
              <a:xfrm>
                <a:off x="8117640" y="224856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7" name="CustomShape 39"/>
              <p:cNvSpPr/>
              <p:nvPr/>
            </p:nvSpPr>
            <p:spPr>
              <a:xfrm>
                <a:off x="8117640" y="232632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8" name="CustomShape 40"/>
              <p:cNvSpPr/>
              <p:nvPr/>
            </p:nvSpPr>
            <p:spPr>
              <a:xfrm>
                <a:off x="8117640" y="241200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9" name="CustomShape 41"/>
              <p:cNvSpPr/>
              <p:nvPr/>
            </p:nvSpPr>
            <p:spPr>
              <a:xfrm>
                <a:off x="8117640" y="249588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0" name="CustomShape 42"/>
              <p:cNvSpPr/>
              <p:nvPr/>
            </p:nvSpPr>
            <p:spPr>
              <a:xfrm>
                <a:off x="8117640" y="257580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1" name="CustomShape 43"/>
              <p:cNvSpPr/>
              <p:nvPr/>
            </p:nvSpPr>
            <p:spPr>
              <a:xfrm>
                <a:off x="8117640" y="265140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2" name="CustomShape 44"/>
              <p:cNvSpPr/>
              <p:nvPr/>
            </p:nvSpPr>
            <p:spPr>
              <a:xfrm>
                <a:off x="8117640" y="136116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3" name="CustomShape 45"/>
              <p:cNvSpPr/>
              <p:nvPr/>
            </p:nvSpPr>
            <p:spPr>
              <a:xfrm>
                <a:off x="8117640" y="144288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4" name="CustomShape 46"/>
              <p:cNvSpPr/>
              <p:nvPr/>
            </p:nvSpPr>
            <p:spPr>
              <a:xfrm>
                <a:off x="8117640" y="152064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5" name="CustomShape 47"/>
              <p:cNvSpPr/>
              <p:nvPr/>
            </p:nvSpPr>
            <p:spPr>
              <a:xfrm>
                <a:off x="8117640" y="160668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6" name="CustomShape 48"/>
              <p:cNvSpPr/>
              <p:nvPr/>
            </p:nvSpPr>
            <p:spPr>
              <a:xfrm>
                <a:off x="8117640" y="169020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7" name="CustomShape 49"/>
              <p:cNvSpPr/>
              <p:nvPr/>
            </p:nvSpPr>
            <p:spPr>
              <a:xfrm>
                <a:off x="8117640" y="177012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8" name="CustomShape 50"/>
              <p:cNvSpPr/>
              <p:nvPr/>
            </p:nvSpPr>
            <p:spPr>
              <a:xfrm>
                <a:off x="8117640" y="1845720"/>
                <a:ext cx="2440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969" name="PlaceHolder 5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CustomShape 1"/>
          <p:cNvSpPr/>
          <p:nvPr/>
        </p:nvSpPr>
        <p:spPr>
          <a:xfrm>
            <a:off x="2353320" y="830880"/>
            <a:ext cx="6390000" cy="4064400"/>
          </a:xfrm>
          <a:prstGeom prst="rect">
            <a:avLst/>
          </a:prstGeom>
          <a:solidFill>
            <a:schemeClr val="accent5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7" name="CustomShape 2"/>
          <p:cNvSpPr/>
          <p:nvPr/>
        </p:nvSpPr>
        <p:spPr>
          <a:xfrm>
            <a:off x="2200680" y="678600"/>
            <a:ext cx="6390000" cy="4064400"/>
          </a:xfrm>
          <a:prstGeom prst="rect">
            <a:avLst/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8" name="CustomShape 3"/>
          <p:cNvSpPr/>
          <p:nvPr/>
        </p:nvSpPr>
        <p:spPr>
          <a:xfrm>
            <a:off x="2048400" y="525960"/>
            <a:ext cx="6390000" cy="4064400"/>
          </a:xfrm>
          <a:prstGeom prst="rect">
            <a:avLst/>
          </a:prstGeom>
          <a:solidFill>
            <a:schemeClr val="dk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09" name="CustomShape 4"/>
          <p:cNvSpPr/>
          <p:nvPr/>
        </p:nvSpPr>
        <p:spPr>
          <a:xfrm>
            <a:off x="-497880" y="2146680"/>
            <a:ext cx="849960" cy="849960"/>
          </a:xfrm>
          <a:prstGeom prst="ellipse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0" name="PlaceHolder 5"/>
          <p:cNvSpPr>
            <a:spLocks noGrp="1"/>
          </p:cNvSpPr>
          <p:nvPr>
            <p:ph type="sldNum"/>
          </p:nvPr>
        </p:nvSpPr>
        <p:spPr>
          <a:xfrm>
            <a:off x="0" y="2374920"/>
            <a:ext cx="35064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CD0EB5DA-52C3-4FC3-9DA8-6C478A1CDD11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2011" name="CustomShape 6"/>
          <p:cNvSpPr/>
          <p:nvPr/>
        </p:nvSpPr>
        <p:spPr>
          <a:xfrm>
            <a:off x="822960" y="835200"/>
            <a:ext cx="839520" cy="4064400"/>
          </a:xfrm>
          <a:prstGeom prst="rect">
            <a:avLst/>
          </a:prstGeom>
          <a:solidFill>
            <a:schemeClr val="l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2" name="CustomShape 7"/>
          <p:cNvSpPr/>
          <p:nvPr/>
        </p:nvSpPr>
        <p:spPr>
          <a:xfrm>
            <a:off x="670320" y="695160"/>
            <a:ext cx="839520" cy="4064400"/>
          </a:xfrm>
          <a:prstGeom prst="rect">
            <a:avLst/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3" name="CustomShape 8"/>
          <p:cNvSpPr/>
          <p:nvPr/>
        </p:nvSpPr>
        <p:spPr>
          <a:xfrm>
            <a:off x="518040" y="525960"/>
            <a:ext cx="839520" cy="4064400"/>
          </a:xfrm>
          <a:prstGeom prst="rect">
            <a:avLst/>
          </a:prstGeom>
          <a:solidFill>
            <a:schemeClr val="accent5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14" name="PlaceHolder 9"/>
          <p:cNvSpPr>
            <a:spLocks noGrp="1"/>
          </p:cNvSpPr>
          <p:nvPr>
            <p:ph type="title"/>
          </p:nvPr>
        </p:nvSpPr>
        <p:spPr>
          <a:xfrm rot="16200000">
            <a:off x="-1065600" y="2188080"/>
            <a:ext cx="4061160" cy="76176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5" name="CustomShape 10"/>
          <p:cNvSpPr/>
          <p:nvPr/>
        </p:nvSpPr>
        <p:spPr>
          <a:xfrm>
            <a:off x="8662320" y="97560"/>
            <a:ext cx="384840" cy="384840"/>
          </a:xfrm>
          <a:custGeom>
            <a:avLst/>
            <a:gdLst/>
            <a:ahLst/>
            <a:rect l="l" t="t" r="r" b="b"/>
            <a:pathLst>
              <a:path w="9454" h="9454">
                <a:moveTo>
                  <a:pt x="4727" y="0"/>
                </a:moveTo>
                <a:cubicBezTo>
                  <a:pt x="4549" y="1155"/>
                  <a:pt x="4025" y="2251"/>
                  <a:pt x="3144" y="3144"/>
                </a:cubicBezTo>
                <a:cubicBezTo>
                  <a:pt x="2251" y="4025"/>
                  <a:pt x="1155" y="4549"/>
                  <a:pt x="0" y="4727"/>
                </a:cubicBezTo>
                <a:cubicBezTo>
                  <a:pt x="1155" y="4906"/>
                  <a:pt x="2251" y="5442"/>
                  <a:pt x="3144" y="6323"/>
                </a:cubicBezTo>
                <a:cubicBezTo>
                  <a:pt x="4025" y="7204"/>
                  <a:pt x="4549" y="8311"/>
                  <a:pt x="4727" y="9454"/>
                </a:cubicBezTo>
                <a:cubicBezTo>
                  <a:pt x="4906" y="8311"/>
                  <a:pt x="5442" y="7204"/>
                  <a:pt x="6323" y="6323"/>
                </a:cubicBezTo>
                <a:cubicBezTo>
                  <a:pt x="7204" y="5442"/>
                  <a:pt x="8311" y="4906"/>
                  <a:pt x="9454" y="4727"/>
                </a:cubicBezTo>
                <a:cubicBezTo>
                  <a:pt x="8311" y="4549"/>
                  <a:pt x="7204" y="4025"/>
                  <a:pt x="6323" y="3144"/>
                </a:cubicBezTo>
                <a:cubicBezTo>
                  <a:pt x="5442" y="2251"/>
                  <a:pt x="4906" y="1155"/>
                  <a:pt x="4727" y="0"/>
                </a:cubicBezTo>
                <a:close/>
              </a:path>
            </a:pathLst>
          </a:custGeom>
          <a:solidFill>
            <a:schemeClr val="accent5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016" name="Group 11"/>
          <p:cNvGrpSpPr/>
          <p:nvPr/>
        </p:nvGrpSpPr>
        <p:grpSpPr>
          <a:xfrm>
            <a:off x="7751880" y="527040"/>
            <a:ext cx="681480" cy="4061160"/>
            <a:chOff x="7751880" y="527040"/>
            <a:chExt cx="681480" cy="4061160"/>
          </a:xfrm>
        </p:grpSpPr>
        <p:sp>
          <p:nvSpPr>
            <p:cNvPr id="2017" name="CustomShape 12"/>
            <p:cNvSpPr/>
            <p:nvPr/>
          </p:nvSpPr>
          <p:spPr>
            <a:xfrm>
              <a:off x="7751880" y="527040"/>
              <a:ext cx="681480" cy="4061160"/>
            </a:xfrm>
            <a:prstGeom prst="rect">
              <a:avLst/>
            </a:prstGeom>
            <a:solidFill>
              <a:schemeClr val="lt2"/>
            </a:solidFill>
            <a:ln w="2844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018" name="Group 13"/>
            <p:cNvGrpSpPr/>
            <p:nvPr/>
          </p:nvGrpSpPr>
          <p:grpSpPr>
            <a:xfrm>
              <a:off x="7835040" y="623520"/>
              <a:ext cx="515520" cy="3871080"/>
              <a:chOff x="7835040" y="623520"/>
              <a:chExt cx="515520" cy="3871080"/>
            </a:xfrm>
          </p:grpSpPr>
          <p:sp>
            <p:nvSpPr>
              <p:cNvPr id="2019" name="CustomShape 14"/>
              <p:cNvSpPr/>
              <p:nvPr/>
            </p:nvSpPr>
            <p:spPr>
              <a:xfrm>
                <a:off x="7835040" y="271944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0" name="CustomShape 15"/>
              <p:cNvSpPr/>
              <p:nvPr/>
            </p:nvSpPr>
            <p:spPr>
              <a:xfrm>
                <a:off x="7835040" y="280332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1" name="CustomShape 16"/>
              <p:cNvSpPr/>
              <p:nvPr/>
            </p:nvSpPr>
            <p:spPr>
              <a:xfrm>
                <a:off x="7835040" y="288288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2" name="CustomShape 17"/>
              <p:cNvSpPr/>
              <p:nvPr/>
            </p:nvSpPr>
            <p:spPr>
              <a:xfrm>
                <a:off x="7835040" y="295848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3" name="CustomShape 18"/>
              <p:cNvSpPr/>
              <p:nvPr/>
            </p:nvSpPr>
            <p:spPr>
              <a:xfrm>
                <a:off x="7835040" y="304056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4" name="CustomShape 19"/>
              <p:cNvSpPr/>
              <p:nvPr/>
            </p:nvSpPr>
            <p:spPr>
              <a:xfrm>
                <a:off x="7835040" y="311796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5" name="CustomShape 20"/>
              <p:cNvSpPr/>
              <p:nvPr/>
            </p:nvSpPr>
            <p:spPr>
              <a:xfrm>
                <a:off x="7835040" y="320400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6" name="CustomShape 21"/>
              <p:cNvSpPr/>
              <p:nvPr/>
            </p:nvSpPr>
            <p:spPr>
              <a:xfrm>
                <a:off x="7835040" y="328788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7" name="CustomShape 22"/>
              <p:cNvSpPr/>
              <p:nvPr/>
            </p:nvSpPr>
            <p:spPr>
              <a:xfrm>
                <a:off x="7835040" y="336744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8" name="CustomShape 23"/>
              <p:cNvSpPr/>
              <p:nvPr/>
            </p:nvSpPr>
            <p:spPr>
              <a:xfrm>
                <a:off x="7835040" y="344340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9" name="CustomShape 24"/>
              <p:cNvSpPr/>
              <p:nvPr/>
            </p:nvSpPr>
            <p:spPr>
              <a:xfrm>
                <a:off x="7835040" y="352512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0" name="CustomShape 25"/>
              <p:cNvSpPr/>
              <p:nvPr/>
            </p:nvSpPr>
            <p:spPr>
              <a:xfrm>
                <a:off x="7835040" y="360288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1" name="CustomShape 26"/>
              <p:cNvSpPr/>
              <p:nvPr/>
            </p:nvSpPr>
            <p:spPr>
              <a:xfrm>
                <a:off x="7835040" y="368856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2" name="CustomShape 27"/>
              <p:cNvSpPr/>
              <p:nvPr/>
            </p:nvSpPr>
            <p:spPr>
              <a:xfrm>
                <a:off x="7835040" y="377244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3" name="CustomShape 28"/>
              <p:cNvSpPr/>
              <p:nvPr/>
            </p:nvSpPr>
            <p:spPr>
              <a:xfrm>
                <a:off x="7835040" y="385236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4" name="CustomShape 29"/>
              <p:cNvSpPr/>
              <p:nvPr/>
            </p:nvSpPr>
            <p:spPr>
              <a:xfrm>
                <a:off x="7835040" y="392796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5" name="CustomShape 30"/>
              <p:cNvSpPr/>
              <p:nvPr/>
            </p:nvSpPr>
            <p:spPr>
              <a:xfrm>
                <a:off x="7835040" y="400968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6" name="CustomShape 31"/>
              <p:cNvSpPr/>
              <p:nvPr/>
            </p:nvSpPr>
            <p:spPr>
              <a:xfrm>
                <a:off x="7835040" y="408744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7" name="CustomShape 32"/>
              <p:cNvSpPr/>
              <p:nvPr/>
            </p:nvSpPr>
            <p:spPr>
              <a:xfrm>
                <a:off x="7835040" y="417312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8" name="CustomShape 33"/>
              <p:cNvSpPr/>
              <p:nvPr/>
            </p:nvSpPr>
            <p:spPr>
              <a:xfrm>
                <a:off x="7835040" y="425700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9" name="CustomShape 34"/>
              <p:cNvSpPr/>
              <p:nvPr/>
            </p:nvSpPr>
            <p:spPr>
              <a:xfrm>
                <a:off x="7835040" y="433692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0" name="CustomShape 35"/>
              <p:cNvSpPr/>
              <p:nvPr/>
            </p:nvSpPr>
            <p:spPr>
              <a:xfrm>
                <a:off x="7835040" y="441252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1" name="CustomShape 36"/>
              <p:cNvSpPr/>
              <p:nvPr/>
            </p:nvSpPr>
            <p:spPr>
              <a:xfrm>
                <a:off x="7835040" y="449424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2" name="CustomShape 37"/>
              <p:cNvSpPr/>
              <p:nvPr/>
            </p:nvSpPr>
            <p:spPr>
              <a:xfrm>
                <a:off x="7835040" y="191376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3" name="CustomShape 38"/>
              <p:cNvSpPr/>
              <p:nvPr/>
            </p:nvSpPr>
            <p:spPr>
              <a:xfrm>
                <a:off x="7835040" y="199764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4" name="CustomShape 39"/>
              <p:cNvSpPr/>
              <p:nvPr/>
            </p:nvSpPr>
            <p:spPr>
              <a:xfrm>
                <a:off x="7835040" y="207720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5" name="CustomShape 40"/>
              <p:cNvSpPr/>
              <p:nvPr/>
            </p:nvSpPr>
            <p:spPr>
              <a:xfrm>
                <a:off x="7835040" y="215316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6" name="CustomShape 41"/>
              <p:cNvSpPr/>
              <p:nvPr/>
            </p:nvSpPr>
            <p:spPr>
              <a:xfrm>
                <a:off x="7835040" y="223488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7" name="CustomShape 42"/>
              <p:cNvSpPr/>
              <p:nvPr/>
            </p:nvSpPr>
            <p:spPr>
              <a:xfrm>
                <a:off x="7835040" y="231264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8" name="CustomShape 43"/>
              <p:cNvSpPr/>
              <p:nvPr/>
            </p:nvSpPr>
            <p:spPr>
              <a:xfrm>
                <a:off x="7835040" y="239832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9" name="CustomShape 44"/>
              <p:cNvSpPr/>
              <p:nvPr/>
            </p:nvSpPr>
            <p:spPr>
              <a:xfrm>
                <a:off x="7835040" y="248220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0" name="CustomShape 45"/>
              <p:cNvSpPr/>
              <p:nvPr/>
            </p:nvSpPr>
            <p:spPr>
              <a:xfrm>
                <a:off x="7835040" y="256212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1" name="CustomShape 46"/>
              <p:cNvSpPr/>
              <p:nvPr/>
            </p:nvSpPr>
            <p:spPr>
              <a:xfrm>
                <a:off x="7835040" y="263772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2" name="CustomShape 47"/>
              <p:cNvSpPr/>
              <p:nvPr/>
            </p:nvSpPr>
            <p:spPr>
              <a:xfrm>
                <a:off x="7835040" y="142920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3" name="CustomShape 48"/>
              <p:cNvSpPr/>
              <p:nvPr/>
            </p:nvSpPr>
            <p:spPr>
              <a:xfrm>
                <a:off x="7835040" y="151308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4" name="CustomShape 49"/>
              <p:cNvSpPr/>
              <p:nvPr/>
            </p:nvSpPr>
            <p:spPr>
              <a:xfrm>
                <a:off x="7835040" y="159264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5" name="CustomShape 50"/>
              <p:cNvSpPr/>
              <p:nvPr/>
            </p:nvSpPr>
            <p:spPr>
              <a:xfrm>
                <a:off x="7835040" y="166824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6" name="CustomShape 51"/>
              <p:cNvSpPr/>
              <p:nvPr/>
            </p:nvSpPr>
            <p:spPr>
              <a:xfrm>
                <a:off x="7835040" y="175032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7" name="CustomShape 52"/>
              <p:cNvSpPr/>
              <p:nvPr/>
            </p:nvSpPr>
            <p:spPr>
              <a:xfrm>
                <a:off x="7835040" y="182772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8" name="CustomShape 53"/>
              <p:cNvSpPr/>
              <p:nvPr/>
            </p:nvSpPr>
            <p:spPr>
              <a:xfrm>
                <a:off x="7835040" y="62352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9" name="CustomShape 54"/>
              <p:cNvSpPr/>
              <p:nvPr/>
            </p:nvSpPr>
            <p:spPr>
              <a:xfrm>
                <a:off x="7835040" y="70740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0" name="CustomShape 55"/>
              <p:cNvSpPr/>
              <p:nvPr/>
            </p:nvSpPr>
            <p:spPr>
              <a:xfrm>
                <a:off x="7835040" y="78696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1" name="CustomShape 56"/>
              <p:cNvSpPr/>
              <p:nvPr/>
            </p:nvSpPr>
            <p:spPr>
              <a:xfrm>
                <a:off x="7835040" y="86292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2" name="CustomShape 57"/>
              <p:cNvSpPr/>
              <p:nvPr/>
            </p:nvSpPr>
            <p:spPr>
              <a:xfrm>
                <a:off x="7835040" y="94464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3" name="CustomShape 58"/>
              <p:cNvSpPr/>
              <p:nvPr/>
            </p:nvSpPr>
            <p:spPr>
              <a:xfrm>
                <a:off x="7835040" y="102240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4" name="CustomShape 59"/>
              <p:cNvSpPr/>
              <p:nvPr/>
            </p:nvSpPr>
            <p:spPr>
              <a:xfrm>
                <a:off x="7835040" y="110808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5" name="CustomShape 60"/>
              <p:cNvSpPr/>
              <p:nvPr/>
            </p:nvSpPr>
            <p:spPr>
              <a:xfrm>
                <a:off x="7835040" y="119196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6" name="CustomShape 61"/>
              <p:cNvSpPr/>
              <p:nvPr/>
            </p:nvSpPr>
            <p:spPr>
              <a:xfrm>
                <a:off x="7835040" y="127188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7" name="CustomShape 62"/>
              <p:cNvSpPr/>
              <p:nvPr/>
            </p:nvSpPr>
            <p:spPr>
              <a:xfrm>
                <a:off x="7835040" y="1347480"/>
                <a:ext cx="515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2068" name="PlaceHolder 6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CustomShape 1"/>
          <p:cNvSpPr/>
          <p:nvPr/>
        </p:nvSpPr>
        <p:spPr>
          <a:xfrm>
            <a:off x="1016640" y="844200"/>
            <a:ext cx="7720920" cy="4059000"/>
          </a:xfrm>
          <a:prstGeom prst="rect">
            <a:avLst/>
          </a:prstGeom>
          <a:solidFill>
            <a:schemeClr val="accen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6" name="CustomShape 2"/>
          <p:cNvSpPr/>
          <p:nvPr/>
        </p:nvSpPr>
        <p:spPr>
          <a:xfrm>
            <a:off x="864360" y="691920"/>
            <a:ext cx="7720920" cy="4059000"/>
          </a:xfrm>
          <a:prstGeom prst="rect">
            <a:avLst/>
          </a:prstGeom>
          <a:solidFill>
            <a:schemeClr val="accent5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7" name="CustomShape 3"/>
          <p:cNvSpPr/>
          <p:nvPr/>
        </p:nvSpPr>
        <p:spPr>
          <a:xfrm>
            <a:off x="712080" y="539280"/>
            <a:ext cx="7720920" cy="4059000"/>
          </a:xfrm>
          <a:prstGeom prst="rect">
            <a:avLst/>
          </a:prstGeom>
          <a:solidFill>
            <a:schemeClr val="l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8" name="CustomShape 4"/>
          <p:cNvSpPr/>
          <p:nvPr/>
        </p:nvSpPr>
        <p:spPr>
          <a:xfrm>
            <a:off x="-497880" y="2146680"/>
            <a:ext cx="849960" cy="849960"/>
          </a:xfrm>
          <a:prstGeom prst="ellipse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09" name="PlaceHolder 5"/>
          <p:cNvSpPr>
            <a:spLocks noGrp="1"/>
          </p:cNvSpPr>
          <p:nvPr>
            <p:ph type="sldNum"/>
          </p:nvPr>
        </p:nvSpPr>
        <p:spPr>
          <a:xfrm>
            <a:off x="0" y="2374920"/>
            <a:ext cx="35064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AC57E578-FE8F-4F5D-BD17-D3AF13E61EDD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2110" name="PlaceHolder 6"/>
          <p:cNvSpPr>
            <a:spLocks noGrp="1"/>
          </p:cNvSpPr>
          <p:nvPr>
            <p:ph type="title"/>
          </p:nvPr>
        </p:nvSpPr>
        <p:spPr>
          <a:xfrm>
            <a:off x="712080" y="539280"/>
            <a:ext cx="7719840" cy="73548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1" name="CustomShape 7"/>
          <p:cNvSpPr/>
          <p:nvPr/>
        </p:nvSpPr>
        <p:spPr>
          <a:xfrm>
            <a:off x="118080" y="4653000"/>
            <a:ext cx="406080" cy="40608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12" name="CustomShape 8"/>
          <p:cNvSpPr/>
          <p:nvPr/>
        </p:nvSpPr>
        <p:spPr>
          <a:xfrm>
            <a:off x="8528040" y="154080"/>
            <a:ext cx="384840" cy="384840"/>
          </a:xfrm>
          <a:custGeom>
            <a:avLst/>
            <a:gdLst/>
            <a:ahLst/>
            <a:rect l="l" t="t" r="r" b="b"/>
            <a:pathLst>
              <a:path w="9454" h="9454">
                <a:moveTo>
                  <a:pt x="4727" y="0"/>
                </a:moveTo>
                <a:cubicBezTo>
                  <a:pt x="4549" y="1155"/>
                  <a:pt x="4025" y="2251"/>
                  <a:pt x="3144" y="3144"/>
                </a:cubicBezTo>
                <a:cubicBezTo>
                  <a:pt x="2251" y="4025"/>
                  <a:pt x="1155" y="4549"/>
                  <a:pt x="0" y="4727"/>
                </a:cubicBezTo>
                <a:cubicBezTo>
                  <a:pt x="1155" y="4906"/>
                  <a:pt x="2251" y="5442"/>
                  <a:pt x="3144" y="6323"/>
                </a:cubicBezTo>
                <a:cubicBezTo>
                  <a:pt x="4025" y="7204"/>
                  <a:pt x="4549" y="8311"/>
                  <a:pt x="4727" y="9454"/>
                </a:cubicBezTo>
                <a:cubicBezTo>
                  <a:pt x="4906" y="8311"/>
                  <a:pt x="5442" y="7204"/>
                  <a:pt x="6323" y="6323"/>
                </a:cubicBezTo>
                <a:cubicBezTo>
                  <a:pt x="7204" y="5442"/>
                  <a:pt x="8311" y="4906"/>
                  <a:pt x="9454" y="4727"/>
                </a:cubicBezTo>
                <a:cubicBezTo>
                  <a:pt x="8311" y="4549"/>
                  <a:pt x="7204" y="4025"/>
                  <a:pt x="6323" y="3144"/>
                </a:cubicBezTo>
                <a:cubicBezTo>
                  <a:pt x="5442" y="2251"/>
                  <a:pt x="4906" y="1155"/>
                  <a:pt x="4727" y="0"/>
                </a:cubicBezTo>
                <a:close/>
              </a:path>
            </a:pathLst>
          </a:cu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13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CustomShape 1"/>
          <p:cNvSpPr/>
          <p:nvPr/>
        </p:nvSpPr>
        <p:spPr>
          <a:xfrm>
            <a:off x="1016640" y="844200"/>
            <a:ext cx="7720920" cy="405900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1" name="CustomShape 2"/>
          <p:cNvSpPr/>
          <p:nvPr/>
        </p:nvSpPr>
        <p:spPr>
          <a:xfrm>
            <a:off x="864360" y="691920"/>
            <a:ext cx="7720920" cy="4059000"/>
          </a:xfrm>
          <a:prstGeom prst="rect">
            <a:avLst/>
          </a:prstGeom>
          <a:solidFill>
            <a:schemeClr val="lt1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2" name="CustomShape 3"/>
          <p:cNvSpPr/>
          <p:nvPr/>
        </p:nvSpPr>
        <p:spPr>
          <a:xfrm>
            <a:off x="712080" y="539280"/>
            <a:ext cx="7720920" cy="4059000"/>
          </a:xfrm>
          <a:prstGeom prst="rect">
            <a:avLst/>
          </a:prstGeom>
          <a:solidFill>
            <a:schemeClr val="l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3" name="PlaceHolder 4"/>
          <p:cNvSpPr>
            <a:spLocks noGrp="1"/>
          </p:cNvSpPr>
          <p:nvPr>
            <p:ph type="title"/>
          </p:nvPr>
        </p:nvSpPr>
        <p:spPr>
          <a:xfrm>
            <a:off x="712080" y="539280"/>
            <a:ext cx="7719840" cy="114624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4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4" name="CustomShape 5"/>
          <p:cNvSpPr/>
          <p:nvPr/>
        </p:nvSpPr>
        <p:spPr>
          <a:xfrm>
            <a:off x="902160" y="3427200"/>
            <a:ext cx="3593520" cy="73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1200" spc="-1" strike="noStrike">
                <a:solidFill>
                  <a:srgbClr val="000000"/>
                </a:solidFill>
                <a:latin typeface="Open Sans"/>
                <a:ea typeface="Open Sans"/>
              </a:rPr>
              <a:t>CRÉDITOS:</a:t>
            </a:r>
            <a:r>
              <a:rPr b="0" lang="ro-RO" sz="1200" spc="-1" strike="noStrike">
                <a:solidFill>
                  <a:srgbClr val="000000"/>
                </a:solidFill>
                <a:latin typeface="Open Sans"/>
                <a:ea typeface="Open Sans"/>
              </a:rPr>
              <a:t> Esta plantilla de presentación fue creada por </a:t>
            </a:r>
            <a:r>
              <a:rPr b="1" lang="ro-RO" sz="1200" spc="-1" strike="noStrike" u="sng">
                <a:solidFill>
                  <a:srgbClr val="f43762"/>
                </a:solidFill>
                <a:uFillTx/>
                <a:latin typeface="Open Sans"/>
                <a:ea typeface="Open Sans"/>
                <a:hlinkClick r:id="rId2"/>
              </a:rPr>
              <a:t>Slidesgo</a:t>
            </a:r>
            <a:r>
              <a:rPr b="1" lang="ro-RO" sz="1200" spc="-1" strike="noStrike">
                <a:solidFill>
                  <a:srgbClr val="000000"/>
                </a:solidFill>
                <a:latin typeface="Open Sans"/>
                <a:ea typeface="Open Sans"/>
              </a:rPr>
              <a:t>,</a:t>
            </a:r>
            <a:r>
              <a:rPr b="0" lang="ro-RO" sz="1200" spc="-1" strike="noStrike">
                <a:solidFill>
                  <a:srgbClr val="000000"/>
                </a:solidFill>
                <a:latin typeface="Open Sans"/>
                <a:ea typeface="Open Sans"/>
              </a:rPr>
              <a:t> que incluye iconos de </a:t>
            </a:r>
            <a:r>
              <a:rPr b="1" lang="ro-RO" sz="1200" spc="-1" strike="noStrike" u="sng">
                <a:solidFill>
                  <a:srgbClr val="f43762"/>
                </a:solidFill>
                <a:uFillTx/>
                <a:latin typeface="Open Sans"/>
                <a:ea typeface="Open Sans"/>
                <a:hlinkClick r:id="rId3"/>
              </a:rPr>
              <a:t>Flaticon</a:t>
            </a:r>
            <a:r>
              <a:rPr b="0" lang="ro-RO" sz="1200" spc="-1" strike="noStrike">
                <a:solidFill>
                  <a:srgbClr val="000000"/>
                </a:solidFill>
                <a:latin typeface="Open Sans"/>
                <a:ea typeface="Open Sans"/>
              </a:rPr>
              <a:t>, infografías e imágenes de </a:t>
            </a:r>
            <a:r>
              <a:rPr b="1" lang="ro-RO" sz="1200" spc="-1" strike="noStrike" u="sng">
                <a:solidFill>
                  <a:srgbClr val="f43762"/>
                </a:solidFill>
                <a:uFillTx/>
                <a:latin typeface="Open Sans"/>
                <a:ea typeface="Open Sans"/>
                <a:hlinkClick r:id="rId4"/>
              </a:rPr>
              <a:t>Freepik</a:t>
            </a:r>
            <a:r>
              <a:rPr b="0" lang="ro-RO" sz="1200" spc="-1" strike="noStrike">
                <a:solidFill>
                  <a:srgbClr val="000000"/>
                </a:solidFill>
                <a:latin typeface="Open Sans"/>
                <a:ea typeface="Open Sans"/>
              </a:rPr>
              <a:t>.</a:t>
            </a:r>
            <a:endParaRPr b="0" lang="ro-RO" sz="1200" spc="-1" strike="noStrike">
              <a:latin typeface="Arial"/>
            </a:endParaRPr>
          </a:p>
        </p:txBody>
      </p:sp>
      <p:sp>
        <p:nvSpPr>
          <p:cNvPr id="2155" name="CustomShape 6"/>
          <p:cNvSpPr/>
          <p:nvPr/>
        </p:nvSpPr>
        <p:spPr>
          <a:xfrm>
            <a:off x="-497880" y="2146680"/>
            <a:ext cx="849960" cy="849960"/>
          </a:xfrm>
          <a:prstGeom prst="ellipse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6" name="PlaceHolder 7"/>
          <p:cNvSpPr>
            <a:spLocks noGrp="1"/>
          </p:cNvSpPr>
          <p:nvPr>
            <p:ph type="sldNum"/>
          </p:nvPr>
        </p:nvSpPr>
        <p:spPr>
          <a:xfrm>
            <a:off x="0" y="2374920"/>
            <a:ext cx="35064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357C9AF3-60D3-48D9-A173-1D174D5D9610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2157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016640" y="844200"/>
            <a:ext cx="7720920" cy="405900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864360" y="691920"/>
            <a:ext cx="7720920" cy="4059000"/>
          </a:xfrm>
          <a:prstGeom prst="rect">
            <a:avLst/>
          </a:prstGeom>
          <a:solidFill>
            <a:schemeClr val="l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3"/>
          <p:cNvSpPr/>
          <p:nvPr/>
        </p:nvSpPr>
        <p:spPr>
          <a:xfrm>
            <a:off x="712080" y="539280"/>
            <a:ext cx="7720920" cy="405900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1095480" y="1436400"/>
            <a:ext cx="6952320" cy="2292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4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-497880" y="2146680"/>
            <a:ext cx="849960" cy="849960"/>
          </a:xfrm>
          <a:prstGeom prst="ellipse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0" y="2374920"/>
            <a:ext cx="35064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C466F07E-74A7-4DAD-B172-8C64757D2E07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grpSp>
        <p:nvGrpSpPr>
          <p:cNvPr id="52" name="Group 7"/>
          <p:cNvGrpSpPr/>
          <p:nvPr/>
        </p:nvGrpSpPr>
        <p:grpSpPr>
          <a:xfrm>
            <a:off x="712080" y="3784320"/>
            <a:ext cx="7719840" cy="819720"/>
            <a:chOff x="712080" y="3784320"/>
            <a:chExt cx="7719840" cy="819720"/>
          </a:xfrm>
        </p:grpSpPr>
        <p:sp>
          <p:nvSpPr>
            <p:cNvPr id="53" name="CustomShape 8"/>
            <p:cNvSpPr/>
            <p:nvPr/>
          </p:nvSpPr>
          <p:spPr>
            <a:xfrm>
              <a:off x="712080" y="3784320"/>
              <a:ext cx="7719840" cy="819720"/>
            </a:xfrm>
            <a:prstGeom prst="rect">
              <a:avLst/>
            </a:prstGeom>
            <a:solidFill>
              <a:schemeClr val="accent4"/>
            </a:solidFill>
            <a:ln w="2844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54" name="Group 9"/>
            <p:cNvGrpSpPr/>
            <p:nvPr/>
          </p:nvGrpSpPr>
          <p:grpSpPr>
            <a:xfrm>
              <a:off x="811080" y="3879360"/>
              <a:ext cx="7527960" cy="636120"/>
              <a:chOff x="811080" y="3879360"/>
              <a:chExt cx="7527960" cy="636120"/>
            </a:xfrm>
          </p:grpSpPr>
          <p:sp>
            <p:nvSpPr>
              <p:cNvPr id="55" name="CustomShape 10"/>
              <p:cNvSpPr/>
              <p:nvPr/>
            </p:nvSpPr>
            <p:spPr>
              <a:xfrm>
                <a:off x="8110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" name="CustomShape 11"/>
              <p:cNvSpPr/>
              <p:nvPr/>
            </p:nvSpPr>
            <p:spPr>
              <a:xfrm>
                <a:off x="9338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" name="CustomShape 12"/>
              <p:cNvSpPr/>
              <p:nvPr/>
            </p:nvSpPr>
            <p:spPr>
              <a:xfrm>
                <a:off x="10566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" name="CustomShape 13"/>
              <p:cNvSpPr/>
              <p:nvPr/>
            </p:nvSpPr>
            <p:spPr>
              <a:xfrm>
                <a:off x="11793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" name="CustomShape 14"/>
              <p:cNvSpPr/>
              <p:nvPr/>
            </p:nvSpPr>
            <p:spPr>
              <a:xfrm>
                <a:off x="13021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" name="CustomShape 15"/>
              <p:cNvSpPr/>
              <p:nvPr/>
            </p:nvSpPr>
            <p:spPr>
              <a:xfrm>
                <a:off x="14248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" name="CustomShape 16"/>
              <p:cNvSpPr/>
              <p:nvPr/>
            </p:nvSpPr>
            <p:spPr>
              <a:xfrm>
                <a:off x="15476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" name="CustomShape 17"/>
              <p:cNvSpPr/>
              <p:nvPr/>
            </p:nvSpPr>
            <p:spPr>
              <a:xfrm>
                <a:off x="16700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" name="CustomShape 18"/>
              <p:cNvSpPr/>
              <p:nvPr/>
            </p:nvSpPr>
            <p:spPr>
              <a:xfrm>
                <a:off x="17931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" name="CustomShape 19"/>
              <p:cNvSpPr/>
              <p:nvPr/>
            </p:nvSpPr>
            <p:spPr>
              <a:xfrm>
                <a:off x="19155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" name="CustomShape 20"/>
              <p:cNvSpPr/>
              <p:nvPr/>
            </p:nvSpPr>
            <p:spPr>
              <a:xfrm>
                <a:off x="20386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" name="CustomShape 21"/>
              <p:cNvSpPr/>
              <p:nvPr/>
            </p:nvSpPr>
            <p:spPr>
              <a:xfrm>
                <a:off x="21610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" name="CustomShape 22"/>
              <p:cNvSpPr/>
              <p:nvPr/>
            </p:nvSpPr>
            <p:spPr>
              <a:xfrm>
                <a:off x="8110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" name="CustomShape 23"/>
              <p:cNvSpPr/>
              <p:nvPr/>
            </p:nvSpPr>
            <p:spPr>
              <a:xfrm>
                <a:off x="9338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" name="CustomShape 24"/>
              <p:cNvSpPr/>
              <p:nvPr/>
            </p:nvSpPr>
            <p:spPr>
              <a:xfrm>
                <a:off x="10566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" name="CustomShape 25"/>
              <p:cNvSpPr/>
              <p:nvPr/>
            </p:nvSpPr>
            <p:spPr>
              <a:xfrm>
                <a:off x="11793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" name="CustomShape 26"/>
              <p:cNvSpPr/>
              <p:nvPr/>
            </p:nvSpPr>
            <p:spPr>
              <a:xfrm>
                <a:off x="13021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2" name="CustomShape 27"/>
              <p:cNvSpPr/>
              <p:nvPr/>
            </p:nvSpPr>
            <p:spPr>
              <a:xfrm>
                <a:off x="14248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" name="CustomShape 28"/>
              <p:cNvSpPr/>
              <p:nvPr/>
            </p:nvSpPr>
            <p:spPr>
              <a:xfrm>
                <a:off x="15476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" name="CustomShape 29"/>
              <p:cNvSpPr/>
              <p:nvPr/>
            </p:nvSpPr>
            <p:spPr>
              <a:xfrm>
                <a:off x="16700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5" name="CustomShape 30"/>
              <p:cNvSpPr/>
              <p:nvPr/>
            </p:nvSpPr>
            <p:spPr>
              <a:xfrm>
                <a:off x="17931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" name="CustomShape 31"/>
              <p:cNvSpPr/>
              <p:nvPr/>
            </p:nvSpPr>
            <p:spPr>
              <a:xfrm>
                <a:off x="19155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" name="CustomShape 32"/>
              <p:cNvSpPr/>
              <p:nvPr/>
            </p:nvSpPr>
            <p:spPr>
              <a:xfrm>
                <a:off x="20386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" name="CustomShape 33"/>
              <p:cNvSpPr/>
              <p:nvPr/>
            </p:nvSpPr>
            <p:spPr>
              <a:xfrm>
                <a:off x="21610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" name="CustomShape 34"/>
              <p:cNvSpPr/>
              <p:nvPr/>
            </p:nvSpPr>
            <p:spPr>
              <a:xfrm>
                <a:off x="8110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" name="CustomShape 35"/>
              <p:cNvSpPr/>
              <p:nvPr/>
            </p:nvSpPr>
            <p:spPr>
              <a:xfrm>
                <a:off x="9338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1" name="CustomShape 36"/>
              <p:cNvSpPr/>
              <p:nvPr/>
            </p:nvSpPr>
            <p:spPr>
              <a:xfrm>
                <a:off x="10566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2" name="CustomShape 37"/>
              <p:cNvSpPr/>
              <p:nvPr/>
            </p:nvSpPr>
            <p:spPr>
              <a:xfrm>
                <a:off x="11793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3" name="CustomShape 38"/>
              <p:cNvSpPr/>
              <p:nvPr/>
            </p:nvSpPr>
            <p:spPr>
              <a:xfrm>
                <a:off x="13021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4" name="CustomShape 39"/>
              <p:cNvSpPr/>
              <p:nvPr/>
            </p:nvSpPr>
            <p:spPr>
              <a:xfrm>
                <a:off x="14248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5" name="CustomShape 40"/>
              <p:cNvSpPr/>
              <p:nvPr/>
            </p:nvSpPr>
            <p:spPr>
              <a:xfrm>
                <a:off x="15476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6" name="CustomShape 41"/>
              <p:cNvSpPr/>
              <p:nvPr/>
            </p:nvSpPr>
            <p:spPr>
              <a:xfrm>
                <a:off x="16700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7" name="CustomShape 42"/>
              <p:cNvSpPr/>
              <p:nvPr/>
            </p:nvSpPr>
            <p:spPr>
              <a:xfrm>
                <a:off x="17931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8" name="CustomShape 43"/>
              <p:cNvSpPr/>
              <p:nvPr/>
            </p:nvSpPr>
            <p:spPr>
              <a:xfrm>
                <a:off x="19155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9" name="CustomShape 44"/>
              <p:cNvSpPr/>
              <p:nvPr/>
            </p:nvSpPr>
            <p:spPr>
              <a:xfrm>
                <a:off x="20386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0" name="CustomShape 45"/>
              <p:cNvSpPr/>
              <p:nvPr/>
            </p:nvSpPr>
            <p:spPr>
              <a:xfrm>
                <a:off x="21610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1" name="CustomShape 46"/>
              <p:cNvSpPr/>
              <p:nvPr/>
            </p:nvSpPr>
            <p:spPr>
              <a:xfrm>
                <a:off x="8110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2" name="CustomShape 47"/>
              <p:cNvSpPr/>
              <p:nvPr/>
            </p:nvSpPr>
            <p:spPr>
              <a:xfrm>
                <a:off x="9338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3" name="CustomShape 48"/>
              <p:cNvSpPr/>
              <p:nvPr/>
            </p:nvSpPr>
            <p:spPr>
              <a:xfrm>
                <a:off x="10566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4" name="CustomShape 49"/>
              <p:cNvSpPr/>
              <p:nvPr/>
            </p:nvSpPr>
            <p:spPr>
              <a:xfrm>
                <a:off x="11793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5" name="CustomShape 50"/>
              <p:cNvSpPr/>
              <p:nvPr/>
            </p:nvSpPr>
            <p:spPr>
              <a:xfrm>
                <a:off x="13021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6" name="CustomShape 51"/>
              <p:cNvSpPr/>
              <p:nvPr/>
            </p:nvSpPr>
            <p:spPr>
              <a:xfrm>
                <a:off x="14248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7" name="CustomShape 52"/>
              <p:cNvSpPr/>
              <p:nvPr/>
            </p:nvSpPr>
            <p:spPr>
              <a:xfrm>
                <a:off x="15476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8" name="CustomShape 53"/>
              <p:cNvSpPr/>
              <p:nvPr/>
            </p:nvSpPr>
            <p:spPr>
              <a:xfrm>
                <a:off x="16700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99" name="CustomShape 54"/>
              <p:cNvSpPr/>
              <p:nvPr/>
            </p:nvSpPr>
            <p:spPr>
              <a:xfrm>
                <a:off x="17931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0" name="CustomShape 55"/>
              <p:cNvSpPr/>
              <p:nvPr/>
            </p:nvSpPr>
            <p:spPr>
              <a:xfrm>
                <a:off x="19155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1" name="CustomShape 56"/>
              <p:cNvSpPr/>
              <p:nvPr/>
            </p:nvSpPr>
            <p:spPr>
              <a:xfrm>
                <a:off x="20386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2" name="CustomShape 57"/>
              <p:cNvSpPr/>
              <p:nvPr/>
            </p:nvSpPr>
            <p:spPr>
              <a:xfrm>
                <a:off x="21610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3" name="CustomShape 58"/>
              <p:cNvSpPr/>
              <p:nvPr/>
            </p:nvSpPr>
            <p:spPr>
              <a:xfrm>
                <a:off x="8110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4" name="CustomShape 59"/>
              <p:cNvSpPr/>
              <p:nvPr/>
            </p:nvSpPr>
            <p:spPr>
              <a:xfrm>
                <a:off x="9338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5" name="CustomShape 60"/>
              <p:cNvSpPr/>
              <p:nvPr/>
            </p:nvSpPr>
            <p:spPr>
              <a:xfrm>
                <a:off x="10566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6" name="CustomShape 61"/>
              <p:cNvSpPr/>
              <p:nvPr/>
            </p:nvSpPr>
            <p:spPr>
              <a:xfrm>
                <a:off x="11793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7" name="CustomShape 62"/>
              <p:cNvSpPr/>
              <p:nvPr/>
            </p:nvSpPr>
            <p:spPr>
              <a:xfrm>
                <a:off x="13021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8" name="CustomShape 63"/>
              <p:cNvSpPr/>
              <p:nvPr/>
            </p:nvSpPr>
            <p:spPr>
              <a:xfrm>
                <a:off x="14248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09" name="CustomShape 64"/>
              <p:cNvSpPr/>
              <p:nvPr/>
            </p:nvSpPr>
            <p:spPr>
              <a:xfrm>
                <a:off x="15476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0" name="CustomShape 65"/>
              <p:cNvSpPr/>
              <p:nvPr/>
            </p:nvSpPr>
            <p:spPr>
              <a:xfrm>
                <a:off x="16700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1" name="CustomShape 66"/>
              <p:cNvSpPr/>
              <p:nvPr/>
            </p:nvSpPr>
            <p:spPr>
              <a:xfrm>
                <a:off x="17931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2" name="CustomShape 67"/>
              <p:cNvSpPr/>
              <p:nvPr/>
            </p:nvSpPr>
            <p:spPr>
              <a:xfrm>
                <a:off x="19155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3" name="CustomShape 68"/>
              <p:cNvSpPr/>
              <p:nvPr/>
            </p:nvSpPr>
            <p:spPr>
              <a:xfrm>
                <a:off x="20386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4" name="CustomShape 69"/>
              <p:cNvSpPr/>
              <p:nvPr/>
            </p:nvSpPr>
            <p:spPr>
              <a:xfrm>
                <a:off x="21610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5" name="CustomShape 70"/>
              <p:cNvSpPr/>
              <p:nvPr/>
            </p:nvSpPr>
            <p:spPr>
              <a:xfrm>
                <a:off x="8110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6" name="CustomShape 71"/>
              <p:cNvSpPr/>
              <p:nvPr/>
            </p:nvSpPr>
            <p:spPr>
              <a:xfrm>
                <a:off x="9338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7" name="CustomShape 72"/>
              <p:cNvSpPr/>
              <p:nvPr/>
            </p:nvSpPr>
            <p:spPr>
              <a:xfrm>
                <a:off x="10566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8" name="CustomShape 73"/>
              <p:cNvSpPr/>
              <p:nvPr/>
            </p:nvSpPr>
            <p:spPr>
              <a:xfrm>
                <a:off x="11793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19" name="CustomShape 74"/>
              <p:cNvSpPr/>
              <p:nvPr/>
            </p:nvSpPr>
            <p:spPr>
              <a:xfrm>
                <a:off x="13021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0" name="CustomShape 75"/>
              <p:cNvSpPr/>
              <p:nvPr/>
            </p:nvSpPr>
            <p:spPr>
              <a:xfrm>
                <a:off x="14248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1" name="CustomShape 76"/>
              <p:cNvSpPr/>
              <p:nvPr/>
            </p:nvSpPr>
            <p:spPr>
              <a:xfrm>
                <a:off x="15476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2" name="CustomShape 77"/>
              <p:cNvSpPr/>
              <p:nvPr/>
            </p:nvSpPr>
            <p:spPr>
              <a:xfrm>
                <a:off x="16700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3" name="CustomShape 78"/>
              <p:cNvSpPr/>
              <p:nvPr/>
            </p:nvSpPr>
            <p:spPr>
              <a:xfrm>
                <a:off x="17931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4" name="CustomShape 79"/>
              <p:cNvSpPr/>
              <p:nvPr/>
            </p:nvSpPr>
            <p:spPr>
              <a:xfrm>
                <a:off x="19155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5" name="CustomShape 80"/>
              <p:cNvSpPr/>
              <p:nvPr/>
            </p:nvSpPr>
            <p:spPr>
              <a:xfrm>
                <a:off x="20386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6" name="CustomShape 81"/>
              <p:cNvSpPr/>
              <p:nvPr/>
            </p:nvSpPr>
            <p:spPr>
              <a:xfrm>
                <a:off x="21610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7" name="CustomShape 82"/>
              <p:cNvSpPr/>
              <p:nvPr/>
            </p:nvSpPr>
            <p:spPr>
              <a:xfrm>
                <a:off x="22550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8" name="CustomShape 83"/>
              <p:cNvSpPr/>
              <p:nvPr/>
            </p:nvSpPr>
            <p:spPr>
              <a:xfrm>
                <a:off x="23774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9" name="CustomShape 84"/>
              <p:cNvSpPr/>
              <p:nvPr/>
            </p:nvSpPr>
            <p:spPr>
              <a:xfrm>
                <a:off x="25005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0" name="CustomShape 85"/>
              <p:cNvSpPr/>
              <p:nvPr/>
            </p:nvSpPr>
            <p:spPr>
              <a:xfrm>
                <a:off x="26229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1" name="CustomShape 86"/>
              <p:cNvSpPr/>
              <p:nvPr/>
            </p:nvSpPr>
            <p:spPr>
              <a:xfrm>
                <a:off x="27460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2" name="CustomShape 87"/>
              <p:cNvSpPr/>
              <p:nvPr/>
            </p:nvSpPr>
            <p:spPr>
              <a:xfrm>
                <a:off x="28684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3" name="CustomShape 88"/>
              <p:cNvSpPr/>
              <p:nvPr/>
            </p:nvSpPr>
            <p:spPr>
              <a:xfrm>
                <a:off x="29912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4" name="CustomShape 89"/>
              <p:cNvSpPr/>
              <p:nvPr/>
            </p:nvSpPr>
            <p:spPr>
              <a:xfrm>
                <a:off x="31140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5" name="CustomShape 90"/>
              <p:cNvSpPr/>
              <p:nvPr/>
            </p:nvSpPr>
            <p:spPr>
              <a:xfrm>
                <a:off x="32367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6" name="CustomShape 91"/>
              <p:cNvSpPr/>
              <p:nvPr/>
            </p:nvSpPr>
            <p:spPr>
              <a:xfrm>
                <a:off x="33595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7" name="CustomShape 92"/>
              <p:cNvSpPr/>
              <p:nvPr/>
            </p:nvSpPr>
            <p:spPr>
              <a:xfrm>
                <a:off x="34822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" name="CustomShape 93"/>
              <p:cNvSpPr/>
              <p:nvPr/>
            </p:nvSpPr>
            <p:spPr>
              <a:xfrm>
                <a:off x="36050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" name="CustomShape 94"/>
              <p:cNvSpPr/>
              <p:nvPr/>
            </p:nvSpPr>
            <p:spPr>
              <a:xfrm>
                <a:off x="22550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" name="CustomShape 95"/>
              <p:cNvSpPr/>
              <p:nvPr/>
            </p:nvSpPr>
            <p:spPr>
              <a:xfrm>
                <a:off x="23774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" name="CustomShape 96"/>
              <p:cNvSpPr/>
              <p:nvPr/>
            </p:nvSpPr>
            <p:spPr>
              <a:xfrm>
                <a:off x="25005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" name="CustomShape 97"/>
              <p:cNvSpPr/>
              <p:nvPr/>
            </p:nvSpPr>
            <p:spPr>
              <a:xfrm>
                <a:off x="26229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" name="CustomShape 98"/>
              <p:cNvSpPr/>
              <p:nvPr/>
            </p:nvSpPr>
            <p:spPr>
              <a:xfrm>
                <a:off x="27460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" name="CustomShape 99"/>
              <p:cNvSpPr/>
              <p:nvPr/>
            </p:nvSpPr>
            <p:spPr>
              <a:xfrm>
                <a:off x="28684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" name="CustomShape 100"/>
              <p:cNvSpPr/>
              <p:nvPr/>
            </p:nvSpPr>
            <p:spPr>
              <a:xfrm>
                <a:off x="29912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" name="CustomShape 101"/>
              <p:cNvSpPr/>
              <p:nvPr/>
            </p:nvSpPr>
            <p:spPr>
              <a:xfrm>
                <a:off x="31140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" name="CustomShape 102"/>
              <p:cNvSpPr/>
              <p:nvPr/>
            </p:nvSpPr>
            <p:spPr>
              <a:xfrm>
                <a:off x="32367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" name="CustomShape 103"/>
              <p:cNvSpPr/>
              <p:nvPr/>
            </p:nvSpPr>
            <p:spPr>
              <a:xfrm>
                <a:off x="33595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" name="CustomShape 104"/>
              <p:cNvSpPr/>
              <p:nvPr/>
            </p:nvSpPr>
            <p:spPr>
              <a:xfrm>
                <a:off x="34822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" name="CustomShape 105"/>
              <p:cNvSpPr/>
              <p:nvPr/>
            </p:nvSpPr>
            <p:spPr>
              <a:xfrm>
                <a:off x="36050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" name="CustomShape 106"/>
              <p:cNvSpPr/>
              <p:nvPr/>
            </p:nvSpPr>
            <p:spPr>
              <a:xfrm>
                <a:off x="22550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" name="CustomShape 107"/>
              <p:cNvSpPr/>
              <p:nvPr/>
            </p:nvSpPr>
            <p:spPr>
              <a:xfrm>
                <a:off x="23774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" name="CustomShape 108"/>
              <p:cNvSpPr/>
              <p:nvPr/>
            </p:nvSpPr>
            <p:spPr>
              <a:xfrm>
                <a:off x="25005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" name="CustomShape 109"/>
              <p:cNvSpPr/>
              <p:nvPr/>
            </p:nvSpPr>
            <p:spPr>
              <a:xfrm>
                <a:off x="26229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" name="CustomShape 110"/>
              <p:cNvSpPr/>
              <p:nvPr/>
            </p:nvSpPr>
            <p:spPr>
              <a:xfrm>
                <a:off x="27460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" name="CustomShape 111"/>
              <p:cNvSpPr/>
              <p:nvPr/>
            </p:nvSpPr>
            <p:spPr>
              <a:xfrm>
                <a:off x="28684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" name="CustomShape 112"/>
              <p:cNvSpPr/>
              <p:nvPr/>
            </p:nvSpPr>
            <p:spPr>
              <a:xfrm>
                <a:off x="29912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" name="CustomShape 113"/>
              <p:cNvSpPr/>
              <p:nvPr/>
            </p:nvSpPr>
            <p:spPr>
              <a:xfrm>
                <a:off x="31140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" name="CustomShape 114"/>
              <p:cNvSpPr/>
              <p:nvPr/>
            </p:nvSpPr>
            <p:spPr>
              <a:xfrm>
                <a:off x="32367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" name="CustomShape 115"/>
              <p:cNvSpPr/>
              <p:nvPr/>
            </p:nvSpPr>
            <p:spPr>
              <a:xfrm>
                <a:off x="33595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" name="CustomShape 116"/>
              <p:cNvSpPr/>
              <p:nvPr/>
            </p:nvSpPr>
            <p:spPr>
              <a:xfrm>
                <a:off x="34822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" name="CustomShape 117"/>
              <p:cNvSpPr/>
              <p:nvPr/>
            </p:nvSpPr>
            <p:spPr>
              <a:xfrm>
                <a:off x="36050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" name="CustomShape 118"/>
              <p:cNvSpPr/>
              <p:nvPr/>
            </p:nvSpPr>
            <p:spPr>
              <a:xfrm>
                <a:off x="22550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" name="CustomShape 119"/>
              <p:cNvSpPr/>
              <p:nvPr/>
            </p:nvSpPr>
            <p:spPr>
              <a:xfrm>
                <a:off x="23774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" name="CustomShape 120"/>
              <p:cNvSpPr/>
              <p:nvPr/>
            </p:nvSpPr>
            <p:spPr>
              <a:xfrm>
                <a:off x="25005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" name="CustomShape 121"/>
              <p:cNvSpPr/>
              <p:nvPr/>
            </p:nvSpPr>
            <p:spPr>
              <a:xfrm>
                <a:off x="26229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" name="CustomShape 122"/>
              <p:cNvSpPr/>
              <p:nvPr/>
            </p:nvSpPr>
            <p:spPr>
              <a:xfrm>
                <a:off x="27460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" name="CustomShape 123"/>
              <p:cNvSpPr/>
              <p:nvPr/>
            </p:nvSpPr>
            <p:spPr>
              <a:xfrm>
                <a:off x="28684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" name="CustomShape 124"/>
              <p:cNvSpPr/>
              <p:nvPr/>
            </p:nvSpPr>
            <p:spPr>
              <a:xfrm>
                <a:off x="29912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" name="CustomShape 125"/>
              <p:cNvSpPr/>
              <p:nvPr/>
            </p:nvSpPr>
            <p:spPr>
              <a:xfrm>
                <a:off x="31140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" name="CustomShape 126"/>
              <p:cNvSpPr/>
              <p:nvPr/>
            </p:nvSpPr>
            <p:spPr>
              <a:xfrm>
                <a:off x="32367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" name="CustomShape 127"/>
              <p:cNvSpPr/>
              <p:nvPr/>
            </p:nvSpPr>
            <p:spPr>
              <a:xfrm>
                <a:off x="33595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" name="CustomShape 128"/>
              <p:cNvSpPr/>
              <p:nvPr/>
            </p:nvSpPr>
            <p:spPr>
              <a:xfrm>
                <a:off x="34822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" name="CustomShape 129"/>
              <p:cNvSpPr/>
              <p:nvPr/>
            </p:nvSpPr>
            <p:spPr>
              <a:xfrm>
                <a:off x="36050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5" name="CustomShape 130"/>
              <p:cNvSpPr/>
              <p:nvPr/>
            </p:nvSpPr>
            <p:spPr>
              <a:xfrm>
                <a:off x="22550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6" name="CustomShape 131"/>
              <p:cNvSpPr/>
              <p:nvPr/>
            </p:nvSpPr>
            <p:spPr>
              <a:xfrm>
                <a:off x="23774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7" name="CustomShape 132"/>
              <p:cNvSpPr/>
              <p:nvPr/>
            </p:nvSpPr>
            <p:spPr>
              <a:xfrm>
                <a:off x="25005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8" name="CustomShape 133"/>
              <p:cNvSpPr/>
              <p:nvPr/>
            </p:nvSpPr>
            <p:spPr>
              <a:xfrm>
                <a:off x="26229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9" name="CustomShape 134"/>
              <p:cNvSpPr/>
              <p:nvPr/>
            </p:nvSpPr>
            <p:spPr>
              <a:xfrm>
                <a:off x="27460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0" name="CustomShape 135"/>
              <p:cNvSpPr/>
              <p:nvPr/>
            </p:nvSpPr>
            <p:spPr>
              <a:xfrm>
                <a:off x="28684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1" name="CustomShape 136"/>
              <p:cNvSpPr/>
              <p:nvPr/>
            </p:nvSpPr>
            <p:spPr>
              <a:xfrm>
                <a:off x="29912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" name="CustomShape 137"/>
              <p:cNvSpPr/>
              <p:nvPr/>
            </p:nvSpPr>
            <p:spPr>
              <a:xfrm>
                <a:off x="31140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3" name="CustomShape 138"/>
              <p:cNvSpPr/>
              <p:nvPr/>
            </p:nvSpPr>
            <p:spPr>
              <a:xfrm>
                <a:off x="32367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4" name="CustomShape 139"/>
              <p:cNvSpPr/>
              <p:nvPr/>
            </p:nvSpPr>
            <p:spPr>
              <a:xfrm>
                <a:off x="33595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5" name="CustomShape 140"/>
              <p:cNvSpPr/>
              <p:nvPr/>
            </p:nvSpPr>
            <p:spPr>
              <a:xfrm>
                <a:off x="34822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6" name="CustomShape 141"/>
              <p:cNvSpPr/>
              <p:nvPr/>
            </p:nvSpPr>
            <p:spPr>
              <a:xfrm>
                <a:off x="36050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7" name="CustomShape 142"/>
              <p:cNvSpPr/>
              <p:nvPr/>
            </p:nvSpPr>
            <p:spPr>
              <a:xfrm>
                <a:off x="22550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8" name="CustomShape 143"/>
              <p:cNvSpPr/>
              <p:nvPr/>
            </p:nvSpPr>
            <p:spPr>
              <a:xfrm>
                <a:off x="23774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9" name="CustomShape 144"/>
              <p:cNvSpPr/>
              <p:nvPr/>
            </p:nvSpPr>
            <p:spPr>
              <a:xfrm>
                <a:off x="25005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0" name="CustomShape 145"/>
              <p:cNvSpPr/>
              <p:nvPr/>
            </p:nvSpPr>
            <p:spPr>
              <a:xfrm>
                <a:off x="26229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1" name="CustomShape 146"/>
              <p:cNvSpPr/>
              <p:nvPr/>
            </p:nvSpPr>
            <p:spPr>
              <a:xfrm>
                <a:off x="27460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2" name="CustomShape 147"/>
              <p:cNvSpPr/>
              <p:nvPr/>
            </p:nvSpPr>
            <p:spPr>
              <a:xfrm>
                <a:off x="28684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3" name="CustomShape 148"/>
              <p:cNvSpPr/>
              <p:nvPr/>
            </p:nvSpPr>
            <p:spPr>
              <a:xfrm>
                <a:off x="29912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4" name="CustomShape 149"/>
              <p:cNvSpPr/>
              <p:nvPr/>
            </p:nvSpPr>
            <p:spPr>
              <a:xfrm>
                <a:off x="31140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5" name="CustomShape 150"/>
              <p:cNvSpPr/>
              <p:nvPr/>
            </p:nvSpPr>
            <p:spPr>
              <a:xfrm>
                <a:off x="32367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6" name="CustomShape 151"/>
              <p:cNvSpPr/>
              <p:nvPr/>
            </p:nvSpPr>
            <p:spPr>
              <a:xfrm>
                <a:off x="33595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7" name="CustomShape 152"/>
              <p:cNvSpPr/>
              <p:nvPr/>
            </p:nvSpPr>
            <p:spPr>
              <a:xfrm>
                <a:off x="34822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8" name="CustomShape 153"/>
              <p:cNvSpPr/>
              <p:nvPr/>
            </p:nvSpPr>
            <p:spPr>
              <a:xfrm>
                <a:off x="36050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9" name="CustomShape 154"/>
              <p:cNvSpPr/>
              <p:nvPr/>
            </p:nvSpPr>
            <p:spPr>
              <a:xfrm>
                <a:off x="36986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" name="CustomShape 155"/>
              <p:cNvSpPr/>
              <p:nvPr/>
            </p:nvSpPr>
            <p:spPr>
              <a:xfrm>
                <a:off x="38214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1" name="CustomShape 156"/>
              <p:cNvSpPr/>
              <p:nvPr/>
            </p:nvSpPr>
            <p:spPr>
              <a:xfrm>
                <a:off x="39441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" name="CustomShape 157"/>
              <p:cNvSpPr/>
              <p:nvPr/>
            </p:nvSpPr>
            <p:spPr>
              <a:xfrm>
                <a:off x="40669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" name="CustomShape 158"/>
              <p:cNvSpPr/>
              <p:nvPr/>
            </p:nvSpPr>
            <p:spPr>
              <a:xfrm>
                <a:off x="41896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" name="CustomShape 159"/>
              <p:cNvSpPr/>
              <p:nvPr/>
            </p:nvSpPr>
            <p:spPr>
              <a:xfrm>
                <a:off x="43124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" name="CustomShape 160"/>
              <p:cNvSpPr/>
              <p:nvPr/>
            </p:nvSpPr>
            <p:spPr>
              <a:xfrm>
                <a:off x="44352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6" name="CustomShape 161"/>
              <p:cNvSpPr/>
              <p:nvPr/>
            </p:nvSpPr>
            <p:spPr>
              <a:xfrm>
                <a:off x="45579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7" name="CustomShape 162"/>
              <p:cNvSpPr/>
              <p:nvPr/>
            </p:nvSpPr>
            <p:spPr>
              <a:xfrm>
                <a:off x="46807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8" name="CustomShape 163"/>
              <p:cNvSpPr/>
              <p:nvPr/>
            </p:nvSpPr>
            <p:spPr>
              <a:xfrm>
                <a:off x="48031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9" name="CustomShape 164"/>
              <p:cNvSpPr/>
              <p:nvPr/>
            </p:nvSpPr>
            <p:spPr>
              <a:xfrm>
                <a:off x="49262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0" name="CustomShape 165"/>
              <p:cNvSpPr/>
              <p:nvPr/>
            </p:nvSpPr>
            <p:spPr>
              <a:xfrm>
                <a:off x="50486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1" name="CustomShape 166"/>
              <p:cNvSpPr/>
              <p:nvPr/>
            </p:nvSpPr>
            <p:spPr>
              <a:xfrm>
                <a:off x="36986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2" name="CustomShape 167"/>
              <p:cNvSpPr/>
              <p:nvPr/>
            </p:nvSpPr>
            <p:spPr>
              <a:xfrm>
                <a:off x="38214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3" name="CustomShape 168"/>
              <p:cNvSpPr/>
              <p:nvPr/>
            </p:nvSpPr>
            <p:spPr>
              <a:xfrm>
                <a:off x="39441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4" name="CustomShape 169"/>
              <p:cNvSpPr/>
              <p:nvPr/>
            </p:nvSpPr>
            <p:spPr>
              <a:xfrm>
                <a:off x="40669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5" name="CustomShape 170"/>
              <p:cNvSpPr/>
              <p:nvPr/>
            </p:nvSpPr>
            <p:spPr>
              <a:xfrm>
                <a:off x="41896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6" name="CustomShape 171"/>
              <p:cNvSpPr/>
              <p:nvPr/>
            </p:nvSpPr>
            <p:spPr>
              <a:xfrm>
                <a:off x="43124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7" name="CustomShape 172"/>
              <p:cNvSpPr/>
              <p:nvPr/>
            </p:nvSpPr>
            <p:spPr>
              <a:xfrm>
                <a:off x="44352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8" name="CustomShape 173"/>
              <p:cNvSpPr/>
              <p:nvPr/>
            </p:nvSpPr>
            <p:spPr>
              <a:xfrm>
                <a:off x="45579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19" name="CustomShape 174"/>
              <p:cNvSpPr/>
              <p:nvPr/>
            </p:nvSpPr>
            <p:spPr>
              <a:xfrm>
                <a:off x="46807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0" name="CustomShape 175"/>
              <p:cNvSpPr/>
              <p:nvPr/>
            </p:nvSpPr>
            <p:spPr>
              <a:xfrm>
                <a:off x="48031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" name="CustomShape 176"/>
              <p:cNvSpPr/>
              <p:nvPr/>
            </p:nvSpPr>
            <p:spPr>
              <a:xfrm>
                <a:off x="49262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" name="CustomShape 177"/>
              <p:cNvSpPr/>
              <p:nvPr/>
            </p:nvSpPr>
            <p:spPr>
              <a:xfrm>
                <a:off x="50486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3" name="CustomShape 178"/>
              <p:cNvSpPr/>
              <p:nvPr/>
            </p:nvSpPr>
            <p:spPr>
              <a:xfrm>
                <a:off x="36986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4" name="CustomShape 179"/>
              <p:cNvSpPr/>
              <p:nvPr/>
            </p:nvSpPr>
            <p:spPr>
              <a:xfrm>
                <a:off x="38214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5" name="CustomShape 180"/>
              <p:cNvSpPr/>
              <p:nvPr/>
            </p:nvSpPr>
            <p:spPr>
              <a:xfrm>
                <a:off x="39441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6" name="CustomShape 181"/>
              <p:cNvSpPr/>
              <p:nvPr/>
            </p:nvSpPr>
            <p:spPr>
              <a:xfrm>
                <a:off x="40669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7" name="CustomShape 182"/>
              <p:cNvSpPr/>
              <p:nvPr/>
            </p:nvSpPr>
            <p:spPr>
              <a:xfrm>
                <a:off x="41896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8" name="CustomShape 183"/>
              <p:cNvSpPr/>
              <p:nvPr/>
            </p:nvSpPr>
            <p:spPr>
              <a:xfrm>
                <a:off x="43124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9" name="CustomShape 184"/>
              <p:cNvSpPr/>
              <p:nvPr/>
            </p:nvSpPr>
            <p:spPr>
              <a:xfrm>
                <a:off x="44352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0" name="CustomShape 185"/>
              <p:cNvSpPr/>
              <p:nvPr/>
            </p:nvSpPr>
            <p:spPr>
              <a:xfrm>
                <a:off x="45579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1" name="CustomShape 186"/>
              <p:cNvSpPr/>
              <p:nvPr/>
            </p:nvSpPr>
            <p:spPr>
              <a:xfrm>
                <a:off x="46807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2" name="CustomShape 187"/>
              <p:cNvSpPr/>
              <p:nvPr/>
            </p:nvSpPr>
            <p:spPr>
              <a:xfrm>
                <a:off x="48031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3" name="CustomShape 188"/>
              <p:cNvSpPr/>
              <p:nvPr/>
            </p:nvSpPr>
            <p:spPr>
              <a:xfrm>
                <a:off x="49262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4" name="CustomShape 189"/>
              <p:cNvSpPr/>
              <p:nvPr/>
            </p:nvSpPr>
            <p:spPr>
              <a:xfrm>
                <a:off x="50486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5" name="CustomShape 190"/>
              <p:cNvSpPr/>
              <p:nvPr/>
            </p:nvSpPr>
            <p:spPr>
              <a:xfrm>
                <a:off x="36986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6" name="CustomShape 191"/>
              <p:cNvSpPr/>
              <p:nvPr/>
            </p:nvSpPr>
            <p:spPr>
              <a:xfrm>
                <a:off x="38214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7" name="CustomShape 192"/>
              <p:cNvSpPr/>
              <p:nvPr/>
            </p:nvSpPr>
            <p:spPr>
              <a:xfrm>
                <a:off x="39441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8" name="CustomShape 193"/>
              <p:cNvSpPr/>
              <p:nvPr/>
            </p:nvSpPr>
            <p:spPr>
              <a:xfrm>
                <a:off x="40669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9" name="CustomShape 194"/>
              <p:cNvSpPr/>
              <p:nvPr/>
            </p:nvSpPr>
            <p:spPr>
              <a:xfrm>
                <a:off x="41896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0" name="CustomShape 195"/>
              <p:cNvSpPr/>
              <p:nvPr/>
            </p:nvSpPr>
            <p:spPr>
              <a:xfrm>
                <a:off x="43124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1" name="CustomShape 196"/>
              <p:cNvSpPr/>
              <p:nvPr/>
            </p:nvSpPr>
            <p:spPr>
              <a:xfrm>
                <a:off x="44352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2" name="CustomShape 197"/>
              <p:cNvSpPr/>
              <p:nvPr/>
            </p:nvSpPr>
            <p:spPr>
              <a:xfrm>
                <a:off x="45579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3" name="CustomShape 198"/>
              <p:cNvSpPr/>
              <p:nvPr/>
            </p:nvSpPr>
            <p:spPr>
              <a:xfrm>
                <a:off x="46807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4" name="CustomShape 199"/>
              <p:cNvSpPr/>
              <p:nvPr/>
            </p:nvSpPr>
            <p:spPr>
              <a:xfrm>
                <a:off x="48031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5" name="CustomShape 200"/>
              <p:cNvSpPr/>
              <p:nvPr/>
            </p:nvSpPr>
            <p:spPr>
              <a:xfrm>
                <a:off x="49262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6" name="CustomShape 201"/>
              <p:cNvSpPr/>
              <p:nvPr/>
            </p:nvSpPr>
            <p:spPr>
              <a:xfrm>
                <a:off x="50486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7" name="CustomShape 202"/>
              <p:cNvSpPr/>
              <p:nvPr/>
            </p:nvSpPr>
            <p:spPr>
              <a:xfrm>
                <a:off x="36986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8" name="CustomShape 203"/>
              <p:cNvSpPr/>
              <p:nvPr/>
            </p:nvSpPr>
            <p:spPr>
              <a:xfrm>
                <a:off x="38214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9" name="CustomShape 204"/>
              <p:cNvSpPr/>
              <p:nvPr/>
            </p:nvSpPr>
            <p:spPr>
              <a:xfrm>
                <a:off x="39441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0" name="CustomShape 205"/>
              <p:cNvSpPr/>
              <p:nvPr/>
            </p:nvSpPr>
            <p:spPr>
              <a:xfrm>
                <a:off x="40669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1" name="CustomShape 206"/>
              <p:cNvSpPr/>
              <p:nvPr/>
            </p:nvSpPr>
            <p:spPr>
              <a:xfrm>
                <a:off x="41896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2" name="CustomShape 207"/>
              <p:cNvSpPr/>
              <p:nvPr/>
            </p:nvSpPr>
            <p:spPr>
              <a:xfrm>
                <a:off x="43124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3" name="CustomShape 208"/>
              <p:cNvSpPr/>
              <p:nvPr/>
            </p:nvSpPr>
            <p:spPr>
              <a:xfrm>
                <a:off x="44352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4" name="CustomShape 209"/>
              <p:cNvSpPr/>
              <p:nvPr/>
            </p:nvSpPr>
            <p:spPr>
              <a:xfrm>
                <a:off x="45579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5" name="CustomShape 210"/>
              <p:cNvSpPr/>
              <p:nvPr/>
            </p:nvSpPr>
            <p:spPr>
              <a:xfrm>
                <a:off x="46807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6" name="CustomShape 211"/>
              <p:cNvSpPr/>
              <p:nvPr/>
            </p:nvSpPr>
            <p:spPr>
              <a:xfrm>
                <a:off x="48031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7" name="CustomShape 212"/>
              <p:cNvSpPr/>
              <p:nvPr/>
            </p:nvSpPr>
            <p:spPr>
              <a:xfrm>
                <a:off x="49262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8" name="CustomShape 213"/>
              <p:cNvSpPr/>
              <p:nvPr/>
            </p:nvSpPr>
            <p:spPr>
              <a:xfrm>
                <a:off x="50486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9" name="CustomShape 214"/>
              <p:cNvSpPr/>
              <p:nvPr/>
            </p:nvSpPr>
            <p:spPr>
              <a:xfrm>
                <a:off x="36986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0" name="CustomShape 215"/>
              <p:cNvSpPr/>
              <p:nvPr/>
            </p:nvSpPr>
            <p:spPr>
              <a:xfrm>
                <a:off x="38214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1" name="CustomShape 216"/>
              <p:cNvSpPr/>
              <p:nvPr/>
            </p:nvSpPr>
            <p:spPr>
              <a:xfrm>
                <a:off x="39441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2" name="CustomShape 217"/>
              <p:cNvSpPr/>
              <p:nvPr/>
            </p:nvSpPr>
            <p:spPr>
              <a:xfrm>
                <a:off x="40669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3" name="CustomShape 218"/>
              <p:cNvSpPr/>
              <p:nvPr/>
            </p:nvSpPr>
            <p:spPr>
              <a:xfrm>
                <a:off x="41896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4" name="CustomShape 219"/>
              <p:cNvSpPr/>
              <p:nvPr/>
            </p:nvSpPr>
            <p:spPr>
              <a:xfrm>
                <a:off x="43124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5" name="CustomShape 220"/>
              <p:cNvSpPr/>
              <p:nvPr/>
            </p:nvSpPr>
            <p:spPr>
              <a:xfrm>
                <a:off x="44352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6" name="CustomShape 221"/>
              <p:cNvSpPr/>
              <p:nvPr/>
            </p:nvSpPr>
            <p:spPr>
              <a:xfrm>
                <a:off x="45579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7" name="CustomShape 222"/>
              <p:cNvSpPr/>
              <p:nvPr/>
            </p:nvSpPr>
            <p:spPr>
              <a:xfrm>
                <a:off x="46807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8" name="CustomShape 223"/>
              <p:cNvSpPr/>
              <p:nvPr/>
            </p:nvSpPr>
            <p:spPr>
              <a:xfrm>
                <a:off x="48031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9" name="CustomShape 224"/>
              <p:cNvSpPr/>
              <p:nvPr/>
            </p:nvSpPr>
            <p:spPr>
              <a:xfrm>
                <a:off x="49262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0" name="CustomShape 225"/>
              <p:cNvSpPr/>
              <p:nvPr/>
            </p:nvSpPr>
            <p:spPr>
              <a:xfrm>
                <a:off x="50486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1" name="CustomShape 226"/>
              <p:cNvSpPr/>
              <p:nvPr/>
            </p:nvSpPr>
            <p:spPr>
              <a:xfrm>
                <a:off x="51426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2" name="CustomShape 227"/>
              <p:cNvSpPr/>
              <p:nvPr/>
            </p:nvSpPr>
            <p:spPr>
              <a:xfrm>
                <a:off x="52653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3" name="CustomShape 228"/>
              <p:cNvSpPr/>
              <p:nvPr/>
            </p:nvSpPr>
            <p:spPr>
              <a:xfrm>
                <a:off x="53881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4" name="CustomShape 229"/>
              <p:cNvSpPr/>
              <p:nvPr/>
            </p:nvSpPr>
            <p:spPr>
              <a:xfrm>
                <a:off x="55105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5" name="CustomShape 230"/>
              <p:cNvSpPr/>
              <p:nvPr/>
            </p:nvSpPr>
            <p:spPr>
              <a:xfrm>
                <a:off x="56336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6" name="CustomShape 231"/>
              <p:cNvSpPr/>
              <p:nvPr/>
            </p:nvSpPr>
            <p:spPr>
              <a:xfrm>
                <a:off x="57560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7" name="CustomShape 232"/>
              <p:cNvSpPr/>
              <p:nvPr/>
            </p:nvSpPr>
            <p:spPr>
              <a:xfrm>
                <a:off x="58788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8" name="CustomShape 233"/>
              <p:cNvSpPr/>
              <p:nvPr/>
            </p:nvSpPr>
            <p:spPr>
              <a:xfrm>
                <a:off x="60015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79" name="CustomShape 234"/>
              <p:cNvSpPr/>
              <p:nvPr/>
            </p:nvSpPr>
            <p:spPr>
              <a:xfrm>
                <a:off x="61243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0" name="CustomShape 235"/>
              <p:cNvSpPr/>
              <p:nvPr/>
            </p:nvSpPr>
            <p:spPr>
              <a:xfrm>
                <a:off x="62470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1" name="CustomShape 236"/>
              <p:cNvSpPr/>
              <p:nvPr/>
            </p:nvSpPr>
            <p:spPr>
              <a:xfrm>
                <a:off x="63698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2" name="CustomShape 237"/>
              <p:cNvSpPr/>
              <p:nvPr/>
            </p:nvSpPr>
            <p:spPr>
              <a:xfrm>
                <a:off x="64926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3" name="CustomShape 238"/>
              <p:cNvSpPr/>
              <p:nvPr/>
            </p:nvSpPr>
            <p:spPr>
              <a:xfrm>
                <a:off x="51426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4" name="CustomShape 239"/>
              <p:cNvSpPr/>
              <p:nvPr/>
            </p:nvSpPr>
            <p:spPr>
              <a:xfrm>
                <a:off x="52653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5" name="CustomShape 240"/>
              <p:cNvSpPr/>
              <p:nvPr/>
            </p:nvSpPr>
            <p:spPr>
              <a:xfrm>
                <a:off x="53881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6" name="CustomShape 241"/>
              <p:cNvSpPr/>
              <p:nvPr/>
            </p:nvSpPr>
            <p:spPr>
              <a:xfrm>
                <a:off x="55105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7" name="CustomShape 242"/>
              <p:cNvSpPr/>
              <p:nvPr/>
            </p:nvSpPr>
            <p:spPr>
              <a:xfrm>
                <a:off x="56336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8" name="CustomShape 243"/>
              <p:cNvSpPr/>
              <p:nvPr/>
            </p:nvSpPr>
            <p:spPr>
              <a:xfrm>
                <a:off x="57560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9" name="CustomShape 244"/>
              <p:cNvSpPr/>
              <p:nvPr/>
            </p:nvSpPr>
            <p:spPr>
              <a:xfrm>
                <a:off x="58788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0" name="CustomShape 245"/>
              <p:cNvSpPr/>
              <p:nvPr/>
            </p:nvSpPr>
            <p:spPr>
              <a:xfrm>
                <a:off x="60015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1" name="CustomShape 246"/>
              <p:cNvSpPr/>
              <p:nvPr/>
            </p:nvSpPr>
            <p:spPr>
              <a:xfrm>
                <a:off x="61243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2" name="CustomShape 247"/>
              <p:cNvSpPr/>
              <p:nvPr/>
            </p:nvSpPr>
            <p:spPr>
              <a:xfrm>
                <a:off x="62470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3" name="CustomShape 248"/>
              <p:cNvSpPr/>
              <p:nvPr/>
            </p:nvSpPr>
            <p:spPr>
              <a:xfrm>
                <a:off x="63698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4" name="CustomShape 249"/>
              <p:cNvSpPr/>
              <p:nvPr/>
            </p:nvSpPr>
            <p:spPr>
              <a:xfrm>
                <a:off x="64926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5" name="CustomShape 250"/>
              <p:cNvSpPr/>
              <p:nvPr/>
            </p:nvSpPr>
            <p:spPr>
              <a:xfrm>
                <a:off x="51426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6" name="CustomShape 251"/>
              <p:cNvSpPr/>
              <p:nvPr/>
            </p:nvSpPr>
            <p:spPr>
              <a:xfrm>
                <a:off x="52653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7" name="CustomShape 252"/>
              <p:cNvSpPr/>
              <p:nvPr/>
            </p:nvSpPr>
            <p:spPr>
              <a:xfrm>
                <a:off x="53881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8" name="CustomShape 253"/>
              <p:cNvSpPr/>
              <p:nvPr/>
            </p:nvSpPr>
            <p:spPr>
              <a:xfrm>
                <a:off x="55105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9" name="CustomShape 254"/>
              <p:cNvSpPr/>
              <p:nvPr/>
            </p:nvSpPr>
            <p:spPr>
              <a:xfrm>
                <a:off x="56336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0" name="CustomShape 255"/>
              <p:cNvSpPr/>
              <p:nvPr/>
            </p:nvSpPr>
            <p:spPr>
              <a:xfrm>
                <a:off x="57560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1" name="CustomShape 256"/>
              <p:cNvSpPr/>
              <p:nvPr/>
            </p:nvSpPr>
            <p:spPr>
              <a:xfrm>
                <a:off x="58788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2" name="CustomShape 257"/>
              <p:cNvSpPr/>
              <p:nvPr/>
            </p:nvSpPr>
            <p:spPr>
              <a:xfrm>
                <a:off x="60015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3" name="CustomShape 258"/>
              <p:cNvSpPr/>
              <p:nvPr/>
            </p:nvSpPr>
            <p:spPr>
              <a:xfrm>
                <a:off x="61243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4" name="CustomShape 259"/>
              <p:cNvSpPr/>
              <p:nvPr/>
            </p:nvSpPr>
            <p:spPr>
              <a:xfrm>
                <a:off x="62470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5" name="CustomShape 260"/>
              <p:cNvSpPr/>
              <p:nvPr/>
            </p:nvSpPr>
            <p:spPr>
              <a:xfrm>
                <a:off x="63698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6" name="CustomShape 261"/>
              <p:cNvSpPr/>
              <p:nvPr/>
            </p:nvSpPr>
            <p:spPr>
              <a:xfrm>
                <a:off x="64926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7" name="CustomShape 262"/>
              <p:cNvSpPr/>
              <p:nvPr/>
            </p:nvSpPr>
            <p:spPr>
              <a:xfrm>
                <a:off x="51426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8" name="CustomShape 263"/>
              <p:cNvSpPr/>
              <p:nvPr/>
            </p:nvSpPr>
            <p:spPr>
              <a:xfrm>
                <a:off x="52653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9" name="CustomShape 264"/>
              <p:cNvSpPr/>
              <p:nvPr/>
            </p:nvSpPr>
            <p:spPr>
              <a:xfrm>
                <a:off x="53881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0" name="CustomShape 265"/>
              <p:cNvSpPr/>
              <p:nvPr/>
            </p:nvSpPr>
            <p:spPr>
              <a:xfrm>
                <a:off x="55105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1" name="CustomShape 266"/>
              <p:cNvSpPr/>
              <p:nvPr/>
            </p:nvSpPr>
            <p:spPr>
              <a:xfrm>
                <a:off x="56336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2" name="CustomShape 267"/>
              <p:cNvSpPr/>
              <p:nvPr/>
            </p:nvSpPr>
            <p:spPr>
              <a:xfrm>
                <a:off x="57560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3" name="CustomShape 268"/>
              <p:cNvSpPr/>
              <p:nvPr/>
            </p:nvSpPr>
            <p:spPr>
              <a:xfrm>
                <a:off x="58788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4" name="CustomShape 269"/>
              <p:cNvSpPr/>
              <p:nvPr/>
            </p:nvSpPr>
            <p:spPr>
              <a:xfrm>
                <a:off x="60015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5" name="CustomShape 270"/>
              <p:cNvSpPr/>
              <p:nvPr/>
            </p:nvSpPr>
            <p:spPr>
              <a:xfrm>
                <a:off x="61243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6" name="CustomShape 271"/>
              <p:cNvSpPr/>
              <p:nvPr/>
            </p:nvSpPr>
            <p:spPr>
              <a:xfrm>
                <a:off x="62470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7" name="CustomShape 272"/>
              <p:cNvSpPr/>
              <p:nvPr/>
            </p:nvSpPr>
            <p:spPr>
              <a:xfrm>
                <a:off x="63698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8" name="CustomShape 273"/>
              <p:cNvSpPr/>
              <p:nvPr/>
            </p:nvSpPr>
            <p:spPr>
              <a:xfrm>
                <a:off x="64926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19" name="CustomShape 274"/>
              <p:cNvSpPr/>
              <p:nvPr/>
            </p:nvSpPr>
            <p:spPr>
              <a:xfrm>
                <a:off x="51426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0" name="CustomShape 275"/>
              <p:cNvSpPr/>
              <p:nvPr/>
            </p:nvSpPr>
            <p:spPr>
              <a:xfrm>
                <a:off x="52653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1" name="CustomShape 276"/>
              <p:cNvSpPr/>
              <p:nvPr/>
            </p:nvSpPr>
            <p:spPr>
              <a:xfrm>
                <a:off x="53881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2" name="CustomShape 277"/>
              <p:cNvSpPr/>
              <p:nvPr/>
            </p:nvSpPr>
            <p:spPr>
              <a:xfrm>
                <a:off x="55105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3" name="CustomShape 278"/>
              <p:cNvSpPr/>
              <p:nvPr/>
            </p:nvSpPr>
            <p:spPr>
              <a:xfrm>
                <a:off x="56336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4" name="CustomShape 279"/>
              <p:cNvSpPr/>
              <p:nvPr/>
            </p:nvSpPr>
            <p:spPr>
              <a:xfrm>
                <a:off x="57560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5" name="CustomShape 280"/>
              <p:cNvSpPr/>
              <p:nvPr/>
            </p:nvSpPr>
            <p:spPr>
              <a:xfrm>
                <a:off x="58788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6" name="CustomShape 281"/>
              <p:cNvSpPr/>
              <p:nvPr/>
            </p:nvSpPr>
            <p:spPr>
              <a:xfrm>
                <a:off x="60015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7" name="CustomShape 282"/>
              <p:cNvSpPr/>
              <p:nvPr/>
            </p:nvSpPr>
            <p:spPr>
              <a:xfrm>
                <a:off x="61243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8" name="CustomShape 283"/>
              <p:cNvSpPr/>
              <p:nvPr/>
            </p:nvSpPr>
            <p:spPr>
              <a:xfrm>
                <a:off x="62470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9" name="CustomShape 284"/>
              <p:cNvSpPr/>
              <p:nvPr/>
            </p:nvSpPr>
            <p:spPr>
              <a:xfrm>
                <a:off x="63698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0" name="CustomShape 285"/>
              <p:cNvSpPr/>
              <p:nvPr/>
            </p:nvSpPr>
            <p:spPr>
              <a:xfrm>
                <a:off x="64926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1" name="CustomShape 286"/>
              <p:cNvSpPr/>
              <p:nvPr/>
            </p:nvSpPr>
            <p:spPr>
              <a:xfrm>
                <a:off x="51426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2" name="CustomShape 287"/>
              <p:cNvSpPr/>
              <p:nvPr/>
            </p:nvSpPr>
            <p:spPr>
              <a:xfrm>
                <a:off x="52653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3" name="CustomShape 288"/>
              <p:cNvSpPr/>
              <p:nvPr/>
            </p:nvSpPr>
            <p:spPr>
              <a:xfrm>
                <a:off x="53881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4" name="CustomShape 289"/>
              <p:cNvSpPr/>
              <p:nvPr/>
            </p:nvSpPr>
            <p:spPr>
              <a:xfrm>
                <a:off x="55105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5" name="CustomShape 290"/>
              <p:cNvSpPr/>
              <p:nvPr/>
            </p:nvSpPr>
            <p:spPr>
              <a:xfrm>
                <a:off x="56336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6" name="CustomShape 291"/>
              <p:cNvSpPr/>
              <p:nvPr/>
            </p:nvSpPr>
            <p:spPr>
              <a:xfrm>
                <a:off x="57560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7" name="CustomShape 292"/>
              <p:cNvSpPr/>
              <p:nvPr/>
            </p:nvSpPr>
            <p:spPr>
              <a:xfrm>
                <a:off x="58788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8" name="CustomShape 293"/>
              <p:cNvSpPr/>
              <p:nvPr/>
            </p:nvSpPr>
            <p:spPr>
              <a:xfrm>
                <a:off x="60015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39" name="CustomShape 294"/>
              <p:cNvSpPr/>
              <p:nvPr/>
            </p:nvSpPr>
            <p:spPr>
              <a:xfrm>
                <a:off x="61243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0" name="CustomShape 295"/>
              <p:cNvSpPr/>
              <p:nvPr/>
            </p:nvSpPr>
            <p:spPr>
              <a:xfrm>
                <a:off x="62470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1" name="CustomShape 296"/>
              <p:cNvSpPr/>
              <p:nvPr/>
            </p:nvSpPr>
            <p:spPr>
              <a:xfrm>
                <a:off x="63698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2" name="CustomShape 297"/>
              <p:cNvSpPr/>
              <p:nvPr/>
            </p:nvSpPr>
            <p:spPr>
              <a:xfrm>
                <a:off x="64926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3" name="CustomShape 298"/>
              <p:cNvSpPr/>
              <p:nvPr/>
            </p:nvSpPr>
            <p:spPr>
              <a:xfrm>
                <a:off x="65862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4" name="CustomShape 299"/>
              <p:cNvSpPr/>
              <p:nvPr/>
            </p:nvSpPr>
            <p:spPr>
              <a:xfrm>
                <a:off x="67089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5" name="CustomShape 300"/>
              <p:cNvSpPr/>
              <p:nvPr/>
            </p:nvSpPr>
            <p:spPr>
              <a:xfrm>
                <a:off x="68317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6" name="CustomShape 301"/>
              <p:cNvSpPr/>
              <p:nvPr/>
            </p:nvSpPr>
            <p:spPr>
              <a:xfrm>
                <a:off x="69544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7" name="CustomShape 302"/>
              <p:cNvSpPr/>
              <p:nvPr/>
            </p:nvSpPr>
            <p:spPr>
              <a:xfrm>
                <a:off x="70772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8" name="CustomShape 303"/>
              <p:cNvSpPr/>
              <p:nvPr/>
            </p:nvSpPr>
            <p:spPr>
              <a:xfrm>
                <a:off x="72000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49" name="CustomShape 304"/>
              <p:cNvSpPr/>
              <p:nvPr/>
            </p:nvSpPr>
            <p:spPr>
              <a:xfrm>
                <a:off x="73227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0" name="CustomShape 305"/>
              <p:cNvSpPr/>
              <p:nvPr/>
            </p:nvSpPr>
            <p:spPr>
              <a:xfrm>
                <a:off x="74455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1" name="CustomShape 306"/>
              <p:cNvSpPr/>
              <p:nvPr/>
            </p:nvSpPr>
            <p:spPr>
              <a:xfrm>
                <a:off x="75682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2" name="CustomShape 307"/>
              <p:cNvSpPr/>
              <p:nvPr/>
            </p:nvSpPr>
            <p:spPr>
              <a:xfrm>
                <a:off x="76910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3" name="CustomShape 308"/>
              <p:cNvSpPr/>
              <p:nvPr/>
            </p:nvSpPr>
            <p:spPr>
              <a:xfrm>
                <a:off x="78138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4" name="CustomShape 309"/>
              <p:cNvSpPr/>
              <p:nvPr/>
            </p:nvSpPr>
            <p:spPr>
              <a:xfrm>
                <a:off x="79362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5" name="CustomShape 310"/>
              <p:cNvSpPr/>
              <p:nvPr/>
            </p:nvSpPr>
            <p:spPr>
              <a:xfrm>
                <a:off x="65862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6" name="CustomShape 311"/>
              <p:cNvSpPr/>
              <p:nvPr/>
            </p:nvSpPr>
            <p:spPr>
              <a:xfrm>
                <a:off x="67089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7" name="CustomShape 312"/>
              <p:cNvSpPr/>
              <p:nvPr/>
            </p:nvSpPr>
            <p:spPr>
              <a:xfrm>
                <a:off x="68317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8" name="CustomShape 313"/>
              <p:cNvSpPr/>
              <p:nvPr/>
            </p:nvSpPr>
            <p:spPr>
              <a:xfrm>
                <a:off x="69544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59" name="CustomShape 314"/>
              <p:cNvSpPr/>
              <p:nvPr/>
            </p:nvSpPr>
            <p:spPr>
              <a:xfrm>
                <a:off x="70772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0" name="CustomShape 315"/>
              <p:cNvSpPr/>
              <p:nvPr/>
            </p:nvSpPr>
            <p:spPr>
              <a:xfrm>
                <a:off x="72000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1" name="CustomShape 316"/>
              <p:cNvSpPr/>
              <p:nvPr/>
            </p:nvSpPr>
            <p:spPr>
              <a:xfrm>
                <a:off x="73227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2" name="CustomShape 317"/>
              <p:cNvSpPr/>
              <p:nvPr/>
            </p:nvSpPr>
            <p:spPr>
              <a:xfrm>
                <a:off x="74455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3" name="CustomShape 318"/>
              <p:cNvSpPr/>
              <p:nvPr/>
            </p:nvSpPr>
            <p:spPr>
              <a:xfrm>
                <a:off x="75682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4" name="CustomShape 319"/>
              <p:cNvSpPr/>
              <p:nvPr/>
            </p:nvSpPr>
            <p:spPr>
              <a:xfrm>
                <a:off x="76910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5" name="CustomShape 320"/>
              <p:cNvSpPr/>
              <p:nvPr/>
            </p:nvSpPr>
            <p:spPr>
              <a:xfrm>
                <a:off x="78138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6" name="CustomShape 321"/>
              <p:cNvSpPr/>
              <p:nvPr/>
            </p:nvSpPr>
            <p:spPr>
              <a:xfrm>
                <a:off x="79362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7" name="CustomShape 322"/>
              <p:cNvSpPr/>
              <p:nvPr/>
            </p:nvSpPr>
            <p:spPr>
              <a:xfrm>
                <a:off x="65862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8" name="CustomShape 323"/>
              <p:cNvSpPr/>
              <p:nvPr/>
            </p:nvSpPr>
            <p:spPr>
              <a:xfrm>
                <a:off x="67089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69" name="CustomShape 324"/>
              <p:cNvSpPr/>
              <p:nvPr/>
            </p:nvSpPr>
            <p:spPr>
              <a:xfrm>
                <a:off x="68317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0" name="CustomShape 325"/>
              <p:cNvSpPr/>
              <p:nvPr/>
            </p:nvSpPr>
            <p:spPr>
              <a:xfrm>
                <a:off x="69544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1" name="CustomShape 326"/>
              <p:cNvSpPr/>
              <p:nvPr/>
            </p:nvSpPr>
            <p:spPr>
              <a:xfrm>
                <a:off x="70772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2" name="CustomShape 327"/>
              <p:cNvSpPr/>
              <p:nvPr/>
            </p:nvSpPr>
            <p:spPr>
              <a:xfrm>
                <a:off x="72000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3" name="CustomShape 328"/>
              <p:cNvSpPr/>
              <p:nvPr/>
            </p:nvSpPr>
            <p:spPr>
              <a:xfrm>
                <a:off x="73227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4" name="CustomShape 329"/>
              <p:cNvSpPr/>
              <p:nvPr/>
            </p:nvSpPr>
            <p:spPr>
              <a:xfrm>
                <a:off x="74455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5" name="CustomShape 330"/>
              <p:cNvSpPr/>
              <p:nvPr/>
            </p:nvSpPr>
            <p:spPr>
              <a:xfrm>
                <a:off x="75682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6" name="CustomShape 331"/>
              <p:cNvSpPr/>
              <p:nvPr/>
            </p:nvSpPr>
            <p:spPr>
              <a:xfrm>
                <a:off x="76910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7" name="CustomShape 332"/>
              <p:cNvSpPr/>
              <p:nvPr/>
            </p:nvSpPr>
            <p:spPr>
              <a:xfrm>
                <a:off x="78138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8" name="CustomShape 333"/>
              <p:cNvSpPr/>
              <p:nvPr/>
            </p:nvSpPr>
            <p:spPr>
              <a:xfrm>
                <a:off x="79362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79" name="CustomShape 334"/>
              <p:cNvSpPr/>
              <p:nvPr/>
            </p:nvSpPr>
            <p:spPr>
              <a:xfrm>
                <a:off x="65862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0" name="CustomShape 335"/>
              <p:cNvSpPr/>
              <p:nvPr/>
            </p:nvSpPr>
            <p:spPr>
              <a:xfrm>
                <a:off x="67089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1" name="CustomShape 336"/>
              <p:cNvSpPr/>
              <p:nvPr/>
            </p:nvSpPr>
            <p:spPr>
              <a:xfrm>
                <a:off x="68317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2" name="CustomShape 337"/>
              <p:cNvSpPr/>
              <p:nvPr/>
            </p:nvSpPr>
            <p:spPr>
              <a:xfrm>
                <a:off x="69544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3" name="CustomShape 338"/>
              <p:cNvSpPr/>
              <p:nvPr/>
            </p:nvSpPr>
            <p:spPr>
              <a:xfrm>
                <a:off x="70772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4" name="CustomShape 339"/>
              <p:cNvSpPr/>
              <p:nvPr/>
            </p:nvSpPr>
            <p:spPr>
              <a:xfrm>
                <a:off x="72000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5" name="CustomShape 340"/>
              <p:cNvSpPr/>
              <p:nvPr/>
            </p:nvSpPr>
            <p:spPr>
              <a:xfrm>
                <a:off x="73227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6" name="CustomShape 341"/>
              <p:cNvSpPr/>
              <p:nvPr/>
            </p:nvSpPr>
            <p:spPr>
              <a:xfrm>
                <a:off x="74455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7" name="CustomShape 342"/>
              <p:cNvSpPr/>
              <p:nvPr/>
            </p:nvSpPr>
            <p:spPr>
              <a:xfrm>
                <a:off x="75682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8" name="CustomShape 343"/>
              <p:cNvSpPr/>
              <p:nvPr/>
            </p:nvSpPr>
            <p:spPr>
              <a:xfrm>
                <a:off x="76910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89" name="CustomShape 344"/>
              <p:cNvSpPr/>
              <p:nvPr/>
            </p:nvSpPr>
            <p:spPr>
              <a:xfrm>
                <a:off x="78138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0" name="CustomShape 345"/>
              <p:cNvSpPr/>
              <p:nvPr/>
            </p:nvSpPr>
            <p:spPr>
              <a:xfrm>
                <a:off x="79362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1" name="CustomShape 346"/>
              <p:cNvSpPr/>
              <p:nvPr/>
            </p:nvSpPr>
            <p:spPr>
              <a:xfrm>
                <a:off x="65862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2" name="CustomShape 347"/>
              <p:cNvSpPr/>
              <p:nvPr/>
            </p:nvSpPr>
            <p:spPr>
              <a:xfrm>
                <a:off x="67089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3" name="CustomShape 348"/>
              <p:cNvSpPr/>
              <p:nvPr/>
            </p:nvSpPr>
            <p:spPr>
              <a:xfrm>
                <a:off x="68317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4" name="CustomShape 349"/>
              <p:cNvSpPr/>
              <p:nvPr/>
            </p:nvSpPr>
            <p:spPr>
              <a:xfrm>
                <a:off x="69544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5" name="CustomShape 350"/>
              <p:cNvSpPr/>
              <p:nvPr/>
            </p:nvSpPr>
            <p:spPr>
              <a:xfrm>
                <a:off x="70772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6" name="CustomShape 351"/>
              <p:cNvSpPr/>
              <p:nvPr/>
            </p:nvSpPr>
            <p:spPr>
              <a:xfrm>
                <a:off x="72000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7" name="CustomShape 352"/>
              <p:cNvSpPr/>
              <p:nvPr/>
            </p:nvSpPr>
            <p:spPr>
              <a:xfrm>
                <a:off x="73227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8" name="CustomShape 353"/>
              <p:cNvSpPr/>
              <p:nvPr/>
            </p:nvSpPr>
            <p:spPr>
              <a:xfrm>
                <a:off x="74455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99" name="CustomShape 354"/>
              <p:cNvSpPr/>
              <p:nvPr/>
            </p:nvSpPr>
            <p:spPr>
              <a:xfrm>
                <a:off x="75682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0" name="CustomShape 355"/>
              <p:cNvSpPr/>
              <p:nvPr/>
            </p:nvSpPr>
            <p:spPr>
              <a:xfrm>
                <a:off x="76910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1" name="CustomShape 356"/>
              <p:cNvSpPr/>
              <p:nvPr/>
            </p:nvSpPr>
            <p:spPr>
              <a:xfrm>
                <a:off x="78138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2" name="CustomShape 357"/>
              <p:cNvSpPr/>
              <p:nvPr/>
            </p:nvSpPr>
            <p:spPr>
              <a:xfrm>
                <a:off x="79362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3" name="CustomShape 358"/>
              <p:cNvSpPr/>
              <p:nvPr/>
            </p:nvSpPr>
            <p:spPr>
              <a:xfrm>
                <a:off x="65862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4" name="CustomShape 359"/>
              <p:cNvSpPr/>
              <p:nvPr/>
            </p:nvSpPr>
            <p:spPr>
              <a:xfrm>
                <a:off x="67089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5" name="CustomShape 360"/>
              <p:cNvSpPr/>
              <p:nvPr/>
            </p:nvSpPr>
            <p:spPr>
              <a:xfrm>
                <a:off x="68317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6" name="CustomShape 361"/>
              <p:cNvSpPr/>
              <p:nvPr/>
            </p:nvSpPr>
            <p:spPr>
              <a:xfrm>
                <a:off x="69544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7" name="CustomShape 362"/>
              <p:cNvSpPr/>
              <p:nvPr/>
            </p:nvSpPr>
            <p:spPr>
              <a:xfrm>
                <a:off x="70772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8" name="CustomShape 363"/>
              <p:cNvSpPr/>
              <p:nvPr/>
            </p:nvSpPr>
            <p:spPr>
              <a:xfrm>
                <a:off x="72000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09" name="CustomShape 364"/>
              <p:cNvSpPr/>
              <p:nvPr/>
            </p:nvSpPr>
            <p:spPr>
              <a:xfrm>
                <a:off x="73227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0" name="CustomShape 365"/>
              <p:cNvSpPr/>
              <p:nvPr/>
            </p:nvSpPr>
            <p:spPr>
              <a:xfrm>
                <a:off x="74455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1" name="CustomShape 366"/>
              <p:cNvSpPr/>
              <p:nvPr/>
            </p:nvSpPr>
            <p:spPr>
              <a:xfrm>
                <a:off x="75682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2" name="CustomShape 367"/>
              <p:cNvSpPr/>
              <p:nvPr/>
            </p:nvSpPr>
            <p:spPr>
              <a:xfrm>
                <a:off x="76910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3" name="CustomShape 368"/>
              <p:cNvSpPr/>
              <p:nvPr/>
            </p:nvSpPr>
            <p:spPr>
              <a:xfrm>
                <a:off x="78138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4" name="CustomShape 369"/>
              <p:cNvSpPr/>
              <p:nvPr/>
            </p:nvSpPr>
            <p:spPr>
              <a:xfrm>
                <a:off x="79362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5" name="CustomShape 370"/>
              <p:cNvSpPr/>
              <p:nvPr/>
            </p:nvSpPr>
            <p:spPr>
              <a:xfrm>
                <a:off x="80589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6" name="CustomShape 371"/>
              <p:cNvSpPr/>
              <p:nvPr/>
            </p:nvSpPr>
            <p:spPr>
              <a:xfrm>
                <a:off x="81817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7" name="CustomShape 372"/>
              <p:cNvSpPr/>
              <p:nvPr/>
            </p:nvSpPr>
            <p:spPr>
              <a:xfrm>
                <a:off x="83044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8" name="CustomShape 373"/>
              <p:cNvSpPr/>
              <p:nvPr/>
            </p:nvSpPr>
            <p:spPr>
              <a:xfrm>
                <a:off x="80589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9" name="CustomShape 374"/>
              <p:cNvSpPr/>
              <p:nvPr/>
            </p:nvSpPr>
            <p:spPr>
              <a:xfrm>
                <a:off x="81817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0" name="CustomShape 375"/>
              <p:cNvSpPr/>
              <p:nvPr/>
            </p:nvSpPr>
            <p:spPr>
              <a:xfrm>
                <a:off x="83044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1" name="CustomShape 376"/>
              <p:cNvSpPr/>
              <p:nvPr/>
            </p:nvSpPr>
            <p:spPr>
              <a:xfrm>
                <a:off x="80589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2" name="CustomShape 377"/>
              <p:cNvSpPr/>
              <p:nvPr/>
            </p:nvSpPr>
            <p:spPr>
              <a:xfrm>
                <a:off x="81817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3" name="CustomShape 378"/>
              <p:cNvSpPr/>
              <p:nvPr/>
            </p:nvSpPr>
            <p:spPr>
              <a:xfrm>
                <a:off x="83044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4" name="CustomShape 379"/>
              <p:cNvSpPr/>
              <p:nvPr/>
            </p:nvSpPr>
            <p:spPr>
              <a:xfrm>
                <a:off x="80589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5" name="CustomShape 380"/>
              <p:cNvSpPr/>
              <p:nvPr/>
            </p:nvSpPr>
            <p:spPr>
              <a:xfrm>
                <a:off x="81817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6" name="CustomShape 381"/>
              <p:cNvSpPr/>
              <p:nvPr/>
            </p:nvSpPr>
            <p:spPr>
              <a:xfrm>
                <a:off x="83044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7" name="CustomShape 382"/>
              <p:cNvSpPr/>
              <p:nvPr/>
            </p:nvSpPr>
            <p:spPr>
              <a:xfrm>
                <a:off x="80589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8" name="CustomShape 383"/>
              <p:cNvSpPr/>
              <p:nvPr/>
            </p:nvSpPr>
            <p:spPr>
              <a:xfrm>
                <a:off x="81817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29" name="CustomShape 384"/>
              <p:cNvSpPr/>
              <p:nvPr/>
            </p:nvSpPr>
            <p:spPr>
              <a:xfrm>
                <a:off x="83044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0" name="CustomShape 385"/>
              <p:cNvSpPr/>
              <p:nvPr/>
            </p:nvSpPr>
            <p:spPr>
              <a:xfrm>
                <a:off x="80589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1" name="CustomShape 386"/>
              <p:cNvSpPr/>
              <p:nvPr/>
            </p:nvSpPr>
            <p:spPr>
              <a:xfrm>
                <a:off x="81817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2" name="CustomShape 387"/>
              <p:cNvSpPr/>
              <p:nvPr/>
            </p:nvSpPr>
            <p:spPr>
              <a:xfrm>
                <a:off x="83044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433" name="Group 388"/>
          <p:cNvGrpSpPr/>
          <p:nvPr/>
        </p:nvGrpSpPr>
        <p:grpSpPr>
          <a:xfrm>
            <a:off x="712080" y="539280"/>
            <a:ext cx="7719840" cy="819360"/>
            <a:chOff x="712080" y="539280"/>
            <a:chExt cx="7719840" cy="819360"/>
          </a:xfrm>
        </p:grpSpPr>
        <p:sp>
          <p:nvSpPr>
            <p:cNvPr id="434" name="CustomShape 389"/>
            <p:cNvSpPr/>
            <p:nvPr/>
          </p:nvSpPr>
          <p:spPr>
            <a:xfrm>
              <a:off x="712080" y="539280"/>
              <a:ext cx="7719840" cy="819360"/>
            </a:xfrm>
            <a:prstGeom prst="rect">
              <a:avLst/>
            </a:prstGeom>
            <a:solidFill>
              <a:schemeClr val="accent4"/>
            </a:solidFill>
            <a:ln w="2844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435" name="Group 390"/>
            <p:cNvGrpSpPr/>
            <p:nvPr/>
          </p:nvGrpSpPr>
          <p:grpSpPr>
            <a:xfrm>
              <a:off x="811080" y="634320"/>
              <a:ext cx="7527960" cy="636120"/>
              <a:chOff x="811080" y="634320"/>
              <a:chExt cx="7527960" cy="636120"/>
            </a:xfrm>
          </p:grpSpPr>
          <p:sp>
            <p:nvSpPr>
              <p:cNvPr id="436" name="CustomShape 391"/>
              <p:cNvSpPr/>
              <p:nvPr/>
            </p:nvSpPr>
            <p:spPr>
              <a:xfrm>
                <a:off x="81108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7" name="CustomShape 392"/>
              <p:cNvSpPr/>
              <p:nvPr/>
            </p:nvSpPr>
            <p:spPr>
              <a:xfrm>
                <a:off x="9338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8" name="CustomShape 393"/>
              <p:cNvSpPr/>
              <p:nvPr/>
            </p:nvSpPr>
            <p:spPr>
              <a:xfrm>
                <a:off x="105660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39" name="CustomShape 394"/>
              <p:cNvSpPr/>
              <p:nvPr/>
            </p:nvSpPr>
            <p:spPr>
              <a:xfrm>
                <a:off x="117936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0" name="CustomShape 395"/>
              <p:cNvSpPr/>
              <p:nvPr/>
            </p:nvSpPr>
            <p:spPr>
              <a:xfrm>
                <a:off x="130212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1" name="CustomShape 396"/>
              <p:cNvSpPr/>
              <p:nvPr/>
            </p:nvSpPr>
            <p:spPr>
              <a:xfrm>
                <a:off x="142488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2" name="CustomShape 397"/>
              <p:cNvSpPr/>
              <p:nvPr/>
            </p:nvSpPr>
            <p:spPr>
              <a:xfrm>
                <a:off x="15476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3" name="CustomShape 398"/>
              <p:cNvSpPr/>
              <p:nvPr/>
            </p:nvSpPr>
            <p:spPr>
              <a:xfrm>
                <a:off x="16700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4" name="CustomShape 399"/>
              <p:cNvSpPr/>
              <p:nvPr/>
            </p:nvSpPr>
            <p:spPr>
              <a:xfrm>
                <a:off x="179316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5" name="CustomShape 400"/>
              <p:cNvSpPr/>
              <p:nvPr/>
            </p:nvSpPr>
            <p:spPr>
              <a:xfrm>
                <a:off x="191556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6" name="CustomShape 401"/>
              <p:cNvSpPr/>
              <p:nvPr/>
            </p:nvSpPr>
            <p:spPr>
              <a:xfrm>
                <a:off x="203868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7" name="CustomShape 402"/>
              <p:cNvSpPr/>
              <p:nvPr/>
            </p:nvSpPr>
            <p:spPr>
              <a:xfrm>
                <a:off x="216108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8" name="CustomShape 403"/>
              <p:cNvSpPr/>
              <p:nvPr/>
            </p:nvSpPr>
            <p:spPr>
              <a:xfrm>
                <a:off x="81108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9" name="CustomShape 404"/>
              <p:cNvSpPr/>
              <p:nvPr/>
            </p:nvSpPr>
            <p:spPr>
              <a:xfrm>
                <a:off x="9338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0" name="CustomShape 405"/>
              <p:cNvSpPr/>
              <p:nvPr/>
            </p:nvSpPr>
            <p:spPr>
              <a:xfrm>
                <a:off x="105660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1" name="CustomShape 406"/>
              <p:cNvSpPr/>
              <p:nvPr/>
            </p:nvSpPr>
            <p:spPr>
              <a:xfrm>
                <a:off x="117936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2" name="CustomShape 407"/>
              <p:cNvSpPr/>
              <p:nvPr/>
            </p:nvSpPr>
            <p:spPr>
              <a:xfrm>
                <a:off x="130212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3" name="CustomShape 408"/>
              <p:cNvSpPr/>
              <p:nvPr/>
            </p:nvSpPr>
            <p:spPr>
              <a:xfrm>
                <a:off x="142488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4" name="CustomShape 409"/>
              <p:cNvSpPr/>
              <p:nvPr/>
            </p:nvSpPr>
            <p:spPr>
              <a:xfrm>
                <a:off x="15476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5" name="CustomShape 410"/>
              <p:cNvSpPr/>
              <p:nvPr/>
            </p:nvSpPr>
            <p:spPr>
              <a:xfrm>
                <a:off x="16700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6" name="CustomShape 411"/>
              <p:cNvSpPr/>
              <p:nvPr/>
            </p:nvSpPr>
            <p:spPr>
              <a:xfrm>
                <a:off x="179316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7" name="CustomShape 412"/>
              <p:cNvSpPr/>
              <p:nvPr/>
            </p:nvSpPr>
            <p:spPr>
              <a:xfrm>
                <a:off x="191556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8" name="CustomShape 413"/>
              <p:cNvSpPr/>
              <p:nvPr/>
            </p:nvSpPr>
            <p:spPr>
              <a:xfrm>
                <a:off x="203868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9" name="CustomShape 414"/>
              <p:cNvSpPr/>
              <p:nvPr/>
            </p:nvSpPr>
            <p:spPr>
              <a:xfrm>
                <a:off x="216108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0" name="CustomShape 415"/>
              <p:cNvSpPr/>
              <p:nvPr/>
            </p:nvSpPr>
            <p:spPr>
              <a:xfrm>
                <a:off x="81108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1" name="CustomShape 416"/>
              <p:cNvSpPr/>
              <p:nvPr/>
            </p:nvSpPr>
            <p:spPr>
              <a:xfrm>
                <a:off x="9338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2" name="CustomShape 417"/>
              <p:cNvSpPr/>
              <p:nvPr/>
            </p:nvSpPr>
            <p:spPr>
              <a:xfrm>
                <a:off x="105660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3" name="CustomShape 418"/>
              <p:cNvSpPr/>
              <p:nvPr/>
            </p:nvSpPr>
            <p:spPr>
              <a:xfrm>
                <a:off x="117936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4" name="CustomShape 419"/>
              <p:cNvSpPr/>
              <p:nvPr/>
            </p:nvSpPr>
            <p:spPr>
              <a:xfrm>
                <a:off x="130212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5" name="CustomShape 420"/>
              <p:cNvSpPr/>
              <p:nvPr/>
            </p:nvSpPr>
            <p:spPr>
              <a:xfrm>
                <a:off x="142488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6" name="CustomShape 421"/>
              <p:cNvSpPr/>
              <p:nvPr/>
            </p:nvSpPr>
            <p:spPr>
              <a:xfrm>
                <a:off x="15476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7" name="CustomShape 422"/>
              <p:cNvSpPr/>
              <p:nvPr/>
            </p:nvSpPr>
            <p:spPr>
              <a:xfrm>
                <a:off x="16700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8" name="CustomShape 423"/>
              <p:cNvSpPr/>
              <p:nvPr/>
            </p:nvSpPr>
            <p:spPr>
              <a:xfrm>
                <a:off x="179316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69" name="CustomShape 424"/>
              <p:cNvSpPr/>
              <p:nvPr/>
            </p:nvSpPr>
            <p:spPr>
              <a:xfrm>
                <a:off x="191556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0" name="CustomShape 425"/>
              <p:cNvSpPr/>
              <p:nvPr/>
            </p:nvSpPr>
            <p:spPr>
              <a:xfrm>
                <a:off x="203868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1" name="CustomShape 426"/>
              <p:cNvSpPr/>
              <p:nvPr/>
            </p:nvSpPr>
            <p:spPr>
              <a:xfrm>
                <a:off x="216108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2" name="CustomShape 427"/>
              <p:cNvSpPr/>
              <p:nvPr/>
            </p:nvSpPr>
            <p:spPr>
              <a:xfrm>
                <a:off x="81108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3" name="CustomShape 428"/>
              <p:cNvSpPr/>
              <p:nvPr/>
            </p:nvSpPr>
            <p:spPr>
              <a:xfrm>
                <a:off x="9338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4" name="CustomShape 429"/>
              <p:cNvSpPr/>
              <p:nvPr/>
            </p:nvSpPr>
            <p:spPr>
              <a:xfrm>
                <a:off x="105660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5" name="CustomShape 430"/>
              <p:cNvSpPr/>
              <p:nvPr/>
            </p:nvSpPr>
            <p:spPr>
              <a:xfrm>
                <a:off x="117936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6" name="CustomShape 431"/>
              <p:cNvSpPr/>
              <p:nvPr/>
            </p:nvSpPr>
            <p:spPr>
              <a:xfrm>
                <a:off x="130212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7" name="CustomShape 432"/>
              <p:cNvSpPr/>
              <p:nvPr/>
            </p:nvSpPr>
            <p:spPr>
              <a:xfrm>
                <a:off x="142488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8" name="CustomShape 433"/>
              <p:cNvSpPr/>
              <p:nvPr/>
            </p:nvSpPr>
            <p:spPr>
              <a:xfrm>
                <a:off x="15476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79" name="CustomShape 434"/>
              <p:cNvSpPr/>
              <p:nvPr/>
            </p:nvSpPr>
            <p:spPr>
              <a:xfrm>
                <a:off x="16700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0" name="CustomShape 435"/>
              <p:cNvSpPr/>
              <p:nvPr/>
            </p:nvSpPr>
            <p:spPr>
              <a:xfrm>
                <a:off x="179316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1" name="CustomShape 436"/>
              <p:cNvSpPr/>
              <p:nvPr/>
            </p:nvSpPr>
            <p:spPr>
              <a:xfrm>
                <a:off x="191556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2" name="CustomShape 437"/>
              <p:cNvSpPr/>
              <p:nvPr/>
            </p:nvSpPr>
            <p:spPr>
              <a:xfrm>
                <a:off x="203868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3" name="CustomShape 438"/>
              <p:cNvSpPr/>
              <p:nvPr/>
            </p:nvSpPr>
            <p:spPr>
              <a:xfrm>
                <a:off x="216108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4" name="CustomShape 439"/>
              <p:cNvSpPr/>
              <p:nvPr/>
            </p:nvSpPr>
            <p:spPr>
              <a:xfrm>
                <a:off x="81108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5" name="CustomShape 440"/>
              <p:cNvSpPr/>
              <p:nvPr/>
            </p:nvSpPr>
            <p:spPr>
              <a:xfrm>
                <a:off x="9338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6" name="CustomShape 441"/>
              <p:cNvSpPr/>
              <p:nvPr/>
            </p:nvSpPr>
            <p:spPr>
              <a:xfrm>
                <a:off x="105660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7" name="CustomShape 442"/>
              <p:cNvSpPr/>
              <p:nvPr/>
            </p:nvSpPr>
            <p:spPr>
              <a:xfrm>
                <a:off x="117936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8" name="CustomShape 443"/>
              <p:cNvSpPr/>
              <p:nvPr/>
            </p:nvSpPr>
            <p:spPr>
              <a:xfrm>
                <a:off x="130212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89" name="CustomShape 444"/>
              <p:cNvSpPr/>
              <p:nvPr/>
            </p:nvSpPr>
            <p:spPr>
              <a:xfrm>
                <a:off x="142488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0" name="CustomShape 445"/>
              <p:cNvSpPr/>
              <p:nvPr/>
            </p:nvSpPr>
            <p:spPr>
              <a:xfrm>
                <a:off x="15476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1" name="CustomShape 446"/>
              <p:cNvSpPr/>
              <p:nvPr/>
            </p:nvSpPr>
            <p:spPr>
              <a:xfrm>
                <a:off x="16700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2" name="CustomShape 447"/>
              <p:cNvSpPr/>
              <p:nvPr/>
            </p:nvSpPr>
            <p:spPr>
              <a:xfrm>
                <a:off x="179316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3" name="CustomShape 448"/>
              <p:cNvSpPr/>
              <p:nvPr/>
            </p:nvSpPr>
            <p:spPr>
              <a:xfrm>
                <a:off x="191556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4" name="CustomShape 449"/>
              <p:cNvSpPr/>
              <p:nvPr/>
            </p:nvSpPr>
            <p:spPr>
              <a:xfrm>
                <a:off x="203868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5" name="CustomShape 450"/>
              <p:cNvSpPr/>
              <p:nvPr/>
            </p:nvSpPr>
            <p:spPr>
              <a:xfrm>
                <a:off x="216108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6" name="CustomShape 451"/>
              <p:cNvSpPr/>
              <p:nvPr/>
            </p:nvSpPr>
            <p:spPr>
              <a:xfrm>
                <a:off x="81108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7" name="CustomShape 452"/>
              <p:cNvSpPr/>
              <p:nvPr/>
            </p:nvSpPr>
            <p:spPr>
              <a:xfrm>
                <a:off x="9338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8" name="CustomShape 453"/>
              <p:cNvSpPr/>
              <p:nvPr/>
            </p:nvSpPr>
            <p:spPr>
              <a:xfrm>
                <a:off x="105660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99" name="CustomShape 454"/>
              <p:cNvSpPr/>
              <p:nvPr/>
            </p:nvSpPr>
            <p:spPr>
              <a:xfrm>
                <a:off x="117936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0" name="CustomShape 455"/>
              <p:cNvSpPr/>
              <p:nvPr/>
            </p:nvSpPr>
            <p:spPr>
              <a:xfrm>
                <a:off x="130212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1" name="CustomShape 456"/>
              <p:cNvSpPr/>
              <p:nvPr/>
            </p:nvSpPr>
            <p:spPr>
              <a:xfrm>
                <a:off x="142488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2" name="CustomShape 457"/>
              <p:cNvSpPr/>
              <p:nvPr/>
            </p:nvSpPr>
            <p:spPr>
              <a:xfrm>
                <a:off x="15476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3" name="CustomShape 458"/>
              <p:cNvSpPr/>
              <p:nvPr/>
            </p:nvSpPr>
            <p:spPr>
              <a:xfrm>
                <a:off x="16700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4" name="CustomShape 459"/>
              <p:cNvSpPr/>
              <p:nvPr/>
            </p:nvSpPr>
            <p:spPr>
              <a:xfrm>
                <a:off x="179316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5" name="CustomShape 460"/>
              <p:cNvSpPr/>
              <p:nvPr/>
            </p:nvSpPr>
            <p:spPr>
              <a:xfrm>
                <a:off x="191556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6" name="CustomShape 461"/>
              <p:cNvSpPr/>
              <p:nvPr/>
            </p:nvSpPr>
            <p:spPr>
              <a:xfrm>
                <a:off x="203868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7" name="CustomShape 462"/>
              <p:cNvSpPr/>
              <p:nvPr/>
            </p:nvSpPr>
            <p:spPr>
              <a:xfrm>
                <a:off x="216108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8" name="CustomShape 463"/>
              <p:cNvSpPr/>
              <p:nvPr/>
            </p:nvSpPr>
            <p:spPr>
              <a:xfrm>
                <a:off x="22550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9" name="CustomShape 464"/>
              <p:cNvSpPr/>
              <p:nvPr/>
            </p:nvSpPr>
            <p:spPr>
              <a:xfrm>
                <a:off x="23774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0" name="CustomShape 465"/>
              <p:cNvSpPr/>
              <p:nvPr/>
            </p:nvSpPr>
            <p:spPr>
              <a:xfrm>
                <a:off x="250056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1" name="CustomShape 466"/>
              <p:cNvSpPr/>
              <p:nvPr/>
            </p:nvSpPr>
            <p:spPr>
              <a:xfrm>
                <a:off x="262296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2" name="CustomShape 467"/>
              <p:cNvSpPr/>
              <p:nvPr/>
            </p:nvSpPr>
            <p:spPr>
              <a:xfrm>
                <a:off x="274608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3" name="CustomShape 468"/>
              <p:cNvSpPr/>
              <p:nvPr/>
            </p:nvSpPr>
            <p:spPr>
              <a:xfrm>
                <a:off x="286848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4" name="CustomShape 469"/>
              <p:cNvSpPr/>
              <p:nvPr/>
            </p:nvSpPr>
            <p:spPr>
              <a:xfrm>
                <a:off x="29912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5" name="CustomShape 470"/>
              <p:cNvSpPr/>
              <p:nvPr/>
            </p:nvSpPr>
            <p:spPr>
              <a:xfrm>
                <a:off x="311400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6" name="CustomShape 471"/>
              <p:cNvSpPr/>
              <p:nvPr/>
            </p:nvSpPr>
            <p:spPr>
              <a:xfrm>
                <a:off x="323676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7" name="CustomShape 472"/>
              <p:cNvSpPr/>
              <p:nvPr/>
            </p:nvSpPr>
            <p:spPr>
              <a:xfrm>
                <a:off x="335952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8" name="CustomShape 473"/>
              <p:cNvSpPr/>
              <p:nvPr/>
            </p:nvSpPr>
            <p:spPr>
              <a:xfrm>
                <a:off x="348228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19" name="CustomShape 474"/>
              <p:cNvSpPr/>
              <p:nvPr/>
            </p:nvSpPr>
            <p:spPr>
              <a:xfrm>
                <a:off x="36050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0" name="CustomShape 475"/>
              <p:cNvSpPr/>
              <p:nvPr/>
            </p:nvSpPr>
            <p:spPr>
              <a:xfrm>
                <a:off x="22550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1" name="CustomShape 476"/>
              <p:cNvSpPr/>
              <p:nvPr/>
            </p:nvSpPr>
            <p:spPr>
              <a:xfrm>
                <a:off x="23774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2" name="CustomShape 477"/>
              <p:cNvSpPr/>
              <p:nvPr/>
            </p:nvSpPr>
            <p:spPr>
              <a:xfrm>
                <a:off x="250056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3" name="CustomShape 478"/>
              <p:cNvSpPr/>
              <p:nvPr/>
            </p:nvSpPr>
            <p:spPr>
              <a:xfrm>
                <a:off x="262296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4" name="CustomShape 479"/>
              <p:cNvSpPr/>
              <p:nvPr/>
            </p:nvSpPr>
            <p:spPr>
              <a:xfrm>
                <a:off x="274608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5" name="CustomShape 480"/>
              <p:cNvSpPr/>
              <p:nvPr/>
            </p:nvSpPr>
            <p:spPr>
              <a:xfrm>
                <a:off x="286848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6" name="CustomShape 481"/>
              <p:cNvSpPr/>
              <p:nvPr/>
            </p:nvSpPr>
            <p:spPr>
              <a:xfrm>
                <a:off x="29912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7" name="CustomShape 482"/>
              <p:cNvSpPr/>
              <p:nvPr/>
            </p:nvSpPr>
            <p:spPr>
              <a:xfrm>
                <a:off x="311400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8" name="CustomShape 483"/>
              <p:cNvSpPr/>
              <p:nvPr/>
            </p:nvSpPr>
            <p:spPr>
              <a:xfrm>
                <a:off x="323676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9" name="CustomShape 484"/>
              <p:cNvSpPr/>
              <p:nvPr/>
            </p:nvSpPr>
            <p:spPr>
              <a:xfrm>
                <a:off x="335952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0" name="CustomShape 485"/>
              <p:cNvSpPr/>
              <p:nvPr/>
            </p:nvSpPr>
            <p:spPr>
              <a:xfrm>
                <a:off x="348228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1" name="CustomShape 486"/>
              <p:cNvSpPr/>
              <p:nvPr/>
            </p:nvSpPr>
            <p:spPr>
              <a:xfrm>
                <a:off x="36050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2" name="CustomShape 487"/>
              <p:cNvSpPr/>
              <p:nvPr/>
            </p:nvSpPr>
            <p:spPr>
              <a:xfrm>
                <a:off x="22550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3" name="CustomShape 488"/>
              <p:cNvSpPr/>
              <p:nvPr/>
            </p:nvSpPr>
            <p:spPr>
              <a:xfrm>
                <a:off x="23774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4" name="CustomShape 489"/>
              <p:cNvSpPr/>
              <p:nvPr/>
            </p:nvSpPr>
            <p:spPr>
              <a:xfrm>
                <a:off x="250056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5" name="CustomShape 490"/>
              <p:cNvSpPr/>
              <p:nvPr/>
            </p:nvSpPr>
            <p:spPr>
              <a:xfrm>
                <a:off x="262296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6" name="CustomShape 491"/>
              <p:cNvSpPr/>
              <p:nvPr/>
            </p:nvSpPr>
            <p:spPr>
              <a:xfrm>
                <a:off x="274608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7" name="CustomShape 492"/>
              <p:cNvSpPr/>
              <p:nvPr/>
            </p:nvSpPr>
            <p:spPr>
              <a:xfrm>
                <a:off x="286848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8" name="CustomShape 493"/>
              <p:cNvSpPr/>
              <p:nvPr/>
            </p:nvSpPr>
            <p:spPr>
              <a:xfrm>
                <a:off x="29912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9" name="CustomShape 494"/>
              <p:cNvSpPr/>
              <p:nvPr/>
            </p:nvSpPr>
            <p:spPr>
              <a:xfrm>
                <a:off x="311400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0" name="CustomShape 495"/>
              <p:cNvSpPr/>
              <p:nvPr/>
            </p:nvSpPr>
            <p:spPr>
              <a:xfrm>
                <a:off x="323676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1" name="CustomShape 496"/>
              <p:cNvSpPr/>
              <p:nvPr/>
            </p:nvSpPr>
            <p:spPr>
              <a:xfrm>
                <a:off x="335952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2" name="CustomShape 497"/>
              <p:cNvSpPr/>
              <p:nvPr/>
            </p:nvSpPr>
            <p:spPr>
              <a:xfrm>
                <a:off x="348228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3" name="CustomShape 498"/>
              <p:cNvSpPr/>
              <p:nvPr/>
            </p:nvSpPr>
            <p:spPr>
              <a:xfrm>
                <a:off x="36050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4" name="CustomShape 499"/>
              <p:cNvSpPr/>
              <p:nvPr/>
            </p:nvSpPr>
            <p:spPr>
              <a:xfrm>
                <a:off x="22550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5" name="CustomShape 500"/>
              <p:cNvSpPr/>
              <p:nvPr/>
            </p:nvSpPr>
            <p:spPr>
              <a:xfrm>
                <a:off x="23774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6" name="CustomShape 501"/>
              <p:cNvSpPr/>
              <p:nvPr/>
            </p:nvSpPr>
            <p:spPr>
              <a:xfrm>
                <a:off x="250056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7" name="CustomShape 502"/>
              <p:cNvSpPr/>
              <p:nvPr/>
            </p:nvSpPr>
            <p:spPr>
              <a:xfrm>
                <a:off x="262296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8" name="CustomShape 503"/>
              <p:cNvSpPr/>
              <p:nvPr/>
            </p:nvSpPr>
            <p:spPr>
              <a:xfrm>
                <a:off x="274608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9" name="CustomShape 504"/>
              <p:cNvSpPr/>
              <p:nvPr/>
            </p:nvSpPr>
            <p:spPr>
              <a:xfrm>
                <a:off x="286848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0" name="CustomShape 505"/>
              <p:cNvSpPr/>
              <p:nvPr/>
            </p:nvSpPr>
            <p:spPr>
              <a:xfrm>
                <a:off x="29912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1" name="CustomShape 506"/>
              <p:cNvSpPr/>
              <p:nvPr/>
            </p:nvSpPr>
            <p:spPr>
              <a:xfrm>
                <a:off x="311400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2" name="CustomShape 507"/>
              <p:cNvSpPr/>
              <p:nvPr/>
            </p:nvSpPr>
            <p:spPr>
              <a:xfrm>
                <a:off x="323676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3" name="CustomShape 508"/>
              <p:cNvSpPr/>
              <p:nvPr/>
            </p:nvSpPr>
            <p:spPr>
              <a:xfrm>
                <a:off x="335952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4" name="CustomShape 509"/>
              <p:cNvSpPr/>
              <p:nvPr/>
            </p:nvSpPr>
            <p:spPr>
              <a:xfrm>
                <a:off x="348228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5" name="CustomShape 510"/>
              <p:cNvSpPr/>
              <p:nvPr/>
            </p:nvSpPr>
            <p:spPr>
              <a:xfrm>
                <a:off x="36050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6" name="CustomShape 511"/>
              <p:cNvSpPr/>
              <p:nvPr/>
            </p:nvSpPr>
            <p:spPr>
              <a:xfrm>
                <a:off x="22550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7" name="CustomShape 512"/>
              <p:cNvSpPr/>
              <p:nvPr/>
            </p:nvSpPr>
            <p:spPr>
              <a:xfrm>
                <a:off x="23774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8" name="CustomShape 513"/>
              <p:cNvSpPr/>
              <p:nvPr/>
            </p:nvSpPr>
            <p:spPr>
              <a:xfrm>
                <a:off x="250056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9" name="CustomShape 514"/>
              <p:cNvSpPr/>
              <p:nvPr/>
            </p:nvSpPr>
            <p:spPr>
              <a:xfrm>
                <a:off x="262296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0" name="CustomShape 515"/>
              <p:cNvSpPr/>
              <p:nvPr/>
            </p:nvSpPr>
            <p:spPr>
              <a:xfrm>
                <a:off x="274608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1" name="CustomShape 516"/>
              <p:cNvSpPr/>
              <p:nvPr/>
            </p:nvSpPr>
            <p:spPr>
              <a:xfrm>
                <a:off x="286848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2" name="CustomShape 517"/>
              <p:cNvSpPr/>
              <p:nvPr/>
            </p:nvSpPr>
            <p:spPr>
              <a:xfrm>
                <a:off x="29912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3" name="CustomShape 518"/>
              <p:cNvSpPr/>
              <p:nvPr/>
            </p:nvSpPr>
            <p:spPr>
              <a:xfrm>
                <a:off x="311400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4" name="CustomShape 519"/>
              <p:cNvSpPr/>
              <p:nvPr/>
            </p:nvSpPr>
            <p:spPr>
              <a:xfrm>
                <a:off x="323676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5" name="CustomShape 520"/>
              <p:cNvSpPr/>
              <p:nvPr/>
            </p:nvSpPr>
            <p:spPr>
              <a:xfrm>
                <a:off x="335952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6" name="CustomShape 521"/>
              <p:cNvSpPr/>
              <p:nvPr/>
            </p:nvSpPr>
            <p:spPr>
              <a:xfrm>
                <a:off x="348228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7" name="CustomShape 522"/>
              <p:cNvSpPr/>
              <p:nvPr/>
            </p:nvSpPr>
            <p:spPr>
              <a:xfrm>
                <a:off x="36050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8" name="CustomShape 523"/>
              <p:cNvSpPr/>
              <p:nvPr/>
            </p:nvSpPr>
            <p:spPr>
              <a:xfrm>
                <a:off x="22550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9" name="CustomShape 524"/>
              <p:cNvSpPr/>
              <p:nvPr/>
            </p:nvSpPr>
            <p:spPr>
              <a:xfrm>
                <a:off x="23774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0" name="CustomShape 525"/>
              <p:cNvSpPr/>
              <p:nvPr/>
            </p:nvSpPr>
            <p:spPr>
              <a:xfrm>
                <a:off x="250056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1" name="CustomShape 526"/>
              <p:cNvSpPr/>
              <p:nvPr/>
            </p:nvSpPr>
            <p:spPr>
              <a:xfrm>
                <a:off x="262296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2" name="CustomShape 527"/>
              <p:cNvSpPr/>
              <p:nvPr/>
            </p:nvSpPr>
            <p:spPr>
              <a:xfrm>
                <a:off x="274608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3" name="CustomShape 528"/>
              <p:cNvSpPr/>
              <p:nvPr/>
            </p:nvSpPr>
            <p:spPr>
              <a:xfrm>
                <a:off x="286848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4" name="CustomShape 529"/>
              <p:cNvSpPr/>
              <p:nvPr/>
            </p:nvSpPr>
            <p:spPr>
              <a:xfrm>
                <a:off x="29912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5" name="CustomShape 530"/>
              <p:cNvSpPr/>
              <p:nvPr/>
            </p:nvSpPr>
            <p:spPr>
              <a:xfrm>
                <a:off x="311400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6" name="CustomShape 531"/>
              <p:cNvSpPr/>
              <p:nvPr/>
            </p:nvSpPr>
            <p:spPr>
              <a:xfrm>
                <a:off x="323676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7" name="CustomShape 532"/>
              <p:cNvSpPr/>
              <p:nvPr/>
            </p:nvSpPr>
            <p:spPr>
              <a:xfrm>
                <a:off x="335952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8" name="CustomShape 533"/>
              <p:cNvSpPr/>
              <p:nvPr/>
            </p:nvSpPr>
            <p:spPr>
              <a:xfrm>
                <a:off x="348228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9" name="CustomShape 534"/>
              <p:cNvSpPr/>
              <p:nvPr/>
            </p:nvSpPr>
            <p:spPr>
              <a:xfrm>
                <a:off x="36050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0" name="CustomShape 535"/>
              <p:cNvSpPr/>
              <p:nvPr/>
            </p:nvSpPr>
            <p:spPr>
              <a:xfrm>
                <a:off x="36986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1" name="CustomShape 536"/>
              <p:cNvSpPr/>
              <p:nvPr/>
            </p:nvSpPr>
            <p:spPr>
              <a:xfrm>
                <a:off x="382140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2" name="CustomShape 537"/>
              <p:cNvSpPr/>
              <p:nvPr/>
            </p:nvSpPr>
            <p:spPr>
              <a:xfrm>
                <a:off x="394416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3" name="CustomShape 538"/>
              <p:cNvSpPr/>
              <p:nvPr/>
            </p:nvSpPr>
            <p:spPr>
              <a:xfrm>
                <a:off x="406692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4" name="CustomShape 539"/>
              <p:cNvSpPr/>
              <p:nvPr/>
            </p:nvSpPr>
            <p:spPr>
              <a:xfrm>
                <a:off x="418968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5" name="CustomShape 540"/>
              <p:cNvSpPr/>
              <p:nvPr/>
            </p:nvSpPr>
            <p:spPr>
              <a:xfrm>
                <a:off x="43124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6" name="CustomShape 541"/>
              <p:cNvSpPr/>
              <p:nvPr/>
            </p:nvSpPr>
            <p:spPr>
              <a:xfrm>
                <a:off x="443520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7" name="CustomShape 542"/>
              <p:cNvSpPr/>
              <p:nvPr/>
            </p:nvSpPr>
            <p:spPr>
              <a:xfrm>
                <a:off x="455796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8" name="CustomShape 543"/>
              <p:cNvSpPr/>
              <p:nvPr/>
            </p:nvSpPr>
            <p:spPr>
              <a:xfrm>
                <a:off x="468072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9" name="CustomShape 544"/>
              <p:cNvSpPr/>
              <p:nvPr/>
            </p:nvSpPr>
            <p:spPr>
              <a:xfrm>
                <a:off x="480312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0" name="CustomShape 545"/>
              <p:cNvSpPr/>
              <p:nvPr/>
            </p:nvSpPr>
            <p:spPr>
              <a:xfrm>
                <a:off x="49262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1" name="CustomShape 546"/>
              <p:cNvSpPr/>
              <p:nvPr/>
            </p:nvSpPr>
            <p:spPr>
              <a:xfrm>
                <a:off x="50486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2" name="CustomShape 547"/>
              <p:cNvSpPr/>
              <p:nvPr/>
            </p:nvSpPr>
            <p:spPr>
              <a:xfrm>
                <a:off x="36986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3" name="CustomShape 548"/>
              <p:cNvSpPr/>
              <p:nvPr/>
            </p:nvSpPr>
            <p:spPr>
              <a:xfrm>
                <a:off x="382140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4" name="CustomShape 549"/>
              <p:cNvSpPr/>
              <p:nvPr/>
            </p:nvSpPr>
            <p:spPr>
              <a:xfrm>
                <a:off x="394416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5" name="CustomShape 550"/>
              <p:cNvSpPr/>
              <p:nvPr/>
            </p:nvSpPr>
            <p:spPr>
              <a:xfrm>
                <a:off x="406692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6" name="CustomShape 551"/>
              <p:cNvSpPr/>
              <p:nvPr/>
            </p:nvSpPr>
            <p:spPr>
              <a:xfrm>
                <a:off x="418968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7" name="CustomShape 552"/>
              <p:cNvSpPr/>
              <p:nvPr/>
            </p:nvSpPr>
            <p:spPr>
              <a:xfrm>
                <a:off x="43124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8" name="CustomShape 553"/>
              <p:cNvSpPr/>
              <p:nvPr/>
            </p:nvSpPr>
            <p:spPr>
              <a:xfrm>
                <a:off x="443520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99" name="CustomShape 554"/>
              <p:cNvSpPr/>
              <p:nvPr/>
            </p:nvSpPr>
            <p:spPr>
              <a:xfrm>
                <a:off x="455796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0" name="CustomShape 555"/>
              <p:cNvSpPr/>
              <p:nvPr/>
            </p:nvSpPr>
            <p:spPr>
              <a:xfrm>
                <a:off x="468072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1" name="CustomShape 556"/>
              <p:cNvSpPr/>
              <p:nvPr/>
            </p:nvSpPr>
            <p:spPr>
              <a:xfrm>
                <a:off x="480312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2" name="CustomShape 557"/>
              <p:cNvSpPr/>
              <p:nvPr/>
            </p:nvSpPr>
            <p:spPr>
              <a:xfrm>
                <a:off x="49262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3" name="CustomShape 558"/>
              <p:cNvSpPr/>
              <p:nvPr/>
            </p:nvSpPr>
            <p:spPr>
              <a:xfrm>
                <a:off x="50486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4" name="CustomShape 559"/>
              <p:cNvSpPr/>
              <p:nvPr/>
            </p:nvSpPr>
            <p:spPr>
              <a:xfrm>
                <a:off x="36986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5" name="CustomShape 560"/>
              <p:cNvSpPr/>
              <p:nvPr/>
            </p:nvSpPr>
            <p:spPr>
              <a:xfrm>
                <a:off x="382140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6" name="CustomShape 561"/>
              <p:cNvSpPr/>
              <p:nvPr/>
            </p:nvSpPr>
            <p:spPr>
              <a:xfrm>
                <a:off x="394416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7" name="CustomShape 562"/>
              <p:cNvSpPr/>
              <p:nvPr/>
            </p:nvSpPr>
            <p:spPr>
              <a:xfrm>
                <a:off x="406692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8" name="CustomShape 563"/>
              <p:cNvSpPr/>
              <p:nvPr/>
            </p:nvSpPr>
            <p:spPr>
              <a:xfrm>
                <a:off x="418968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09" name="CustomShape 564"/>
              <p:cNvSpPr/>
              <p:nvPr/>
            </p:nvSpPr>
            <p:spPr>
              <a:xfrm>
                <a:off x="43124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0" name="CustomShape 565"/>
              <p:cNvSpPr/>
              <p:nvPr/>
            </p:nvSpPr>
            <p:spPr>
              <a:xfrm>
                <a:off x="443520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1" name="CustomShape 566"/>
              <p:cNvSpPr/>
              <p:nvPr/>
            </p:nvSpPr>
            <p:spPr>
              <a:xfrm>
                <a:off x="455796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2" name="CustomShape 567"/>
              <p:cNvSpPr/>
              <p:nvPr/>
            </p:nvSpPr>
            <p:spPr>
              <a:xfrm>
                <a:off x="468072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3" name="CustomShape 568"/>
              <p:cNvSpPr/>
              <p:nvPr/>
            </p:nvSpPr>
            <p:spPr>
              <a:xfrm>
                <a:off x="480312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4" name="CustomShape 569"/>
              <p:cNvSpPr/>
              <p:nvPr/>
            </p:nvSpPr>
            <p:spPr>
              <a:xfrm>
                <a:off x="49262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5" name="CustomShape 570"/>
              <p:cNvSpPr/>
              <p:nvPr/>
            </p:nvSpPr>
            <p:spPr>
              <a:xfrm>
                <a:off x="50486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6" name="CustomShape 571"/>
              <p:cNvSpPr/>
              <p:nvPr/>
            </p:nvSpPr>
            <p:spPr>
              <a:xfrm>
                <a:off x="36986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7" name="CustomShape 572"/>
              <p:cNvSpPr/>
              <p:nvPr/>
            </p:nvSpPr>
            <p:spPr>
              <a:xfrm>
                <a:off x="382140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8" name="CustomShape 573"/>
              <p:cNvSpPr/>
              <p:nvPr/>
            </p:nvSpPr>
            <p:spPr>
              <a:xfrm>
                <a:off x="394416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9" name="CustomShape 574"/>
              <p:cNvSpPr/>
              <p:nvPr/>
            </p:nvSpPr>
            <p:spPr>
              <a:xfrm>
                <a:off x="406692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0" name="CustomShape 575"/>
              <p:cNvSpPr/>
              <p:nvPr/>
            </p:nvSpPr>
            <p:spPr>
              <a:xfrm>
                <a:off x="418968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1" name="CustomShape 576"/>
              <p:cNvSpPr/>
              <p:nvPr/>
            </p:nvSpPr>
            <p:spPr>
              <a:xfrm>
                <a:off x="43124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2" name="CustomShape 577"/>
              <p:cNvSpPr/>
              <p:nvPr/>
            </p:nvSpPr>
            <p:spPr>
              <a:xfrm>
                <a:off x="443520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3" name="CustomShape 578"/>
              <p:cNvSpPr/>
              <p:nvPr/>
            </p:nvSpPr>
            <p:spPr>
              <a:xfrm>
                <a:off x="455796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4" name="CustomShape 579"/>
              <p:cNvSpPr/>
              <p:nvPr/>
            </p:nvSpPr>
            <p:spPr>
              <a:xfrm>
                <a:off x="468072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5" name="CustomShape 580"/>
              <p:cNvSpPr/>
              <p:nvPr/>
            </p:nvSpPr>
            <p:spPr>
              <a:xfrm>
                <a:off x="480312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6" name="CustomShape 581"/>
              <p:cNvSpPr/>
              <p:nvPr/>
            </p:nvSpPr>
            <p:spPr>
              <a:xfrm>
                <a:off x="49262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7" name="CustomShape 582"/>
              <p:cNvSpPr/>
              <p:nvPr/>
            </p:nvSpPr>
            <p:spPr>
              <a:xfrm>
                <a:off x="50486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8" name="CustomShape 583"/>
              <p:cNvSpPr/>
              <p:nvPr/>
            </p:nvSpPr>
            <p:spPr>
              <a:xfrm>
                <a:off x="36986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9" name="CustomShape 584"/>
              <p:cNvSpPr/>
              <p:nvPr/>
            </p:nvSpPr>
            <p:spPr>
              <a:xfrm>
                <a:off x="382140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0" name="CustomShape 585"/>
              <p:cNvSpPr/>
              <p:nvPr/>
            </p:nvSpPr>
            <p:spPr>
              <a:xfrm>
                <a:off x="394416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1" name="CustomShape 586"/>
              <p:cNvSpPr/>
              <p:nvPr/>
            </p:nvSpPr>
            <p:spPr>
              <a:xfrm>
                <a:off x="406692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2" name="CustomShape 587"/>
              <p:cNvSpPr/>
              <p:nvPr/>
            </p:nvSpPr>
            <p:spPr>
              <a:xfrm>
                <a:off x="418968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3" name="CustomShape 588"/>
              <p:cNvSpPr/>
              <p:nvPr/>
            </p:nvSpPr>
            <p:spPr>
              <a:xfrm>
                <a:off x="43124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4" name="CustomShape 589"/>
              <p:cNvSpPr/>
              <p:nvPr/>
            </p:nvSpPr>
            <p:spPr>
              <a:xfrm>
                <a:off x="443520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5" name="CustomShape 590"/>
              <p:cNvSpPr/>
              <p:nvPr/>
            </p:nvSpPr>
            <p:spPr>
              <a:xfrm>
                <a:off x="455796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6" name="CustomShape 591"/>
              <p:cNvSpPr/>
              <p:nvPr/>
            </p:nvSpPr>
            <p:spPr>
              <a:xfrm>
                <a:off x="468072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7" name="CustomShape 592"/>
              <p:cNvSpPr/>
              <p:nvPr/>
            </p:nvSpPr>
            <p:spPr>
              <a:xfrm>
                <a:off x="480312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8" name="CustomShape 593"/>
              <p:cNvSpPr/>
              <p:nvPr/>
            </p:nvSpPr>
            <p:spPr>
              <a:xfrm>
                <a:off x="49262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39" name="CustomShape 594"/>
              <p:cNvSpPr/>
              <p:nvPr/>
            </p:nvSpPr>
            <p:spPr>
              <a:xfrm>
                <a:off x="50486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0" name="CustomShape 595"/>
              <p:cNvSpPr/>
              <p:nvPr/>
            </p:nvSpPr>
            <p:spPr>
              <a:xfrm>
                <a:off x="36986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1" name="CustomShape 596"/>
              <p:cNvSpPr/>
              <p:nvPr/>
            </p:nvSpPr>
            <p:spPr>
              <a:xfrm>
                <a:off x="382140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2" name="CustomShape 597"/>
              <p:cNvSpPr/>
              <p:nvPr/>
            </p:nvSpPr>
            <p:spPr>
              <a:xfrm>
                <a:off x="394416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3" name="CustomShape 598"/>
              <p:cNvSpPr/>
              <p:nvPr/>
            </p:nvSpPr>
            <p:spPr>
              <a:xfrm>
                <a:off x="406692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4" name="CustomShape 599"/>
              <p:cNvSpPr/>
              <p:nvPr/>
            </p:nvSpPr>
            <p:spPr>
              <a:xfrm>
                <a:off x="418968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5" name="CustomShape 600"/>
              <p:cNvSpPr/>
              <p:nvPr/>
            </p:nvSpPr>
            <p:spPr>
              <a:xfrm>
                <a:off x="43124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6" name="CustomShape 601"/>
              <p:cNvSpPr/>
              <p:nvPr/>
            </p:nvSpPr>
            <p:spPr>
              <a:xfrm>
                <a:off x="443520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7" name="CustomShape 602"/>
              <p:cNvSpPr/>
              <p:nvPr/>
            </p:nvSpPr>
            <p:spPr>
              <a:xfrm>
                <a:off x="455796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8" name="CustomShape 603"/>
              <p:cNvSpPr/>
              <p:nvPr/>
            </p:nvSpPr>
            <p:spPr>
              <a:xfrm>
                <a:off x="468072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49" name="CustomShape 604"/>
              <p:cNvSpPr/>
              <p:nvPr/>
            </p:nvSpPr>
            <p:spPr>
              <a:xfrm>
                <a:off x="480312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0" name="CustomShape 605"/>
              <p:cNvSpPr/>
              <p:nvPr/>
            </p:nvSpPr>
            <p:spPr>
              <a:xfrm>
                <a:off x="49262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1" name="CustomShape 606"/>
              <p:cNvSpPr/>
              <p:nvPr/>
            </p:nvSpPr>
            <p:spPr>
              <a:xfrm>
                <a:off x="50486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2" name="CustomShape 607"/>
              <p:cNvSpPr/>
              <p:nvPr/>
            </p:nvSpPr>
            <p:spPr>
              <a:xfrm>
                <a:off x="514260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3" name="CustomShape 608"/>
              <p:cNvSpPr/>
              <p:nvPr/>
            </p:nvSpPr>
            <p:spPr>
              <a:xfrm>
                <a:off x="526536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4" name="CustomShape 609"/>
              <p:cNvSpPr/>
              <p:nvPr/>
            </p:nvSpPr>
            <p:spPr>
              <a:xfrm>
                <a:off x="538812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5" name="CustomShape 610"/>
              <p:cNvSpPr/>
              <p:nvPr/>
            </p:nvSpPr>
            <p:spPr>
              <a:xfrm>
                <a:off x="551052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6" name="CustomShape 611"/>
              <p:cNvSpPr/>
              <p:nvPr/>
            </p:nvSpPr>
            <p:spPr>
              <a:xfrm>
                <a:off x="56336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7" name="CustomShape 612"/>
              <p:cNvSpPr/>
              <p:nvPr/>
            </p:nvSpPr>
            <p:spPr>
              <a:xfrm>
                <a:off x="57560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8" name="CustomShape 613"/>
              <p:cNvSpPr/>
              <p:nvPr/>
            </p:nvSpPr>
            <p:spPr>
              <a:xfrm>
                <a:off x="587880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9" name="CustomShape 614"/>
              <p:cNvSpPr/>
              <p:nvPr/>
            </p:nvSpPr>
            <p:spPr>
              <a:xfrm>
                <a:off x="600156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0" name="CustomShape 615"/>
              <p:cNvSpPr/>
              <p:nvPr/>
            </p:nvSpPr>
            <p:spPr>
              <a:xfrm>
                <a:off x="612432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1" name="CustomShape 616"/>
              <p:cNvSpPr/>
              <p:nvPr/>
            </p:nvSpPr>
            <p:spPr>
              <a:xfrm>
                <a:off x="624708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2" name="CustomShape 617"/>
              <p:cNvSpPr/>
              <p:nvPr/>
            </p:nvSpPr>
            <p:spPr>
              <a:xfrm>
                <a:off x="63698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3" name="CustomShape 618"/>
              <p:cNvSpPr/>
              <p:nvPr/>
            </p:nvSpPr>
            <p:spPr>
              <a:xfrm>
                <a:off x="649260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4" name="CustomShape 619"/>
              <p:cNvSpPr/>
              <p:nvPr/>
            </p:nvSpPr>
            <p:spPr>
              <a:xfrm>
                <a:off x="514260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5" name="CustomShape 620"/>
              <p:cNvSpPr/>
              <p:nvPr/>
            </p:nvSpPr>
            <p:spPr>
              <a:xfrm>
                <a:off x="526536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6" name="CustomShape 621"/>
              <p:cNvSpPr/>
              <p:nvPr/>
            </p:nvSpPr>
            <p:spPr>
              <a:xfrm>
                <a:off x="538812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7" name="CustomShape 622"/>
              <p:cNvSpPr/>
              <p:nvPr/>
            </p:nvSpPr>
            <p:spPr>
              <a:xfrm>
                <a:off x="551052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8" name="CustomShape 623"/>
              <p:cNvSpPr/>
              <p:nvPr/>
            </p:nvSpPr>
            <p:spPr>
              <a:xfrm>
                <a:off x="56336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9" name="CustomShape 624"/>
              <p:cNvSpPr/>
              <p:nvPr/>
            </p:nvSpPr>
            <p:spPr>
              <a:xfrm>
                <a:off x="57560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0" name="CustomShape 625"/>
              <p:cNvSpPr/>
              <p:nvPr/>
            </p:nvSpPr>
            <p:spPr>
              <a:xfrm>
                <a:off x="587880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1" name="CustomShape 626"/>
              <p:cNvSpPr/>
              <p:nvPr/>
            </p:nvSpPr>
            <p:spPr>
              <a:xfrm>
                <a:off x="600156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2" name="CustomShape 627"/>
              <p:cNvSpPr/>
              <p:nvPr/>
            </p:nvSpPr>
            <p:spPr>
              <a:xfrm>
                <a:off x="612432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3" name="CustomShape 628"/>
              <p:cNvSpPr/>
              <p:nvPr/>
            </p:nvSpPr>
            <p:spPr>
              <a:xfrm>
                <a:off x="624708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4" name="CustomShape 629"/>
              <p:cNvSpPr/>
              <p:nvPr/>
            </p:nvSpPr>
            <p:spPr>
              <a:xfrm>
                <a:off x="63698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5" name="CustomShape 630"/>
              <p:cNvSpPr/>
              <p:nvPr/>
            </p:nvSpPr>
            <p:spPr>
              <a:xfrm>
                <a:off x="649260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6" name="CustomShape 631"/>
              <p:cNvSpPr/>
              <p:nvPr/>
            </p:nvSpPr>
            <p:spPr>
              <a:xfrm>
                <a:off x="514260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7" name="CustomShape 632"/>
              <p:cNvSpPr/>
              <p:nvPr/>
            </p:nvSpPr>
            <p:spPr>
              <a:xfrm>
                <a:off x="526536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8" name="CustomShape 633"/>
              <p:cNvSpPr/>
              <p:nvPr/>
            </p:nvSpPr>
            <p:spPr>
              <a:xfrm>
                <a:off x="538812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9" name="CustomShape 634"/>
              <p:cNvSpPr/>
              <p:nvPr/>
            </p:nvSpPr>
            <p:spPr>
              <a:xfrm>
                <a:off x="551052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0" name="CustomShape 635"/>
              <p:cNvSpPr/>
              <p:nvPr/>
            </p:nvSpPr>
            <p:spPr>
              <a:xfrm>
                <a:off x="56336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1" name="CustomShape 636"/>
              <p:cNvSpPr/>
              <p:nvPr/>
            </p:nvSpPr>
            <p:spPr>
              <a:xfrm>
                <a:off x="57560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2" name="CustomShape 637"/>
              <p:cNvSpPr/>
              <p:nvPr/>
            </p:nvSpPr>
            <p:spPr>
              <a:xfrm>
                <a:off x="587880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3" name="CustomShape 638"/>
              <p:cNvSpPr/>
              <p:nvPr/>
            </p:nvSpPr>
            <p:spPr>
              <a:xfrm>
                <a:off x="600156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4" name="CustomShape 639"/>
              <p:cNvSpPr/>
              <p:nvPr/>
            </p:nvSpPr>
            <p:spPr>
              <a:xfrm>
                <a:off x="612432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5" name="CustomShape 640"/>
              <p:cNvSpPr/>
              <p:nvPr/>
            </p:nvSpPr>
            <p:spPr>
              <a:xfrm>
                <a:off x="624708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6" name="CustomShape 641"/>
              <p:cNvSpPr/>
              <p:nvPr/>
            </p:nvSpPr>
            <p:spPr>
              <a:xfrm>
                <a:off x="63698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7" name="CustomShape 642"/>
              <p:cNvSpPr/>
              <p:nvPr/>
            </p:nvSpPr>
            <p:spPr>
              <a:xfrm>
                <a:off x="649260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8" name="CustomShape 643"/>
              <p:cNvSpPr/>
              <p:nvPr/>
            </p:nvSpPr>
            <p:spPr>
              <a:xfrm>
                <a:off x="514260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9" name="CustomShape 644"/>
              <p:cNvSpPr/>
              <p:nvPr/>
            </p:nvSpPr>
            <p:spPr>
              <a:xfrm>
                <a:off x="526536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0" name="CustomShape 645"/>
              <p:cNvSpPr/>
              <p:nvPr/>
            </p:nvSpPr>
            <p:spPr>
              <a:xfrm>
                <a:off x="538812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1" name="CustomShape 646"/>
              <p:cNvSpPr/>
              <p:nvPr/>
            </p:nvSpPr>
            <p:spPr>
              <a:xfrm>
                <a:off x="551052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2" name="CustomShape 647"/>
              <p:cNvSpPr/>
              <p:nvPr/>
            </p:nvSpPr>
            <p:spPr>
              <a:xfrm>
                <a:off x="56336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3" name="CustomShape 648"/>
              <p:cNvSpPr/>
              <p:nvPr/>
            </p:nvSpPr>
            <p:spPr>
              <a:xfrm>
                <a:off x="57560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4" name="CustomShape 649"/>
              <p:cNvSpPr/>
              <p:nvPr/>
            </p:nvSpPr>
            <p:spPr>
              <a:xfrm>
                <a:off x="587880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5" name="CustomShape 650"/>
              <p:cNvSpPr/>
              <p:nvPr/>
            </p:nvSpPr>
            <p:spPr>
              <a:xfrm>
                <a:off x="600156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6" name="CustomShape 651"/>
              <p:cNvSpPr/>
              <p:nvPr/>
            </p:nvSpPr>
            <p:spPr>
              <a:xfrm>
                <a:off x="612432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7" name="CustomShape 652"/>
              <p:cNvSpPr/>
              <p:nvPr/>
            </p:nvSpPr>
            <p:spPr>
              <a:xfrm>
                <a:off x="624708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8" name="CustomShape 653"/>
              <p:cNvSpPr/>
              <p:nvPr/>
            </p:nvSpPr>
            <p:spPr>
              <a:xfrm>
                <a:off x="63698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9" name="CustomShape 654"/>
              <p:cNvSpPr/>
              <p:nvPr/>
            </p:nvSpPr>
            <p:spPr>
              <a:xfrm>
                <a:off x="649260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0" name="CustomShape 655"/>
              <p:cNvSpPr/>
              <p:nvPr/>
            </p:nvSpPr>
            <p:spPr>
              <a:xfrm>
                <a:off x="514260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1" name="CustomShape 656"/>
              <p:cNvSpPr/>
              <p:nvPr/>
            </p:nvSpPr>
            <p:spPr>
              <a:xfrm>
                <a:off x="526536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2" name="CustomShape 657"/>
              <p:cNvSpPr/>
              <p:nvPr/>
            </p:nvSpPr>
            <p:spPr>
              <a:xfrm>
                <a:off x="538812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3" name="CustomShape 658"/>
              <p:cNvSpPr/>
              <p:nvPr/>
            </p:nvSpPr>
            <p:spPr>
              <a:xfrm>
                <a:off x="551052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4" name="CustomShape 659"/>
              <p:cNvSpPr/>
              <p:nvPr/>
            </p:nvSpPr>
            <p:spPr>
              <a:xfrm>
                <a:off x="56336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5" name="CustomShape 660"/>
              <p:cNvSpPr/>
              <p:nvPr/>
            </p:nvSpPr>
            <p:spPr>
              <a:xfrm>
                <a:off x="57560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6" name="CustomShape 661"/>
              <p:cNvSpPr/>
              <p:nvPr/>
            </p:nvSpPr>
            <p:spPr>
              <a:xfrm>
                <a:off x="587880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7" name="CustomShape 662"/>
              <p:cNvSpPr/>
              <p:nvPr/>
            </p:nvSpPr>
            <p:spPr>
              <a:xfrm>
                <a:off x="600156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8" name="CustomShape 663"/>
              <p:cNvSpPr/>
              <p:nvPr/>
            </p:nvSpPr>
            <p:spPr>
              <a:xfrm>
                <a:off x="612432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9" name="CustomShape 664"/>
              <p:cNvSpPr/>
              <p:nvPr/>
            </p:nvSpPr>
            <p:spPr>
              <a:xfrm>
                <a:off x="624708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0" name="CustomShape 665"/>
              <p:cNvSpPr/>
              <p:nvPr/>
            </p:nvSpPr>
            <p:spPr>
              <a:xfrm>
                <a:off x="63698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1" name="CustomShape 666"/>
              <p:cNvSpPr/>
              <p:nvPr/>
            </p:nvSpPr>
            <p:spPr>
              <a:xfrm>
                <a:off x="649260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2" name="CustomShape 667"/>
              <p:cNvSpPr/>
              <p:nvPr/>
            </p:nvSpPr>
            <p:spPr>
              <a:xfrm>
                <a:off x="514260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3" name="CustomShape 668"/>
              <p:cNvSpPr/>
              <p:nvPr/>
            </p:nvSpPr>
            <p:spPr>
              <a:xfrm>
                <a:off x="526536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4" name="CustomShape 669"/>
              <p:cNvSpPr/>
              <p:nvPr/>
            </p:nvSpPr>
            <p:spPr>
              <a:xfrm>
                <a:off x="538812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5" name="CustomShape 670"/>
              <p:cNvSpPr/>
              <p:nvPr/>
            </p:nvSpPr>
            <p:spPr>
              <a:xfrm>
                <a:off x="551052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6" name="CustomShape 671"/>
              <p:cNvSpPr/>
              <p:nvPr/>
            </p:nvSpPr>
            <p:spPr>
              <a:xfrm>
                <a:off x="56336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7" name="CustomShape 672"/>
              <p:cNvSpPr/>
              <p:nvPr/>
            </p:nvSpPr>
            <p:spPr>
              <a:xfrm>
                <a:off x="57560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8" name="CustomShape 673"/>
              <p:cNvSpPr/>
              <p:nvPr/>
            </p:nvSpPr>
            <p:spPr>
              <a:xfrm>
                <a:off x="587880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19" name="CustomShape 674"/>
              <p:cNvSpPr/>
              <p:nvPr/>
            </p:nvSpPr>
            <p:spPr>
              <a:xfrm>
                <a:off x="600156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20" name="CustomShape 675"/>
              <p:cNvSpPr/>
              <p:nvPr/>
            </p:nvSpPr>
            <p:spPr>
              <a:xfrm>
                <a:off x="612432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21" name="CustomShape 676"/>
              <p:cNvSpPr/>
              <p:nvPr/>
            </p:nvSpPr>
            <p:spPr>
              <a:xfrm>
                <a:off x="624708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22" name="CustomShape 677"/>
              <p:cNvSpPr/>
              <p:nvPr/>
            </p:nvSpPr>
            <p:spPr>
              <a:xfrm>
                <a:off x="63698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23" name="CustomShape 678"/>
              <p:cNvSpPr/>
              <p:nvPr/>
            </p:nvSpPr>
            <p:spPr>
              <a:xfrm>
                <a:off x="649260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24" name="CustomShape 679"/>
              <p:cNvSpPr/>
              <p:nvPr/>
            </p:nvSpPr>
            <p:spPr>
              <a:xfrm>
                <a:off x="658620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25" name="CustomShape 680"/>
              <p:cNvSpPr/>
              <p:nvPr/>
            </p:nvSpPr>
            <p:spPr>
              <a:xfrm>
                <a:off x="670896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26" name="CustomShape 681"/>
              <p:cNvSpPr/>
              <p:nvPr/>
            </p:nvSpPr>
            <p:spPr>
              <a:xfrm>
                <a:off x="683172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27" name="CustomShape 682"/>
              <p:cNvSpPr/>
              <p:nvPr/>
            </p:nvSpPr>
            <p:spPr>
              <a:xfrm>
                <a:off x="695448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28" name="CustomShape 683"/>
              <p:cNvSpPr/>
              <p:nvPr/>
            </p:nvSpPr>
            <p:spPr>
              <a:xfrm>
                <a:off x="70772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29" name="CustomShape 684"/>
              <p:cNvSpPr/>
              <p:nvPr/>
            </p:nvSpPr>
            <p:spPr>
              <a:xfrm>
                <a:off x="720000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0" name="CustomShape 685"/>
              <p:cNvSpPr/>
              <p:nvPr/>
            </p:nvSpPr>
            <p:spPr>
              <a:xfrm>
                <a:off x="732276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1" name="CustomShape 686"/>
              <p:cNvSpPr/>
              <p:nvPr/>
            </p:nvSpPr>
            <p:spPr>
              <a:xfrm>
                <a:off x="744552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2" name="CustomShape 687"/>
              <p:cNvSpPr/>
              <p:nvPr/>
            </p:nvSpPr>
            <p:spPr>
              <a:xfrm>
                <a:off x="756828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3" name="CustomShape 688"/>
              <p:cNvSpPr/>
              <p:nvPr/>
            </p:nvSpPr>
            <p:spPr>
              <a:xfrm>
                <a:off x="769104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4" name="CustomShape 689"/>
              <p:cNvSpPr/>
              <p:nvPr/>
            </p:nvSpPr>
            <p:spPr>
              <a:xfrm>
                <a:off x="781380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5" name="CustomShape 690"/>
              <p:cNvSpPr/>
              <p:nvPr/>
            </p:nvSpPr>
            <p:spPr>
              <a:xfrm>
                <a:off x="793620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6" name="CustomShape 691"/>
              <p:cNvSpPr/>
              <p:nvPr/>
            </p:nvSpPr>
            <p:spPr>
              <a:xfrm>
                <a:off x="658620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7" name="CustomShape 692"/>
              <p:cNvSpPr/>
              <p:nvPr/>
            </p:nvSpPr>
            <p:spPr>
              <a:xfrm>
                <a:off x="670896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8" name="CustomShape 693"/>
              <p:cNvSpPr/>
              <p:nvPr/>
            </p:nvSpPr>
            <p:spPr>
              <a:xfrm>
                <a:off x="683172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39" name="CustomShape 694"/>
              <p:cNvSpPr/>
              <p:nvPr/>
            </p:nvSpPr>
            <p:spPr>
              <a:xfrm>
                <a:off x="695448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0" name="CustomShape 695"/>
              <p:cNvSpPr/>
              <p:nvPr/>
            </p:nvSpPr>
            <p:spPr>
              <a:xfrm>
                <a:off x="70772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1" name="CustomShape 696"/>
              <p:cNvSpPr/>
              <p:nvPr/>
            </p:nvSpPr>
            <p:spPr>
              <a:xfrm>
                <a:off x="720000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2" name="CustomShape 697"/>
              <p:cNvSpPr/>
              <p:nvPr/>
            </p:nvSpPr>
            <p:spPr>
              <a:xfrm>
                <a:off x="732276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3" name="CustomShape 698"/>
              <p:cNvSpPr/>
              <p:nvPr/>
            </p:nvSpPr>
            <p:spPr>
              <a:xfrm>
                <a:off x="744552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4" name="CustomShape 699"/>
              <p:cNvSpPr/>
              <p:nvPr/>
            </p:nvSpPr>
            <p:spPr>
              <a:xfrm>
                <a:off x="756828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5" name="CustomShape 700"/>
              <p:cNvSpPr/>
              <p:nvPr/>
            </p:nvSpPr>
            <p:spPr>
              <a:xfrm>
                <a:off x="769104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6" name="CustomShape 701"/>
              <p:cNvSpPr/>
              <p:nvPr/>
            </p:nvSpPr>
            <p:spPr>
              <a:xfrm>
                <a:off x="781380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7" name="CustomShape 702"/>
              <p:cNvSpPr/>
              <p:nvPr/>
            </p:nvSpPr>
            <p:spPr>
              <a:xfrm>
                <a:off x="793620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8" name="CustomShape 703"/>
              <p:cNvSpPr/>
              <p:nvPr/>
            </p:nvSpPr>
            <p:spPr>
              <a:xfrm>
                <a:off x="658620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49" name="CustomShape 704"/>
              <p:cNvSpPr/>
              <p:nvPr/>
            </p:nvSpPr>
            <p:spPr>
              <a:xfrm>
                <a:off x="670896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50" name="CustomShape 705"/>
              <p:cNvSpPr/>
              <p:nvPr/>
            </p:nvSpPr>
            <p:spPr>
              <a:xfrm>
                <a:off x="683172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51" name="CustomShape 706"/>
              <p:cNvSpPr/>
              <p:nvPr/>
            </p:nvSpPr>
            <p:spPr>
              <a:xfrm>
                <a:off x="695448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52" name="CustomShape 707"/>
              <p:cNvSpPr/>
              <p:nvPr/>
            </p:nvSpPr>
            <p:spPr>
              <a:xfrm>
                <a:off x="70772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53" name="CustomShape 708"/>
              <p:cNvSpPr/>
              <p:nvPr/>
            </p:nvSpPr>
            <p:spPr>
              <a:xfrm>
                <a:off x="720000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54" name="CustomShape 709"/>
              <p:cNvSpPr/>
              <p:nvPr/>
            </p:nvSpPr>
            <p:spPr>
              <a:xfrm>
                <a:off x="732276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55" name="CustomShape 710"/>
              <p:cNvSpPr/>
              <p:nvPr/>
            </p:nvSpPr>
            <p:spPr>
              <a:xfrm>
                <a:off x="744552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56" name="CustomShape 711"/>
              <p:cNvSpPr/>
              <p:nvPr/>
            </p:nvSpPr>
            <p:spPr>
              <a:xfrm>
                <a:off x="756828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57" name="CustomShape 712"/>
              <p:cNvSpPr/>
              <p:nvPr/>
            </p:nvSpPr>
            <p:spPr>
              <a:xfrm>
                <a:off x="769104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58" name="CustomShape 713"/>
              <p:cNvSpPr/>
              <p:nvPr/>
            </p:nvSpPr>
            <p:spPr>
              <a:xfrm>
                <a:off x="781380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59" name="CustomShape 714"/>
              <p:cNvSpPr/>
              <p:nvPr/>
            </p:nvSpPr>
            <p:spPr>
              <a:xfrm>
                <a:off x="793620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0" name="CustomShape 715"/>
              <p:cNvSpPr/>
              <p:nvPr/>
            </p:nvSpPr>
            <p:spPr>
              <a:xfrm>
                <a:off x="658620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1" name="CustomShape 716"/>
              <p:cNvSpPr/>
              <p:nvPr/>
            </p:nvSpPr>
            <p:spPr>
              <a:xfrm>
                <a:off x="670896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2" name="CustomShape 717"/>
              <p:cNvSpPr/>
              <p:nvPr/>
            </p:nvSpPr>
            <p:spPr>
              <a:xfrm>
                <a:off x="683172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3" name="CustomShape 718"/>
              <p:cNvSpPr/>
              <p:nvPr/>
            </p:nvSpPr>
            <p:spPr>
              <a:xfrm>
                <a:off x="695448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4" name="CustomShape 719"/>
              <p:cNvSpPr/>
              <p:nvPr/>
            </p:nvSpPr>
            <p:spPr>
              <a:xfrm>
                <a:off x="70772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5" name="CustomShape 720"/>
              <p:cNvSpPr/>
              <p:nvPr/>
            </p:nvSpPr>
            <p:spPr>
              <a:xfrm>
                <a:off x="720000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6" name="CustomShape 721"/>
              <p:cNvSpPr/>
              <p:nvPr/>
            </p:nvSpPr>
            <p:spPr>
              <a:xfrm>
                <a:off x="732276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7" name="CustomShape 722"/>
              <p:cNvSpPr/>
              <p:nvPr/>
            </p:nvSpPr>
            <p:spPr>
              <a:xfrm>
                <a:off x="744552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8" name="CustomShape 723"/>
              <p:cNvSpPr/>
              <p:nvPr/>
            </p:nvSpPr>
            <p:spPr>
              <a:xfrm>
                <a:off x="756828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69" name="CustomShape 724"/>
              <p:cNvSpPr/>
              <p:nvPr/>
            </p:nvSpPr>
            <p:spPr>
              <a:xfrm>
                <a:off x="769104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0" name="CustomShape 725"/>
              <p:cNvSpPr/>
              <p:nvPr/>
            </p:nvSpPr>
            <p:spPr>
              <a:xfrm>
                <a:off x="781380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1" name="CustomShape 726"/>
              <p:cNvSpPr/>
              <p:nvPr/>
            </p:nvSpPr>
            <p:spPr>
              <a:xfrm>
                <a:off x="793620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2" name="CustomShape 727"/>
              <p:cNvSpPr/>
              <p:nvPr/>
            </p:nvSpPr>
            <p:spPr>
              <a:xfrm>
                <a:off x="658620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3" name="CustomShape 728"/>
              <p:cNvSpPr/>
              <p:nvPr/>
            </p:nvSpPr>
            <p:spPr>
              <a:xfrm>
                <a:off x="670896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4" name="CustomShape 729"/>
              <p:cNvSpPr/>
              <p:nvPr/>
            </p:nvSpPr>
            <p:spPr>
              <a:xfrm>
                <a:off x="683172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5" name="CustomShape 730"/>
              <p:cNvSpPr/>
              <p:nvPr/>
            </p:nvSpPr>
            <p:spPr>
              <a:xfrm>
                <a:off x="695448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6" name="CustomShape 731"/>
              <p:cNvSpPr/>
              <p:nvPr/>
            </p:nvSpPr>
            <p:spPr>
              <a:xfrm>
                <a:off x="70772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7" name="CustomShape 732"/>
              <p:cNvSpPr/>
              <p:nvPr/>
            </p:nvSpPr>
            <p:spPr>
              <a:xfrm>
                <a:off x="720000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8" name="CustomShape 733"/>
              <p:cNvSpPr/>
              <p:nvPr/>
            </p:nvSpPr>
            <p:spPr>
              <a:xfrm>
                <a:off x="732276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79" name="CustomShape 734"/>
              <p:cNvSpPr/>
              <p:nvPr/>
            </p:nvSpPr>
            <p:spPr>
              <a:xfrm>
                <a:off x="744552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0" name="CustomShape 735"/>
              <p:cNvSpPr/>
              <p:nvPr/>
            </p:nvSpPr>
            <p:spPr>
              <a:xfrm>
                <a:off x="756828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1" name="CustomShape 736"/>
              <p:cNvSpPr/>
              <p:nvPr/>
            </p:nvSpPr>
            <p:spPr>
              <a:xfrm>
                <a:off x="769104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2" name="CustomShape 737"/>
              <p:cNvSpPr/>
              <p:nvPr/>
            </p:nvSpPr>
            <p:spPr>
              <a:xfrm>
                <a:off x="781380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3" name="CustomShape 738"/>
              <p:cNvSpPr/>
              <p:nvPr/>
            </p:nvSpPr>
            <p:spPr>
              <a:xfrm>
                <a:off x="793620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4" name="CustomShape 739"/>
              <p:cNvSpPr/>
              <p:nvPr/>
            </p:nvSpPr>
            <p:spPr>
              <a:xfrm>
                <a:off x="658620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5" name="CustomShape 740"/>
              <p:cNvSpPr/>
              <p:nvPr/>
            </p:nvSpPr>
            <p:spPr>
              <a:xfrm>
                <a:off x="670896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6" name="CustomShape 741"/>
              <p:cNvSpPr/>
              <p:nvPr/>
            </p:nvSpPr>
            <p:spPr>
              <a:xfrm>
                <a:off x="683172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7" name="CustomShape 742"/>
              <p:cNvSpPr/>
              <p:nvPr/>
            </p:nvSpPr>
            <p:spPr>
              <a:xfrm>
                <a:off x="695448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8" name="CustomShape 743"/>
              <p:cNvSpPr/>
              <p:nvPr/>
            </p:nvSpPr>
            <p:spPr>
              <a:xfrm>
                <a:off x="70772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89" name="CustomShape 744"/>
              <p:cNvSpPr/>
              <p:nvPr/>
            </p:nvSpPr>
            <p:spPr>
              <a:xfrm>
                <a:off x="720000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0" name="CustomShape 745"/>
              <p:cNvSpPr/>
              <p:nvPr/>
            </p:nvSpPr>
            <p:spPr>
              <a:xfrm>
                <a:off x="732276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1" name="CustomShape 746"/>
              <p:cNvSpPr/>
              <p:nvPr/>
            </p:nvSpPr>
            <p:spPr>
              <a:xfrm>
                <a:off x="744552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2" name="CustomShape 747"/>
              <p:cNvSpPr/>
              <p:nvPr/>
            </p:nvSpPr>
            <p:spPr>
              <a:xfrm>
                <a:off x="756828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3" name="CustomShape 748"/>
              <p:cNvSpPr/>
              <p:nvPr/>
            </p:nvSpPr>
            <p:spPr>
              <a:xfrm>
                <a:off x="769104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4" name="CustomShape 749"/>
              <p:cNvSpPr/>
              <p:nvPr/>
            </p:nvSpPr>
            <p:spPr>
              <a:xfrm>
                <a:off x="781380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5" name="CustomShape 750"/>
              <p:cNvSpPr/>
              <p:nvPr/>
            </p:nvSpPr>
            <p:spPr>
              <a:xfrm>
                <a:off x="793620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6" name="CustomShape 751"/>
              <p:cNvSpPr/>
              <p:nvPr/>
            </p:nvSpPr>
            <p:spPr>
              <a:xfrm>
                <a:off x="805896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7" name="CustomShape 752"/>
              <p:cNvSpPr/>
              <p:nvPr/>
            </p:nvSpPr>
            <p:spPr>
              <a:xfrm>
                <a:off x="818172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8" name="CustomShape 753"/>
              <p:cNvSpPr/>
              <p:nvPr/>
            </p:nvSpPr>
            <p:spPr>
              <a:xfrm>
                <a:off x="8304480" y="6343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99" name="CustomShape 754"/>
              <p:cNvSpPr/>
              <p:nvPr/>
            </p:nvSpPr>
            <p:spPr>
              <a:xfrm>
                <a:off x="805896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0" name="CustomShape 755"/>
              <p:cNvSpPr/>
              <p:nvPr/>
            </p:nvSpPr>
            <p:spPr>
              <a:xfrm>
                <a:off x="818172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1" name="CustomShape 756"/>
              <p:cNvSpPr/>
              <p:nvPr/>
            </p:nvSpPr>
            <p:spPr>
              <a:xfrm>
                <a:off x="8304480" y="7545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2" name="CustomShape 757"/>
              <p:cNvSpPr/>
              <p:nvPr/>
            </p:nvSpPr>
            <p:spPr>
              <a:xfrm>
                <a:off x="805896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3" name="CustomShape 758"/>
              <p:cNvSpPr/>
              <p:nvPr/>
            </p:nvSpPr>
            <p:spPr>
              <a:xfrm>
                <a:off x="818172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4" name="CustomShape 759"/>
              <p:cNvSpPr/>
              <p:nvPr/>
            </p:nvSpPr>
            <p:spPr>
              <a:xfrm>
                <a:off x="8304480" y="8748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5" name="CustomShape 760"/>
              <p:cNvSpPr/>
              <p:nvPr/>
            </p:nvSpPr>
            <p:spPr>
              <a:xfrm>
                <a:off x="805896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6" name="CustomShape 761"/>
              <p:cNvSpPr/>
              <p:nvPr/>
            </p:nvSpPr>
            <p:spPr>
              <a:xfrm>
                <a:off x="818172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7" name="CustomShape 762"/>
              <p:cNvSpPr/>
              <p:nvPr/>
            </p:nvSpPr>
            <p:spPr>
              <a:xfrm>
                <a:off x="8304480" y="9954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8" name="CustomShape 763"/>
              <p:cNvSpPr/>
              <p:nvPr/>
            </p:nvSpPr>
            <p:spPr>
              <a:xfrm>
                <a:off x="805896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09" name="CustomShape 764"/>
              <p:cNvSpPr/>
              <p:nvPr/>
            </p:nvSpPr>
            <p:spPr>
              <a:xfrm>
                <a:off x="818172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10" name="CustomShape 765"/>
              <p:cNvSpPr/>
              <p:nvPr/>
            </p:nvSpPr>
            <p:spPr>
              <a:xfrm>
                <a:off x="8304480" y="11156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11" name="CustomShape 766"/>
              <p:cNvSpPr/>
              <p:nvPr/>
            </p:nvSpPr>
            <p:spPr>
              <a:xfrm>
                <a:off x="805896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12" name="CustomShape 767"/>
              <p:cNvSpPr/>
              <p:nvPr/>
            </p:nvSpPr>
            <p:spPr>
              <a:xfrm>
                <a:off x="818172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13" name="CustomShape 768"/>
              <p:cNvSpPr/>
              <p:nvPr/>
            </p:nvSpPr>
            <p:spPr>
              <a:xfrm>
                <a:off x="8304480" y="12358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814" name="PlaceHolder 76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CustomShape 1"/>
          <p:cNvSpPr/>
          <p:nvPr/>
        </p:nvSpPr>
        <p:spPr>
          <a:xfrm>
            <a:off x="2353320" y="830880"/>
            <a:ext cx="6390000" cy="4064400"/>
          </a:xfrm>
          <a:prstGeom prst="rect">
            <a:avLst/>
          </a:prstGeom>
          <a:solidFill>
            <a:schemeClr val="lt1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2" name="CustomShape 2"/>
          <p:cNvSpPr/>
          <p:nvPr/>
        </p:nvSpPr>
        <p:spPr>
          <a:xfrm>
            <a:off x="2200680" y="678600"/>
            <a:ext cx="6390000" cy="406440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3" name="CustomShape 3"/>
          <p:cNvSpPr/>
          <p:nvPr/>
        </p:nvSpPr>
        <p:spPr>
          <a:xfrm>
            <a:off x="2048400" y="525960"/>
            <a:ext cx="6390000" cy="4064400"/>
          </a:xfrm>
          <a:prstGeom prst="rect">
            <a:avLst/>
          </a:prstGeom>
          <a:solidFill>
            <a:schemeClr val="lt1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4" name="CustomShape 4"/>
          <p:cNvSpPr/>
          <p:nvPr/>
        </p:nvSpPr>
        <p:spPr>
          <a:xfrm>
            <a:off x="822960" y="835200"/>
            <a:ext cx="839520" cy="4064400"/>
          </a:xfrm>
          <a:prstGeom prst="rect">
            <a:avLst/>
          </a:prstGeom>
          <a:solidFill>
            <a:schemeClr val="lt1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5" name="CustomShape 5"/>
          <p:cNvSpPr/>
          <p:nvPr/>
        </p:nvSpPr>
        <p:spPr>
          <a:xfrm>
            <a:off x="670320" y="695160"/>
            <a:ext cx="839520" cy="406440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6" name="CustomShape 6"/>
          <p:cNvSpPr/>
          <p:nvPr/>
        </p:nvSpPr>
        <p:spPr>
          <a:xfrm>
            <a:off x="5244120" y="527760"/>
            <a:ext cx="3193920" cy="4061160"/>
          </a:xfrm>
          <a:prstGeom prst="rect">
            <a:avLst/>
          </a:prstGeom>
          <a:solidFill>
            <a:schemeClr val="dk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7" name="CustomShape 7"/>
          <p:cNvSpPr/>
          <p:nvPr/>
        </p:nvSpPr>
        <p:spPr>
          <a:xfrm>
            <a:off x="-497880" y="2146680"/>
            <a:ext cx="849960" cy="849960"/>
          </a:xfrm>
          <a:prstGeom prst="ellipse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8" name="CustomShape 8"/>
          <p:cNvSpPr/>
          <p:nvPr/>
        </p:nvSpPr>
        <p:spPr>
          <a:xfrm>
            <a:off x="518040" y="525960"/>
            <a:ext cx="839520" cy="4064400"/>
          </a:xfrm>
          <a:prstGeom prst="rect">
            <a:avLst/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9" name="PlaceHolder 9"/>
          <p:cNvSpPr>
            <a:spLocks noGrp="1"/>
          </p:cNvSpPr>
          <p:nvPr>
            <p:ph type="title"/>
          </p:nvPr>
        </p:nvSpPr>
        <p:spPr>
          <a:xfrm rot="16200000">
            <a:off x="-1065600" y="2188080"/>
            <a:ext cx="4061160" cy="76176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0" name="PlaceHolder 10"/>
          <p:cNvSpPr>
            <a:spLocks noGrp="1"/>
          </p:cNvSpPr>
          <p:nvPr>
            <p:ph type="title"/>
          </p:nvPr>
        </p:nvSpPr>
        <p:spPr>
          <a:xfrm>
            <a:off x="2194920" y="808920"/>
            <a:ext cx="648360" cy="67464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ro-RO" sz="3500" spc="-1" strike="noStrike">
                <a:solidFill>
                  <a:srgbClr val="000000"/>
                </a:solidFill>
                <a:latin typeface="Poppins"/>
                <a:ea typeface="Poppins"/>
              </a:rPr>
              <a:t>xx%</a:t>
            </a:r>
            <a:endParaRPr b="0" lang="ro-RO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1" name="PlaceHolder 11"/>
          <p:cNvSpPr>
            <a:spLocks noGrp="1"/>
          </p:cNvSpPr>
          <p:nvPr>
            <p:ph type="title"/>
          </p:nvPr>
        </p:nvSpPr>
        <p:spPr>
          <a:xfrm>
            <a:off x="5390640" y="808920"/>
            <a:ext cx="648360" cy="67464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ro-RO" sz="3500" spc="-1" strike="noStrike">
                <a:solidFill>
                  <a:srgbClr val="000000"/>
                </a:solidFill>
                <a:latin typeface="Poppins"/>
                <a:ea typeface="Poppins"/>
              </a:rPr>
              <a:t>xx%</a:t>
            </a:r>
            <a:endParaRPr b="0" lang="ro-RO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2" name="PlaceHolder 12"/>
          <p:cNvSpPr>
            <a:spLocks noGrp="1"/>
          </p:cNvSpPr>
          <p:nvPr>
            <p:ph type="title"/>
          </p:nvPr>
        </p:nvSpPr>
        <p:spPr>
          <a:xfrm>
            <a:off x="2194920" y="2026800"/>
            <a:ext cx="648360" cy="67464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ro-RO" sz="3500" spc="-1" strike="noStrike">
                <a:solidFill>
                  <a:srgbClr val="000000"/>
                </a:solidFill>
                <a:latin typeface="Poppins"/>
                <a:ea typeface="Poppins"/>
              </a:rPr>
              <a:t>xx%</a:t>
            </a:r>
            <a:endParaRPr b="0" lang="ro-RO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3" name="PlaceHolder 13"/>
          <p:cNvSpPr>
            <a:spLocks noGrp="1"/>
          </p:cNvSpPr>
          <p:nvPr>
            <p:ph type="title"/>
          </p:nvPr>
        </p:nvSpPr>
        <p:spPr>
          <a:xfrm>
            <a:off x="5390640" y="2026800"/>
            <a:ext cx="648360" cy="67464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ro-RO" sz="3500" spc="-1" strike="noStrike">
                <a:solidFill>
                  <a:srgbClr val="000000"/>
                </a:solidFill>
                <a:latin typeface="Poppins"/>
                <a:ea typeface="Poppins"/>
              </a:rPr>
              <a:t>xx%</a:t>
            </a:r>
            <a:endParaRPr b="0" lang="ro-RO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4" name="PlaceHolder 14"/>
          <p:cNvSpPr>
            <a:spLocks noGrp="1"/>
          </p:cNvSpPr>
          <p:nvPr>
            <p:ph type="title"/>
          </p:nvPr>
        </p:nvSpPr>
        <p:spPr>
          <a:xfrm>
            <a:off x="2194920" y="3244680"/>
            <a:ext cx="648360" cy="67464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ro-RO" sz="3500" spc="-1" strike="noStrike">
                <a:solidFill>
                  <a:srgbClr val="000000"/>
                </a:solidFill>
                <a:latin typeface="Poppins"/>
                <a:ea typeface="Poppins"/>
              </a:rPr>
              <a:t>xx%</a:t>
            </a:r>
            <a:endParaRPr b="0" lang="ro-RO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5" name="PlaceHolder 15"/>
          <p:cNvSpPr>
            <a:spLocks noGrp="1"/>
          </p:cNvSpPr>
          <p:nvPr>
            <p:ph type="title"/>
          </p:nvPr>
        </p:nvSpPr>
        <p:spPr>
          <a:xfrm>
            <a:off x="5390640" y="3244680"/>
            <a:ext cx="648360" cy="674640"/>
          </a:xfrm>
          <a:prstGeom prst="rect">
            <a:avLst/>
          </a:prstGeom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ro-RO" sz="3500" spc="-1" strike="noStrike">
                <a:solidFill>
                  <a:srgbClr val="000000"/>
                </a:solidFill>
                <a:latin typeface="Poppins"/>
                <a:ea typeface="Poppins"/>
              </a:rPr>
              <a:t>xx%</a:t>
            </a:r>
            <a:endParaRPr b="0" lang="ro-RO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6" name="CustomShape 16"/>
          <p:cNvSpPr/>
          <p:nvPr/>
        </p:nvSpPr>
        <p:spPr>
          <a:xfrm>
            <a:off x="8662320" y="97560"/>
            <a:ext cx="384840" cy="384840"/>
          </a:xfrm>
          <a:custGeom>
            <a:avLst/>
            <a:gdLst/>
            <a:ahLst/>
            <a:rect l="l" t="t" r="r" b="b"/>
            <a:pathLst>
              <a:path w="9454" h="9454">
                <a:moveTo>
                  <a:pt x="4727" y="0"/>
                </a:moveTo>
                <a:cubicBezTo>
                  <a:pt x="4549" y="1155"/>
                  <a:pt x="4025" y="2251"/>
                  <a:pt x="3144" y="3144"/>
                </a:cubicBezTo>
                <a:cubicBezTo>
                  <a:pt x="2251" y="4025"/>
                  <a:pt x="1155" y="4549"/>
                  <a:pt x="0" y="4727"/>
                </a:cubicBezTo>
                <a:cubicBezTo>
                  <a:pt x="1155" y="4906"/>
                  <a:pt x="2251" y="5442"/>
                  <a:pt x="3144" y="6323"/>
                </a:cubicBezTo>
                <a:cubicBezTo>
                  <a:pt x="4025" y="7204"/>
                  <a:pt x="4549" y="8311"/>
                  <a:pt x="4727" y="9454"/>
                </a:cubicBezTo>
                <a:cubicBezTo>
                  <a:pt x="4906" y="8311"/>
                  <a:pt x="5442" y="7204"/>
                  <a:pt x="6323" y="6323"/>
                </a:cubicBezTo>
                <a:cubicBezTo>
                  <a:pt x="7204" y="5442"/>
                  <a:pt x="8311" y="4906"/>
                  <a:pt x="9454" y="4727"/>
                </a:cubicBezTo>
                <a:cubicBezTo>
                  <a:pt x="8311" y="4549"/>
                  <a:pt x="7204" y="4025"/>
                  <a:pt x="6323" y="3144"/>
                </a:cubicBezTo>
                <a:cubicBezTo>
                  <a:pt x="5442" y="2251"/>
                  <a:pt x="4906" y="1155"/>
                  <a:pt x="4727" y="0"/>
                </a:cubicBezTo>
                <a:close/>
              </a:path>
            </a:pathLst>
          </a:cu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7" name="CustomShape 17"/>
          <p:cNvSpPr/>
          <p:nvPr/>
        </p:nvSpPr>
        <p:spPr>
          <a:xfrm>
            <a:off x="119160" y="4784040"/>
            <a:ext cx="270720" cy="270720"/>
          </a:xfrm>
          <a:custGeom>
            <a:avLst/>
            <a:gdLst/>
            <a:ahLst/>
            <a:rect l="l" t="t" r="r" b="b"/>
            <a:pathLst>
              <a:path w="9454" h="9454">
                <a:moveTo>
                  <a:pt x="4727" y="0"/>
                </a:moveTo>
                <a:cubicBezTo>
                  <a:pt x="4549" y="1155"/>
                  <a:pt x="4025" y="2251"/>
                  <a:pt x="3144" y="3144"/>
                </a:cubicBezTo>
                <a:cubicBezTo>
                  <a:pt x="2251" y="4025"/>
                  <a:pt x="1155" y="4549"/>
                  <a:pt x="0" y="4727"/>
                </a:cubicBezTo>
                <a:cubicBezTo>
                  <a:pt x="1155" y="4906"/>
                  <a:pt x="2251" y="5442"/>
                  <a:pt x="3144" y="6323"/>
                </a:cubicBezTo>
                <a:cubicBezTo>
                  <a:pt x="4025" y="7204"/>
                  <a:pt x="4549" y="8311"/>
                  <a:pt x="4727" y="9454"/>
                </a:cubicBezTo>
                <a:cubicBezTo>
                  <a:pt x="4906" y="8311"/>
                  <a:pt x="5442" y="7204"/>
                  <a:pt x="6323" y="6323"/>
                </a:cubicBezTo>
                <a:cubicBezTo>
                  <a:pt x="7204" y="5442"/>
                  <a:pt x="8311" y="4906"/>
                  <a:pt x="9454" y="4727"/>
                </a:cubicBezTo>
                <a:cubicBezTo>
                  <a:pt x="8311" y="4549"/>
                  <a:pt x="7204" y="4025"/>
                  <a:pt x="6323" y="3144"/>
                </a:cubicBezTo>
                <a:cubicBezTo>
                  <a:pt x="5442" y="2251"/>
                  <a:pt x="4906" y="1155"/>
                  <a:pt x="4727" y="0"/>
                </a:cubicBezTo>
                <a:close/>
              </a:path>
            </a:pathLst>
          </a:cu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8" name="PlaceHolder 18"/>
          <p:cNvSpPr>
            <a:spLocks noGrp="1"/>
          </p:cNvSpPr>
          <p:nvPr>
            <p:ph type="sldNum"/>
          </p:nvPr>
        </p:nvSpPr>
        <p:spPr>
          <a:xfrm>
            <a:off x="0" y="2374920"/>
            <a:ext cx="35064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7E807083-9CD8-4413-8F1C-EEDA53EC00C1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869" name="PlaceHolder 1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CustomShape 1"/>
          <p:cNvSpPr/>
          <p:nvPr/>
        </p:nvSpPr>
        <p:spPr>
          <a:xfrm>
            <a:off x="1016640" y="848160"/>
            <a:ext cx="7719840" cy="4059000"/>
          </a:xfrm>
          <a:prstGeom prst="rect">
            <a:avLst/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7" name="CustomShape 2"/>
          <p:cNvSpPr/>
          <p:nvPr/>
        </p:nvSpPr>
        <p:spPr>
          <a:xfrm>
            <a:off x="865080" y="693000"/>
            <a:ext cx="7719840" cy="4059000"/>
          </a:xfrm>
          <a:prstGeom prst="rect">
            <a:avLst/>
          </a:prstGeom>
          <a:solidFill>
            <a:schemeClr val="lt1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8" name="CustomShape 3"/>
          <p:cNvSpPr/>
          <p:nvPr/>
        </p:nvSpPr>
        <p:spPr>
          <a:xfrm>
            <a:off x="712080" y="539280"/>
            <a:ext cx="7720920" cy="4059000"/>
          </a:xfrm>
          <a:prstGeom prst="rect">
            <a:avLst/>
          </a:prstGeom>
          <a:solidFill>
            <a:schemeClr val="l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9" name="CustomShape 4"/>
          <p:cNvSpPr/>
          <p:nvPr/>
        </p:nvSpPr>
        <p:spPr>
          <a:xfrm>
            <a:off x="-497880" y="2146680"/>
            <a:ext cx="849960" cy="849960"/>
          </a:xfrm>
          <a:prstGeom prst="ellipse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0" name="PlaceHolder 5"/>
          <p:cNvSpPr>
            <a:spLocks noGrp="1"/>
          </p:cNvSpPr>
          <p:nvPr>
            <p:ph type="sldNum"/>
          </p:nvPr>
        </p:nvSpPr>
        <p:spPr>
          <a:xfrm>
            <a:off x="0" y="2374920"/>
            <a:ext cx="35064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80644566-CFC8-494F-B692-12D77F8EEE67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911" name="PlaceHolder 6"/>
          <p:cNvSpPr>
            <a:spLocks noGrp="1"/>
          </p:cNvSpPr>
          <p:nvPr>
            <p:ph type="title"/>
          </p:nvPr>
        </p:nvSpPr>
        <p:spPr>
          <a:xfrm>
            <a:off x="712080" y="539280"/>
            <a:ext cx="7720920" cy="73548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2" name="CustomShape 7"/>
          <p:cNvSpPr/>
          <p:nvPr/>
        </p:nvSpPr>
        <p:spPr>
          <a:xfrm>
            <a:off x="189720" y="4534560"/>
            <a:ext cx="405720" cy="405720"/>
          </a:xfrm>
          <a:custGeom>
            <a:avLst/>
            <a:gdLst/>
            <a:ahLst/>
            <a:rect l="l" t="t" r="r" b="b"/>
            <a:pathLst>
              <a:path w="9454" h="9454">
                <a:moveTo>
                  <a:pt x="4727" y="0"/>
                </a:moveTo>
                <a:cubicBezTo>
                  <a:pt x="4549" y="1155"/>
                  <a:pt x="4025" y="2251"/>
                  <a:pt x="3144" y="3144"/>
                </a:cubicBezTo>
                <a:cubicBezTo>
                  <a:pt x="2251" y="4025"/>
                  <a:pt x="1155" y="4549"/>
                  <a:pt x="0" y="4727"/>
                </a:cubicBezTo>
                <a:cubicBezTo>
                  <a:pt x="1155" y="4906"/>
                  <a:pt x="2251" y="5442"/>
                  <a:pt x="3144" y="6323"/>
                </a:cubicBezTo>
                <a:cubicBezTo>
                  <a:pt x="4025" y="7204"/>
                  <a:pt x="4549" y="8311"/>
                  <a:pt x="4727" y="9454"/>
                </a:cubicBezTo>
                <a:cubicBezTo>
                  <a:pt x="4906" y="8311"/>
                  <a:pt x="5442" y="7204"/>
                  <a:pt x="6323" y="6323"/>
                </a:cubicBezTo>
                <a:cubicBezTo>
                  <a:pt x="7204" y="5442"/>
                  <a:pt x="8311" y="4906"/>
                  <a:pt x="9454" y="4727"/>
                </a:cubicBezTo>
                <a:cubicBezTo>
                  <a:pt x="8311" y="4549"/>
                  <a:pt x="7204" y="4025"/>
                  <a:pt x="6323" y="3144"/>
                </a:cubicBezTo>
                <a:cubicBezTo>
                  <a:pt x="5442" y="2251"/>
                  <a:pt x="4906" y="1155"/>
                  <a:pt x="4727" y="0"/>
                </a:cubicBezTo>
                <a:close/>
              </a:path>
            </a:pathLst>
          </a:cu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3" name="CustomShape 8"/>
          <p:cNvSpPr/>
          <p:nvPr/>
        </p:nvSpPr>
        <p:spPr>
          <a:xfrm>
            <a:off x="8687520" y="83880"/>
            <a:ext cx="406080" cy="406080"/>
          </a:xfrm>
          <a:prstGeom prst="mathMultiply">
            <a:avLst>
              <a:gd name="adj1" fmla="val 23520"/>
            </a:avLst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4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CustomShape 1"/>
          <p:cNvSpPr/>
          <p:nvPr/>
        </p:nvSpPr>
        <p:spPr>
          <a:xfrm>
            <a:off x="1016640" y="2955960"/>
            <a:ext cx="7719840" cy="1939320"/>
          </a:xfrm>
          <a:prstGeom prst="rect">
            <a:avLst/>
          </a:prstGeom>
          <a:solidFill>
            <a:schemeClr val="lt1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2" name="CustomShape 2"/>
          <p:cNvSpPr/>
          <p:nvPr/>
        </p:nvSpPr>
        <p:spPr>
          <a:xfrm>
            <a:off x="864360" y="2803320"/>
            <a:ext cx="7719840" cy="193932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3" name="CustomShape 3"/>
          <p:cNvSpPr/>
          <p:nvPr/>
        </p:nvSpPr>
        <p:spPr>
          <a:xfrm>
            <a:off x="1016640" y="844200"/>
            <a:ext cx="7719840" cy="160704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4" name="CustomShape 4"/>
          <p:cNvSpPr/>
          <p:nvPr/>
        </p:nvSpPr>
        <p:spPr>
          <a:xfrm>
            <a:off x="864360" y="691920"/>
            <a:ext cx="7719840" cy="1607040"/>
          </a:xfrm>
          <a:prstGeom prst="rect">
            <a:avLst/>
          </a:prstGeom>
          <a:solidFill>
            <a:schemeClr val="l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5" name="CustomShape 5"/>
          <p:cNvSpPr/>
          <p:nvPr/>
        </p:nvSpPr>
        <p:spPr>
          <a:xfrm>
            <a:off x="712080" y="2651040"/>
            <a:ext cx="7719840" cy="1939320"/>
          </a:xfrm>
          <a:prstGeom prst="rect">
            <a:avLst/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6" name="CustomShape 6"/>
          <p:cNvSpPr/>
          <p:nvPr/>
        </p:nvSpPr>
        <p:spPr>
          <a:xfrm>
            <a:off x="712080" y="539280"/>
            <a:ext cx="7719840" cy="1607040"/>
          </a:xfrm>
          <a:prstGeom prst="rect">
            <a:avLst/>
          </a:prstGeom>
          <a:solidFill>
            <a:schemeClr val="lt1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7" name="PlaceHolder 7"/>
          <p:cNvSpPr>
            <a:spLocks noGrp="1"/>
          </p:cNvSpPr>
          <p:nvPr>
            <p:ph type="title"/>
          </p:nvPr>
        </p:nvSpPr>
        <p:spPr>
          <a:xfrm>
            <a:off x="907200" y="3155040"/>
            <a:ext cx="7329240" cy="51912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3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8" name="PlaceHolder 8"/>
          <p:cNvSpPr>
            <a:spLocks noGrp="1"/>
          </p:cNvSpPr>
          <p:nvPr>
            <p:ph type="title"/>
          </p:nvPr>
        </p:nvSpPr>
        <p:spPr>
          <a:xfrm>
            <a:off x="2157480" y="856800"/>
            <a:ext cx="4829040" cy="97236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8000" spc="-1" strike="noStrike">
                <a:solidFill>
                  <a:srgbClr val="000000"/>
                </a:solidFill>
                <a:latin typeface="Poppins"/>
                <a:ea typeface="Poppins"/>
              </a:rPr>
              <a:t>xx%</a:t>
            </a:r>
            <a:endParaRPr b="0" lang="ro-RO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9" name="CustomShape 9"/>
          <p:cNvSpPr/>
          <p:nvPr/>
        </p:nvSpPr>
        <p:spPr>
          <a:xfrm>
            <a:off x="-497880" y="2146680"/>
            <a:ext cx="849960" cy="849960"/>
          </a:xfrm>
          <a:prstGeom prst="ellipse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0" name="PlaceHolder 10"/>
          <p:cNvSpPr>
            <a:spLocks noGrp="1"/>
          </p:cNvSpPr>
          <p:nvPr>
            <p:ph type="sldNum"/>
          </p:nvPr>
        </p:nvSpPr>
        <p:spPr>
          <a:xfrm>
            <a:off x="0" y="2374920"/>
            <a:ext cx="35064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A3F2BC01-9426-4AE7-9419-E59FBCC12348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961" name="CustomShape 11"/>
          <p:cNvSpPr/>
          <p:nvPr/>
        </p:nvSpPr>
        <p:spPr>
          <a:xfrm>
            <a:off x="118080" y="83880"/>
            <a:ext cx="406080" cy="406080"/>
          </a:xfrm>
          <a:prstGeom prst="mathMultiply">
            <a:avLst>
              <a:gd name="adj1" fmla="val 23520"/>
            </a:avLst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2" name="CustomShape 12"/>
          <p:cNvSpPr/>
          <p:nvPr/>
        </p:nvSpPr>
        <p:spPr>
          <a:xfrm>
            <a:off x="712080" y="539280"/>
            <a:ext cx="1530720" cy="1602360"/>
          </a:xfrm>
          <a:prstGeom prst="rect">
            <a:avLst/>
          </a:prstGeom>
          <a:solidFill>
            <a:schemeClr val="accent4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3" name="Group 13"/>
          <p:cNvGrpSpPr/>
          <p:nvPr/>
        </p:nvGrpSpPr>
        <p:grpSpPr>
          <a:xfrm>
            <a:off x="786240" y="602640"/>
            <a:ext cx="1384560" cy="1478520"/>
            <a:chOff x="786240" y="602640"/>
            <a:chExt cx="1384560" cy="1478520"/>
          </a:xfrm>
        </p:grpSpPr>
        <p:sp>
          <p:nvSpPr>
            <p:cNvPr id="964" name="CustomShape 14"/>
            <p:cNvSpPr/>
            <p:nvPr/>
          </p:nvSpPr>
          <p:spPr>
            <a:xfrm>
              <a:off x="78624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6"/>
                    <a:pt x="822" y="3718"/>
                    <a:pt x="1848" y="3718"/>
                  </a:cubicBezTo>
                  <a:cubicBezTo>
                    <a:pt x="2875" y="3718"/>
                    <a:pt x="3717" y="2896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5" name="CustomShape 15"/>
            <p:cNvSpPr/>
            <p:nvPr/>
          </p:nvSpPr>
          <p:spPr>
            <a:xfrm>
              <a:off x="90900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6"/>
                    <a:pt x="843" y="3718"/>
                    <a:pt x="1869" y="3718"/>
                  </a:cubicBezTo>
                  <a:cubicBezTo>
                    <a:pt x="2896" y="3718"/>
                    <a:pt x="3718" y="2896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6" name="CustomShape 16"/>
            <p:cNvSpPr/>
            <p:nvPr/>
          </p:nvSpPr>
          <p:spPr>
            <a:xfrm>
              <a:off x="103176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6"/>
                    <a:pt x="822" y="3718"/>
                    <a:pt x="1849" y="3718"/>
                  </a:cubicBezTo>
                  <a:cubicBezTo>
                    <a:pt x="2876" y="3718"/>
                    <a:pt x="3718" y="2896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7" name="CustomShape 17"/>
            <p:cNvSpPr/>
            <p:nvPr/>
          </p:nvSpPr>
          <p:spPr>
            <a:xfrm>
              <a:off x="115452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6"/>
                    <a:pt x="842" y="3718"/>
                    <a:pt x="1869" y="3718"/>
                  </a:cubicBezTo>
                  <a:cubicBezTo>
                    <a:pt x="2896" y="3718"/>
                    <a:pt x="3717" y="2896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8" name="CustomShape 18"/>
            <p:cNvSpPr/>
            <p:nvPr/>
          </p:nvSpPr>
          <p:spPr>
            <a:xfrm>
              <a:off x="127728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6"/>
                    <a:pt x="822" y="3718"/>
                    <a:pt x="1848" y="3718"/>
                  </a:cubicBezTo>
                  <a:cubicBezTo>
                    <a:pt x="2875" y="3718"/>
                    <a:pt x="3717" y="2896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9" name="CustomShape 19"/>
            <p:cNvSpPr/>
            <p:nvPr/>
          </p:nvSpPr>
          <p:spPr>
            <a:xfrm>
              <a:off x="139968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6"/>
                    <a:pt x="843" y="3718"/>
                    <a:pt x="1869" y="3718"/>
                  </a:cubicBezTo>
                  <a:cubicBezTo>
                    <a:pt x="2896" y="3718"/>
                    <a:pt x="3718" y="2896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0" name="CustomShape 20"/>
            <p:cNvSpPr/>
            <p:nvPr/>
          </p:nvSpPr>
          <p:spPr>
            <a:xfrm>
              <a:off x="152280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6"/>
                    <a:pt x="822" y="3718"/>
                    <a:pt x="1849" y="3718"/>
                  </a:cubicBezTo>
                  <a:cubicBezTo>
                    <a:pt x="2876" y="3718"/>
                    <a:pt x="3718" y="2896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1" name="CustomShape 21"/>
            <p:cNvSpPr/>
            <p:nvPr/>
          </p:nvSpPr>
          <p:spPr>
            <a:xfrm>
              <a:off x="164520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6"/>
                    <a:pt x="842" y="3718"/>
                    <a:pt x="1869" y="3718"/>
                  </a:cubicBezTo>
                  <a:cubicBezTo>
                    <a:pt x="2896" y="3718"/>
                    <a:pt x="3717" y="2896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2" name="CustomShape 22"/>
            <p:cNvSpPr/>
            <p:nvPr/>
          </p:nvSpPr>
          <p:spPr>
            <a:xfrm>
              <a:off x="176832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1" y="1"/>
                    <a:pt x="0" y="843"/>
                    <a:pt x="0" y="1870"/>
                  </a:cubicBezTo>
                  <a:cubicBezTo>
                    <a:pt x="0" y="2896"/>
                    <a:pt x="821" y="3718"/>
                    <a:pt x="1848" y="3718"/>
                  </a:cubicBezTo>
                  <a:cubicBezTo>
                    <a:pt x="2875" y="3718"/>
                    <a:pt x="3717" y="2896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3" name="CustomShape 23"/>
            <p:cNvSpPr/>
            <p:nvPr/>
          </p:nvSpPr>
          <p:spPr>
            <a:xfrm>
              <a:off x="189072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1" y="843"/>
                    <a:pt x="1" y="1870"/>
                  </a:cubicBezTo>
                  <a:cubicBezTo>
                    <a:pt x="1" y="2896"/>
                    <a:pt x="842" y="3718"/>
                    <a:pt x="1869" y="3718"/>
                  </a:cubicBezTo>
                  <a:cubicBezTo>
                    <a:pt x="2896" y="3718"/>
                    <a:pt x="3718" y="2896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4" name="CustomShape 24"/>
            <p:cNvSpPr/>
            <p:nvPr/>
          </p:nvSpPr>
          <p:spPr>
            <a:xfrm>
              <a:off x="201348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6"/>
                    <a:pt x="822" y="3718"/>
                    <a:pt x="1849" y="3718"/>
                  </a:cubicBezTo>
                  <a:cubicBezTo>
                    <a:pt x="2876" y="3718"/>
                    <a:pt x="3718" y="2896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5" name="CustomShape 25"/>
            <p:cNvSpPr/>
            <p:nvPr/>
          </p:nvSpPr>
          <p:spPr>
            <a:xfrm>
              <a:off x="213624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6"/>
                    <a:pt x="843" y="3718"/>
                    <a:pt x="1870" y="3718"/>
                  </a:cubicBezTo>
                  <a:cubicBezTo>
                    <a:pt x="2897" y="3718"/>
                    <a:pt x="3718" y="2896"/>
                    <a:pt x="3718" y="1870"/>
                  </a:cubicBezTo>
                  <a:cubicBezTo>
                    <a:pt x="3718" y="843"/>
                    <a:pt x="2897" y="1"/>
                    <a:pt x="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6" name="CustomShape 26"/>
            <p:cNvSpPr/>
            <p:nvPr/>
          </p:nvSpPr>
          <p:spPr>
            <a:xfrm>
              <a:off x="78624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6"/>
                    <a:pt x="822" y="3718"/>
                    <a:pt x="1848" y="3718"/>
                  </a:cubicBezTo>
                  <a:cubicBezTo>
                    <a:pt x="2875" y="3718"/>
                    <a:pt x="3717" y="2896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7" name="CustomShape 27"/>
            <p:cNvSpPr/>
            <p:nvPr/>
          </p:nvSpPr>
          <p:spPr>
            <a:xfrm>
              <a:off x="90900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6"/>
                    <a:pt x="843" y="3718"/>
                    <a:pt x="1869" y="3718"/>
                  </a:cubicBezTo>
                  <a:cubicBezTo>
                    <a:pt x="2896" y="3718"/>
                    <a:pt x="3718" y="2896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8" name="CustomShape 28"/>
            <p:cNvSpPr/>
            <p:nvPr/>
          </p:nvSpPr>
          <p:spPr>
            <a:xfrm>
              <a:off x="103176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6"/>
                    <a:pt x="822" y="3718"/>
                    <a:pt x="1849" y="3718"/>
                  </a:cubicBezTo>
                  <a:cubicBezTo>
                    <a:pt x="2876" y="3718"/>
                    <a:pt x="3718" y="2896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9" name="CustomShape 29"/>
            <p:cNvSpPr/>
            <p:nvPr/>
          </p:nvSpPr>
          <p:spPr>
            <a:xfrm>
              <a:off x="115452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6"/>
                    <a:pt x="842" y="3718"/>
                    <a:pt x="1869" y="3718"/>
                  </a:cubicBezTo>
                  <a:cubicBezTo>
                    <a:pt x="2896" y="3718"/>
                    <a:pt x="3717" y="2896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0" name="CustomShape 30"/>
            <p:cNvSpPr/>
            <p:nvPr/>
          </p:nvSpPr>
          <p:spPr>
            <a:xfrm>
              <a:off x="127728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6"/>
                    <a:pt x="822" y="3718"/>
                    <a:pt x="1848" y="3718"/>
                  </a:cubicBezTo>
                  <a:cubicBezTo>
                    <a:pt x="2875" y="3718"/>
                    <a:pt x="3717" y="2896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1" name="CustomShape 31"/>
            <p:cNvSpPr/>
            <p:nvPr/>
          </p:nvSpPr>
          <p:spPr>
            <a:xfrm>
              <a:off x="139968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6"/>
                    <a:pt x="843" y="3718"/>
                    <a:pt x="1869" y="3718"/>
                  </a:cubicBezTo>
                  <a:cubicBezTo>
                    <a:pt x="2896" y="3718"/>
                    <a:pt x="3718" y="2896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2" name="CustomShape 32"/>
            <p:cNvSpPr/>
            <p:nvPr/>
          </p:nvSpPr>
          <p:spPr>
            <a:xfrm>
              <a:off x="152280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6"/>
                    <a:pt x="822" y="3718"/>
                    <a:pt x="1849" y="3718"/>
                  </a:cubicBezTo>
                  <a:cubicBezTo>
                    <a:pt x="2876" y="3718"/>
                    <a:pt x="3718" y="2896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3" name="CustomShape 33"/>
            <p:cNvSpPr/>
            <p:nvPr/>
          </p:nvSpPr>
          <p:spPr>
            <a:xfrm>
              <a:off x="164520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6"/>
                    <a:pt x="842" y="3718"/>
                    <a:pt x="1869" y="3718"/>
                  </a:cubicBezTo>
                  <a:cubicBezTo>
                    <a:pt x="2896" y="3718"/>
                    <a:pt x="3717" y="2896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4" name="CustomShape 34"/>
            <p:cNvSpPr/>
            <p:nvPr/>
          </p:nvSpPr>
          <p:spPr>
            <a:xfrm>
              <a:off x="176832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1" y="1"/>
                    <a:pt x="0" y="843"/>
                    <a:pt x="0" y="1870"/>
                  </a:cubicBezTo>
                  <a:cubicBezTo>
                    <a:pt x="0" y="2896"/>
                    <a:pt x="821" y="3718"/>
                    <a:pt x="1848" y="3718"/>
                  </a:cubicBezTo>
                  <a:cubicBezTo>
                    <a:pt x="2875" y="3718"/>
                    <a:pt x="3717" y="2896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5" name="CustomShape 35"/>
            <p:cNvSpPr/>
            <p:nvPr/>
          </p:nvSpPr>
          <p:spPr>
            <a:xfrm>
              <a:off x="189072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1" y="843"/>
                    <a:pt x="1" y="1870"/>
                  </a:cubicBezTo>
                  <a:cubicBezTo>
                    <a:pt x="1" y="2896"/>
                    <a:pt x="842" y="3718"/>
                    <a:pt x="1869" y="3718"/>
                  </a:cubicBezTo>
                  <a:cubicBezTo>
                    <a:pt x="2896" y="3718"/>
                    <a:pt x="3718" y="2896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6" name="CustomShape 36"/>
            <p:cNvSpPr/>
            <p:nvPr/>
          </p:nvSpPr>
          <p:spPr>
            <a:xfrm>
              <a:off x="201348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6"/>
                    <a:pt x="822" y="3718"/>
                    <a:pt x="1849" y="3718"/>
                  </a:cubicBezTo>
                  <a:cubicBezTo>
                    <a:pt x="2876" y="3718"/>
                    <a:pt x="3718" y="2896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7" name="CustomShape 37"/>
            <p:cNvSpPr/>
            <p:nvPr/>
          </p:nvSpPr>
          <p:spPr>
            <a:xfrm>
              <a:off x="213624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6"/>
                    <a:pt x="843" y="3718"/>
                    <a:pt x="1870" y="3718"/>
                  </a:cubicBezTo>
                  <a:cubicBezTo>
                    <a:pt x="2897" y="3718"/>
                    <a:pt x="3718" y="2896"/>
                    <a:pt x="3718" y="1870"/>
                  </a:cubicBezTo>
                  <a:cubicBezTo>
                    <a:pt x="3718" y="843"/>
                    <a:pt x="2897" y="1"/>
                    <a:pt x="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8" name="CustomShape 38"/>
            <p:cNvSpPr/>
            <p:nvPr/>
          </p:nvSpPr>
          <p:spPr>
            <a:xfrm>
              <a:off x="78624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9" name="CustomShape 39"/>
            <p:cNvSpPr/>
            <p:nvPr/>
          </p:nvSpPr>
          <p:spPr>
            <a:xfrm>
              <a:off x="90900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0" name="CustomShape 40"/>
            <p:cNvSpPr/>
            <p:nvPr/>
          </p:nvSpPr>
          <p:spPr>
            <a:xfrm>
              <a:off x="103176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1" name="CustomShape 41"/>
            <p:cNvSpPr/>
            <p:nvPr/>
          </p:nvSpPr>
          <p:spPr>
            <a:xfrm>
              <a:off x="115452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2" name="CustomShape 42"/>
            <p:cNvSpPr/>
            <p:nvPr/>
          </p:nvSpPr>
          <p:spPr>
            <a:xfrm>
              <a:off x="127728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3" name="CustomShape 43"/>
            <p:cNvSpPr/>
            <p:nvPr/>
          </p:nvSpPr>
          <p:spPr>
            <a:xfrm>
              <a:off x="139968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4" name="CustomShape 44"/>
            <p:cNvSpPr/>
            <p:nvPr/>
          </p:nvSpPr>
          <p:spPr>
            <a:xfrm>
              <a:off x="152280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5" name="CustomShape 45"/>
            <p:cNvSpPr/>
            <p:nvPr/>
          </p:nvSpPr>
          <p:spPr>
            <a:xfrm>
              <a:off x="164520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6" name="CustomShape 46"/>
            <p:cNvSpPr/>
            <p:nvPr/>
          </p:nvSpPr>
          <p:spPr>
            <a:xfrm>
              <a:off x="176832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1" y="1"/>
                    <a:pt x="0" y="843"/>
                    <a:pt x="0" y="1870"/>
                  </a:cubicBezTo>
                  <a:cubicBezTo>
                    <a:pt x="0" y="2897"/>
                    <a:pt x="821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7" name="CustomShape 47"/>
            <p:cNvSpPr/>
            <p:nvPr/>
          </p:nvSpPr>
          <p:spPr>
            <a:xfrm>
              <a:off x="189072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1" y="843"/>
                    <a:pt x="1" y="1870"/>
                  </a:cubicBezTo>
                  <a:cubicBezTo>
                    <a:pt x="1" y="2897"/>
                    <a:pt x="842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8" name="CustomShape 48"/>
            <p:cNvSpPr/>
            <p:nvPr/>
          </p:nvSpPr>
          <p:spPr>
            <a:xfrm>
              <a:off x="201348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9" name="CustomShape 49"/>
            <p:cNvSpPr/>
            <p:nvPr/>
          </p:nvSpPr>
          <p:spPr>
            <a:xfrm>
              <a:off x="213624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70" y="3718"/>
                  </a:cubicBezTo>
                  <a:cubicBezTo>
                    <a:pt x="2897" y="3718"/>
                    <a:pt x="3718" y="2897"/>
                    <a:pt x="3718" y="1870"/>
                  </a:cubicBezTo>
                  <a:cubicBezTo>
                    <a:pt x="3718" y="843"/>
                    <a:pt x="2897" y="1"/>
                    <a:pt x="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0" name="CustomShape 50"/>
            <p:cNvSpPr/>
            <p:nvPr/>
          </p:nvSpPr>
          <p:spPr>
            <a:xfrm>
              <a:off x="78624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1" name="CustomShape 51"/>
            <p:cNvSpPr/>
            <p:nvPr/>
          </p:nvSpPr>
          <p:spPr>
            <a:xfrm>
              <a:off x="90900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2" name="CustomShape 52"/>
            <p:cNvSpPr/>
            <p:nvPr/>
          </p:nvSpPr>
          <p:spPr>
            <a:xfrm>
              <a:off x="103176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3" name="CustomShape 53"/>
            <p:cNvSpPr/>
            <p:nvPr/>
          </p:nvSpPr>
          <p:spPr>
            <a:xfrm>
              <a:off x="115452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4" name="CustomShape 54"/>
            <p:cNvSpPr/>
            <p:nvPr/>
          </p:nvSpPr>
          <p:spPr>
            <a:xfrm>
              <a:off x="127728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5" name="CustomShape 55"/>
            <p:cNvSpPr/>
            <p:nvPr/>
          </p:nvSpPr>
          <p:spPr>
            <a:xfrm>
              <a:off x="139968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6" name="CustomShape 56"/>
            <p:cNvSpPr/>
            <p:nvPr/>
          </p:nvSpPr>
          <p:spPr>
            <a:xfrm>
              <a:off x="152280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7" name="CustomShape 57"/>
            <p:cNvSpPr/>
            <p:nvPr/>
          </p:nvSpPr>
          <p:spPr>
            <a:xfrm>
              <a:off x="164520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8" name="CustomShape 58"/>
            <p:cNvSpPr/>
            <p:nvPr/>
          </p:nvSpPr>
          <p:spPr>
            <a:xfrm>
              <a:off x="176832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1" y="1"/>
                    <a:pt x="0" y="843"/>
                    <a:pt x="0" y="1870"/>
                  </a:cubicBezTo>
                  <a:cubicBezTo>
                    <a:pt x="0" y="2897"/>
                    <a:pt x="821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9" name="CustomShape 59"/>
            <p:cNvSpPr/>
            <p:nvPr/>
          </p:nvSpPr>
          <p:spPr>
            <a:xfrm>
              <a:off x="189072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1" y="843"/>
                    <a:pt x="1" y="1870"/>
                  </a:cubicBezTo>
                  <a:cubicBezTo>
                    <a:pt x="1" y="2897"/>
                    <a:pt x="842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0" name="CustomShape 60"/>
            <p:cNvSpPr/>
            <p:nvPr/>
          </p:nvSpPr>
          <p:spPr>
            <a:xfrm>
              <a:off x="201348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1" name="CustomShape 61"/>
            <p:cNvSpPr/>
            <p:nvPr/>
          </p:nvSpPr>
          <p:spPr>
            <a:xfrm>
              <a:off x="213624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70" y="3718"/>
                  </a:cubicBezTo>
                  <a:cubicBezTo>
                    <a:pt x="2897" y="3718"/>
                    <a:pt x="3718" y="2897"/>
                    <a:pt x="3718" y="1870"/>
                  </a:cubicBezTo>
                  <a:cubicBezTo>
                    <a:pt x="3718" y="843"/>
                    <a:pt x="2897" y="1"/>
                    <a:pt x="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2" name="CustomShape 62"/>
            <p:cNvSpPr/>
            <p:nvPr/>
          </p:nvSpPr>
          <p:spPr>
            <a:xfrm>
              <a:off x="78624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3" name="CustomShape 63"/>
            <p:cNvSpPr/>
            <p:nvPr/>
          </p:nvSpPr>
          <p:spPr>
            <a:xfrm>
              <a:off x="90900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4" name="CustomShape 64"/>
            <p:cNvSpPr/>
            <p:nvPr/>
          </p:nvSpPr>
          <p:spPr>
            <a:xfrm>
              <a:off x="103176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5" name="CustomShape 65"/>
            <p:cNvSpPr/>
            <p:nvPr/>
          </p:nvSpPr>
          <p:spPr>
            <a:xfrm>
              <a:off x="115452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6" name="CustomShape 66"/>
            <p:cNvSpPr/>
            <p:nvPr/>
          </p:nvSpPr>
          <p:spPr>
            <a:xfrm>
              <a:off x="127728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7" name="CustomShape 67"/>
            <p:cNvSpPr/>
            <p:nvPr/>
          </p:nvSpPr>
          <p:spPr>
            <a:xfrm>
              <a:off x="139968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8" name="CustomShape 68"/>
            <p:cNvSpPr/>
            <p:nvPr/>
          </p:nvSpPr>
          <p:spPr>
            <a:xfrm>
              <a:off x="152280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9" name="CustomShape 69"/>
            <p:cNvSpPr/>
            <p:nvPr/>
          </p:nvSpPr>
          <p:spPr>
            <a:xfrm>
              <a:off x="164520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0" name="CustomShape 70"/>
            <p:cNvSpPr/>
            <p:nvPr/>
          </p:nvSpPr>
          <p:spPr>
            <a:xfrm>
              <a:off x="176832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1" name="CustomShape 71"/>
            <p:cNvSpPr/>
            <p:nvPr/>
          </p:nvSpPr>
          <p:spPr>
            <a:xfrm>
              <a:off x="189072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2" name="CustomShape 72"/>
            <p:cNvSpPr/>
            <p:nvPr/>
          </p:nvSpPr>
          <p:spPr>
            <a:xfrm>
              <a:off x="201348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3" name="CustomShape 73"/>
            <p:cNvSpPr/>
            <p:nvPr/>
          </p:nvSpPr>
          <p:spPr>
            <a:xfrm>
              <a:off x="213624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4" name="CustomShape 74"/>
            <p:cNvSpPr/>
            <p:nvPr/>
          </p:nvSpPr>
          <p:spPr>
            <a:xfrm>
              <a:off x="78624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5" name="CustomShape 75"/>
            <p:cNvSpPr/>
            <p:nvPr/>
          </p:nvSpPr>
          <p:spPr>
            <a:xfrm>
              <a:off x="90900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6" name="CustomShape 76"/>
            <p:cNvSpPr/>
            <p:nvPr/>
          </p:nvSpPr>
          <p:spPr>
            <a:xfrm>
              <a:off x="103176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7" name="CustomShape 77"/>
            <p:cNvSpPr/>
            <p:nvPr/>
          </p:nvSpPr>
          <p:spPr>
            <a:xfrm>
              <a:off x="115452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8" name="CustomShape 78"/>
            <p:cNvSpPr/>
            <p:nvPr/>
          </p:nvSpPr>
          <p:spPr>
            <a:xfrm>
              <a:off x="127728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9" name="CustomShape 79"/>
            <p:cNvSpPr/>
            <p:nvPr/>
          </p:nvSpPr>
          <p:spPr>
            <a:xfrm>
              <a:off x="139968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0" name="CustomShape 80"/>
            <p:cNvSpPr/>
            <p:nvPr/>
          </p:nvSpPr>
          <p:spPr>
            <a:xfrm>
              <a:off x="152280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1" name="CustomShape 81"/>
            <p:cNvSpPr/>
            <p:nvPr/>
          </p:nvSpPr>
          <p:spPr>
            <a:xfrm>
              <a:off x="164520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2" name="CustomShape 82"/>
            <p:cNvSpPr/>
            <p:nvPr/>
          </p:nvSpPr>
          <p:spPr>
            <a:xfrm>
              <a:off x="176832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3" name="CustomShape 83"/>
            <p:cNvSpPr/>
            <p:nvPr/>
          </p:nvSpPr>
          <p:spPr>
            <a:xfrm>
              <a:off x="189072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4" name="CustomShape 84"/>
            <p:cNvSpPr/>
            <p:nvPr/>
          </p:nvSpPr>
          <p:spPr>
            <a:xfrm>
              <a:off x="201348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5" name="CustomShape 85"/>
            <p:cNvSpPr/>
            <p:nvPr/>
          </p:nvSpPr>
          <p:spPr>
            <a:xfrm>
              <a:off x="213624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6" name="CustomShape 86"/>
            <p:cNvSpPr/>
            <p:nvPr/>
          </p:nvSpPr>
          <p:spPr>
            <a:xfrm>
              <a:off x="78624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7" name="CustomShape 87"/>
            <p:cNvSpPr/>
            <p:nvPr/>
          </p:nvSpPr>
          <p:spPr>
            <a:xfrm>
              <a:off x="90900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8" name="CustomShape 88"/>
            <p:cNvSpPr/>
            <p:nvPr/>
          </p:nvSpPr>
          <p:spPr>
            <a:xfrm>
              <a:off x="103176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9" name="CustomShape 89"/>
            <p:cNvSpPr/>
            <p:nvPr/>
          </p:nvSpPr>
          <p:spPr>
            <a:xfrm>
              <a:off x="115452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0" name="CustomShape 90"/>
            <p:cNvSpPr/>
            <p:nvPr/>
          </p:nvSpPr>
          <p:spPr>
            <a:xfrm>
              <a:off x="127728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1" name="CustomShape 91"/>
            <p:cNvSpPr/>
            <p:nvPr/>
          </p:nvSpPr>
          <p:spPr>
            <a:xfrm>
              <a:off x="139968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2" name="CustomShape 92"/>
            <p:cNvSpPr/>
            <p:nvPr/>
          </p:nvSpPr>
          <p:spPr>
            <a:xfrm>
              <a:off x="152280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3" name="CustomShape 93"/>
            <p:cNvSpPr/>
            <p:nvPr/>
          </p:nvSpPr>
          <p:spPr>
            <a:xfrm>
              <a:off x="164520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4" name="CustomShape 94"/>
            <p:cNvSpPr/>
            <p:nvPr/>
          </p:nvSpPr>
          <p:spPr>
            <a:xfrm>
              <a:off x="176832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5" name="CustomShape 95"/>
            <p:cNvSpPr/>
            <p:nvPr/>
          </p:nvSpPr>
          <p:spPr>
            <a:xfrm>
              <a:off x="189072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6" name="CustomShape 96"/>
            <p:cNvSpPr/>
            <p:nvPr/>
          </p:nvSpPr>
          <p:spPr>
            <a:xfrm>
              <a:off x="201348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7" name="CustomShape 97"/>
            <p:cNvSpPr/>
            <p:nvPr/>
          </p:nvSpPr>
          <p:spPr>
            <a:xfrm>
              <a:off x="213624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8" name="CustomShape 98"/>
            <p:cNvSpPr/>
            <p:nvPr/>
          </p:nvSpPr>
          <p:spPr>
            <a:xfrm>
              <a:off x="78624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9" name="CustomShape 99"/>
            <p:cNvSpPr/>
            <p:nvPr/>
          </p:nvSpPr>
          <p:spPr>
            <a:xfrm>
              <a:off x="90900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0" name="CustomShape 100"/>
            <p:cNvSpPr/>
            <p:nvPr/>
          </p:nvSpPr>
          <p:spPr>
            <a:xfrm>
              <a:off x="103176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1" name="CustomShape 101"/>
            <p:cNvSpPr/>
            <p:nvPr/>
          </p:nvSpPr>
          <p:spPr>
            <a:xfrm>
              <a:off x="115452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2" name="CustomShape 102"/>
            <p:cNvSpPr/>
            <p:nvPr/>
          </p:nvSpPr>
          <p:spPr>
            <a:xfrm>
              <a:off x="127728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3" name="CustomShape 103"/>
            <p:cNvSpPr/>
            <p:nvPr/>
          </p:nvSpPr>
          <p:spPr>
            <a:xfrm>
              <a:off x="139968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4" name="CustomShape 104"/>
            <p:cNvSpPr/>
            <p:nvPr/>
          </p:nvSpPr>
          <p:spPr>
            <a:xfrm>
              <a:off x="152280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5" name="CustomShape 105"/>
            <p:cNvSpPr/>
            <p:nvPr/>
          </p:nvSpPr>
          <p:spPr>
            <a:xfrm>
              <a:off x="164520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6" name="CustomShape 106"/>
            <p:cNvSpPr/>
            <p:nvPr/>
          </p:nvSpPr>
          <p:spPr>
            <a:xfrm>
              <a:off x="176832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7" name="CustomShape 107"/>
            <p:cNvSpPr/>
            <p:nvPr/>
          </p:nvSpPr>
          <p:spPr>
            <a:xfrm>
              <a:off x="189072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8" name="CustomShape 108"/>
            <p:cNvSpPr/>
            <p:nvPr/>
          </p:nvSpPr>
          <p:spPr>
            <a:xfrm>
              <a:off x="201348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9" name="CustomShape 109"/>
            <p:cNvSpPr/>
            <p:nvPr/>
          </p:nvSpPr>
          <p:spPr>
            <a:xfrm>
              <a:off x="213624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0" name="CustomShape 110"/>
            <p:cNvSpPr/>
            <p:nvPr/>
          </p:nvSpPr>
          <p:spPr>
            <a:xfrm>
              <a:off x="78624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1" name="CustomShape 111"/>
            <p:cNvSpPr/>
            <p:nvPr/>
          </p:nvSpPr>
          <p:spPr>
            <a:xfrm>
              <a:off x="90900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2" name="CustomShape 112"/>
            <p:cNvSpPr/>
            <p:nvPr/>
          </p:nvSpPr>
          <p:spPr>
            <a:xfrm>
              <a:off x="103176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3" name="CustomShape 113"/>
            <p:cNvSpPr/>
            <p:nvPr/>
          </p:nvSpPr>
          <p:spPr>
            <a:xfrm>
              <a:off x="115452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4" name="CustomShape 114"/>
            <p:cNvSpPr/>
            <p:nvPr/>
          </p:nvSpPr>
          <p:spPr>
            <a:xfrm>
              <a:off x="127728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5" name="CustomShape 115"/>
            <p:cNvSpPr/>
            <p:nvPr/>
          </p:nvSpPr>
          <p:spPr>
            <a:xfrm>
              <a:off x="139968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6" name="CustomShape 116"/>
            <p:cNvSpPr/>
            <p:nvPr/>
          </p:nvSpPr>
          <p:spPr>
            <a:xfrm>
              <a:off x="152280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7" name="CustomShape 117"/>
            <p:cNvSpPr/>
            <p:nvPr/>
          </p:nvSpPr>
          <p:spPr>
            <a:xfrm>
              <a:off x="164520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8" name="CustomShape 118"/>
            <p:cNvSpPr/>
            <p:nvPr/>
          </p:nvSpPr>
          <p:spPr>
            <a:xfrm>
              <a:off x="176832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9" name="CustomShape 119"/>
            <p:cNvSpPr/>
            <p:nvPr/>
          </p:nvSpPr>
          <p:spPr>
            <a:xfrm>
              <a:off x="189072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0" name="CustomShape 120"/>
            <p:cNvSpPr/>
            <p:nvPr/>
          </p:nvSpPr>
          <p:spPr>
            <a:xfrm>
              <a:off x="201348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1" name="CustomShape 121"/>
            <p:cNvSpPr/>
            <p:nvPr/>
          </p:nvSpPr>
          <p:spPr>
            <a:xfrm>
              <a:off x="213624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2" name="CustomShape 122"/>
            <p:cNvSpPr/>
            <p:nvPr/>
          </p:nvSpPr>
          <p:spPr>
            <a:xfrm>
              <a:off x="78624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3" name="CustomShape 123"/>
            <p:cNvSpPr/>
            <p:nvPr/>
          </p:nvSpPr>
          <p:spPr>
            <a:xfrm>
              <a:off x="90900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4" name="CustomShape 124"/>
            <p:cNvSpPr/>
            <p:nvPr/>
          </p:nvSpPr>
          <p:spPr>
            <a:xfrm>
              <a:off x="103176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5" name="CustomShape 125"/>
            <p:cNvSpPr/>
            <p:nvPr/>
          </p:nvSpPr>
          <p:spPr>
            <a:xfrm>
              <a:off x="115452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6" name="CustomShape 126"/>
            <p:cNvSpPr/>
            <p:nvPr/>
          </p:nvSpPr>
          <p:spPr>
            <a:xfrm>
              <a:off x="127728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7" name="CustomShape 127"/>
            <p:cNvSpPr/>
            <p:nvPr/>
          </p:nvSpPr>
          <p:spPr>
            <a:xfrm>
              <a:off x="139968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8" name="CustomShape 128"/>
            <p:cNvSpPr/>
            <p:nvPr/>
          </p:nvSpPr>
          <p:spPr>
            <a:xfrm>
              <a:off x="152280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9" name="CustomShape 129"/>
            <p:cNvSpPr/>
            <p:nvPr/>
          </p:nvSpPr>
          <p:spPr>
            <a:xfrm>
              <a:off x="164520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0" name="CustomShape 130"/>
            <p:cNvSpPr/>
            <p:nvPr/>
          </p:nvSpPr>
          <p:spPr>
            <a:xfrm>
              <a:off x="176832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1" name="CustomShape 131"/>
            <p:cNvSpPr/>
            <p:nvPr/>
          </p:nvSpPr>
          <p:spPr>
            <a:xfrm>
              <a:off x="189072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2" name="CustomShape 132"/>
            <p:cNvSpPr/>
            <p:nvPr/>
          </p:nvSpPr>
          <p:spPr>
            <a:xfrm>
              <a:off x="201348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3" name="CustomShape 133"/>
            <p:cNvSpPr/>
            <p:nvPr/>
          </p:nvSpPr>
          <p:spPr>
            <a:xfrm>
              <a:off x="213624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4" name="CustomShape 134"/>
            <p:cNvSpPr/>
            <p:nvPr/>
          </p:nvSpPr>
          <p:spPr>
            <a:xfrm>
              <a:off x="78624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5" name="CustomShape 135"/>
            <p:cNvSpPr/>
            <p:nvPr/>
          </p:nvSpPr>
          <p:spPr>
            <a:xfrm>
              <a:off x="90900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6" name="CustomShape 136"/>
            <p:cNvSpPr/>
            <p:nvPr/>
          </p:nvSpPr>
          <p:spPr>
            <a:xfrm>
              <a:off x="103176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7" name="CustomShape 137"/>
            <p:cNvSpPr/>
            <p:nvPr/>
          </p:nvSpPr>
          <p:spPr>
            <a:xfrm>
              <a:off x="115452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8" name="CustomShape 138"/>
            <p:cNvSpPr/>
            <p:nvPr/>
          </p:nvSpPr>
          <p:spPr>
            <a:xfrm>
              <a:off x="127728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9" name="CustomShape 139"/>
            <p:cNvSpPr/>
            <p:nvPr/>
          </p:nvSpPr>
          <p:spPr>
            <a:xfrm>
              <a:off x="139968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0" name="CustomShape 140"/>
            <p:cNvSpPr/>
            <p:nvPr/>
          </p:nvSpPr>
          <p:spPr>
            <a:xfrm>
              <a:off x="152280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1" name="CustomShape 141"/>
            <p:cNvSpPr/>
            <p:nvPr/>
          </p:nvSpPr>
          <p:spPr>
            <a:xfrm>
              <a:off x="164520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2" name="CustomShape 142"/>
            <p:cNvSpPr/>
            <p:nvPr/>
          </p:nvSpPr>
          <p:spPr>
            <a:xfrm>
              <a:off x="176832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3" name="CustomShape 143"/>
            <p:cNvSpPr/>
            <p:nvPr/>
          </p:nvSpPr>
          <p:spPr>
            <a:xfrm>
              <a:off x="189072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4" name="CustomShape 144"/>
            <p:cNvSpPr/>
            <p:nvPr/>
          </p:nvSpPr>
          <p:spPr>
            <a:xfrm>
              <a:off x="201348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5" name="CustomShape 145"/>
            <p:cNvSpPr/>
            <p:nvPr/>
          </p:nvSpPr>
          <p:spPr>
            <a:xfrm>
              <a:off x="213624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6" name="CustomShape 146"/>
            <p:cNvSpPr/>
            <p:nvPr/>
          </p:nvSpPr>
          <p:spPr>
            <a:xfrm>
              <a:off x="78624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7" name="CustomShape 147"/>
            <p:cNvSpPr/>
            <p:nvPr/>
          </p:nvSpPr>
          <p:spPr>
            <a:xfrm>
              <a:off x="90900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8" name="CustomShape 148"/>
            <p:cNvSpPr/>
            <p:nvPr/>
          </p:nvSpPr>
          <p:spPr>
            <a:xfrm>
              <a:off x="103176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9" name="CustomShape 149"/>
            <p:cNvSpPr/>
            <p:nvPr/>
          </p:nvSpPr>
          <p:spPr>
            <a:xfrm>
              <a:off x="115452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0" name="CustomShape 150"/>
            <p:cNvSpPr/>
            <p:nvPr/>
          </p:nvSpPr>
          <p:spPr>
            <a:xfrm>
              <a:off x="127728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1" name="CustomShape 151"/>
            <p:cNvSpPr/>
            <p:nvPr/>
          </p:nvSpPr>
          <p:spPr>
            <a:xfrm>
              <a:off x="139968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2" name="CustomShape 152"/>
            <p:cNvSpPr/>
            <p:nvPr/>
          </p:nvSpPr>
          <p:spPr>
            <a:xfrm>
              <a:off x="152280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3" name="CustomShape 153"/>
            <p:cNvSpPr/>
            <p:nvPr/>
          </p:nvSpPr>
          <p:spPr>
            <a:xfrm>
              <a:off x="164520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4" name="CustomShape 154"/>
            <p:cNvSpPr/>
            <p:nvPr/>
          </p:nvSpPr>
          <p:spPr>
            <a:xfrm>
              <a:off x="176832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5" name="CustomShape 155"/>
            <p:cNvSpPr/>
            <p:nvPr/>
          </p:nvSpPr>
          <p:spPr>
            <a:xfrm>
              <a:off x="189072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6" name="CustomShape 156"/>
            <p:cNvSpPr/>
            <p:nvPr/>
          </p:nvSpPr>
          <p:spPr>
            <a:xfrm>
              <a:off x="201348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7" name="CustomShape 157"/>
            <p:cNvSpPr/>
            <p:nvPr/>
          </p:nvSpPr>
          <p:spPr>
            <a:xfrm>
              <a:off x="213624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8" name="CustomShape 158"/>
            <p:cNvSpPr/>
            <p:nvPr/>
          </p:nvSpPr>
          <p:spPr>
            <a:xfrm>
              <a:off x="78624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9" name="CustomShape 159"/>
            <p:cNvSpPr/>
            <p:nvPr/>
          </p:nvSpPr>
          <p:spPr>
            <a:xfrm>
              <a:off x="90900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0" name="CustomShape 160"/>
            <p:cNvSpPr/>
            <p:nvPr/>
          </p:nvSpPr>
          <p:spPr>
            <a:xfrm>
              <a:off x="103176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1" name="CustomShape 161"/>
            <p:cNvSpPr/>
            <p:nvPr/>
          </p:nvSpPr>
          <p:spPr>
            <a:xfrm>
              <a:off x="115452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2" name="CustomShape 162"/>
            <p:cNvSpPr/>
            <p:nvPr/>
          </p:nvSpPr>
          <p:spPr>
            <a:xfrm>
              <a:off x="127728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3" name="CustomShape 163"/>
            <p:cNvSpPr/>
            <p:nvPr/>
          </p:nvSpPr>
          <p:spPr>
            <a:xfrm>
              <a:off x="139968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4" name="CustomShape 164"/>
            <p:cNvSpPr/>
            <p:nvPr/>
          </p:nvSpPr>
          <p:spPr>
            <a:xfrm>
              <a:off x="152280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5" name="CustomShape 165"/>
            <p:cNvSpPr/>
            <p:nvPr/>
          </p:nvSpPr>
          <p:spPr>
            <a:xfrm>
              <a:off x="164520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6" name="CustomShape 166"/>
            <p:cNvSpPr/>
            <p:nvPr/>
          </p:nvSpPr>
          <p:spPr>
            <a:xfrm>
              <a:off x="176832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7" name="CustomShape 167"/>
            <p:cNvSpPr/>
            <p:nvPr/>
          </p:nvSpPr>
          <p:spPr>
            <a:xfrm>
              <a:off x="189072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8" name="CustomShape 168"/>
            <p:cNvSpPr/>
            <p:nvPr/>
          </p:nvSpPr>
          <p:spPr>
            <a:xfrm>
              <a:off x="201348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9" name="CustomShape 169"/>
            <p:cNvSpPr/>
            <p:nvPr/>
          </p:nvSpPr>
          <p:spPr>
            <a:xfrm>
              <a:off x="213624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20" name="CustomShape 170"/>
          <p:cNvSpPr/>
          <p:nvPr/>
        </p:nvSpPr>
        <p:spPr>
          <a:xfrm>
            <a:off x="6900840" y="539280"/>
            <a:ext cx="1530720" cy="1602360"/>
          </a:xfrm>
          <a:prstGeom prst="rect">
            <a:avLst/>
          </a:prstGeom>
          <a:solidFill>
            <a:schemeClr val="accent4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21" name="Group 171"/>
          <p:cNvGrpSpPr/>
          <p:nvPr/>
        </p:nvGrpSpPr>
        <p:grpSpPr>
          <a:xfrm>
            <a:off x="6975360" y="602640"/>
            <a:ext cx="1384560" cy="1478520"/>
            <a:chOff x="6975360" y="602640"/>
            <a:chExt cx="1384560" cy="1478520"/>
          </a:xfrm>
        </p:grpSpPr>
        <p:sp>
          <p:nvSpPr>
            <p:cNvPr id="1122" name="CustomShape 172"/>
            <p:cNvSpPr/>
            <p:nvPr/>
          </p:nvSpPr>
          <p:spPr>
            <a:xfrm>
              <a:off x="697536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6"/>
                    <a:pt x="822" y="3718"/>
                    <a:pt x="1848" y="3718"/>
                  </a:cubicBezTo>
                  <a:cubicBezTo>
                    <a:pt x="2875" y="3718"/>
                    <a:pt x="3717" y="2896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3" name="CustomShape 173"/>
            <p:cNvSpPr/>
            <p:nvPr/>
          </p:nvSpPr>
          <p:spPr>
            <a:xfrm>
              <a:off x="709776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6"/>
                    <a:pt x="843" y="3718"/>
                    <a:pt x="1869" y="3718"/>
                  </a:cubicBezTo>
                  <a:cubicBezTo>
                    <a:pt x="2896" y="3718"/>
                    <a:pt x="3718" y="2896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4" name="CustomShape 174"/>
            <p:cNvSpPr/>
            <p:nvPr/>
          </p:nvSpPr>
          <p:spPr>
            <a:xfrm>
              <a:off x="722088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6"/>
                    <a:pt x="822" y="3718"/>
                    <a:pt x="1849" y="3718"/>
                  </a:cubicBezTo>
                  <a:cubicBezTo>
                    <a:pt x="2876" y="3718"/>
                    <a:pt x="3718" y="2896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5" name="CustomShape 175"/>
            <p:cNvSpPr/>
            <p:nvPr/>
          </p:nvSpPr>
          <p:spPr>
            <a:xfrm>
              <a:off x="734328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6"/>
                    <a:pt x="842" y="3718"/>
                    <a:pt x="1869" y="3718"/>
                  </a:cubicBezTo>
                  <a:cubicBezTo>
                    <a:pt x="2896" y="3718"/>
                    <a:pt x="3717" y="2896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6" name="CustomShape 176"/>
            <p:cNvSpPr/>
            <p:nvPr/>
          </p:nvSpPr>
          <p:spPr>
            <a:xfrm>
              <a:off x="746604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6"/>
                    <a:pt x="822" y="3718"/>
                    <a:pt x="1848" y="3718"/>
                  </a:cubicBezTo>
                  <a:cubicBezTo>
                    <a:pt x="2875" y="3718"/>
                    <a:pt x="3717" y="2896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7" name="CustomShape 177"/>
            <p:cNvSpPr/>
            <p:nvPr/>
          </p:nvSpPr>
          <p:spPr>
            <a:xfrm>
              <a:off x="758880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6"/>
                    <a:pt x="843" y="3718"/>
                    <a:pt x="1869" y="3718"/>
                  </a:cubicBezTo>
                  <a:cubicBezTo>
                    <a:pt x="2896" y="3718"/>
                    <a:pt x="3718" y="2896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8" name="CustomShape 178"/>
            <p:cNvSpPr/>
            <p:nvPr/>
          </p:nvSpPr>
          <p:spPr>
            <a:xfrm>
              <a:off x="771156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6"/>
                    <a:pt x="822" y="3718"/>
                    <a:pt x="1849" y="3718"/>
                  </a:cubicBezTo>
                  <a:cubicBezTo>
                    <a:pt x="2876" y="3718"/>
                    <a:pt x="3718" y="2896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9" name="CustomShape 179"/>
            <p:cNvSpPr/>
            <p:nvPr/>
          </p:nvSpPr>
          <p:spPr>
            <a:xfrm>
              <a:off x="783432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6"/>
                    <a:pt x="842" y="3718"/>
                    <a:pt x="1869" y="3718"/>
                  </a:cubicBezTo>
                  <a:cubicBezTo>
                    <a:pt x="2896" y="3718"/>
                    <a:pt x="3717" y="2896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0" name="CustomShape 180"/>
            <p:cNvSpPr/>
            <p:nvPr/>
          </p:nvSpPr>
          <p:spPr>
            <a:xfrm>
              <a:off x="795708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1" y="1"/>
                    <a:pt x="0" y="843"/>
                    <a:pt x="0" y="1870"/>
                  </a:cubicBezTo>
                  <a:cubicBezTo>
                    <a:pt x="0" y="2896"/>
                    <a:pt x="821" y="3718"/>
                    <a:pt x="1848" y="3718"/>
                  </a:cubicBezTo>
                  <a:cubicBezTo>
                    <a:pt x="2875" y="3718"/>
                    <a:pt x="3717" y="2896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1" name="CustomShape 181"/>
            <p:cNvSpPr/>
            <p:nvPr/>
          </p:nvSpPr>
          <p:spPr>
            <a:xfrm>
              <a:off x="807984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1" y="843"/>
                    <a:pt x="1" y="1870"/>
                  </a:cubicBezTo>
                  <a:cubicBezTo>
                    <a:pt x="1" y="2896"/>
                    <a:pt x="842" y="3718"/>
                    <a:pt x="1869" y="3718"/>
                  </a:cubicBezTo>
                  <a:cubicBezTo>
                    <a:pt x="2896" y="3718"/>
                    <a:pt x="3718" y="2896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2" name="CustomShape 182"/>
            <p:cNvSpPr/>
            <p:nvPr/>
          </p:nvSpPr>
          <p:spPr>
            <a:xfrm>
              <a:off x="820260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6"/>
                    <a:pt x="822" y="3718"/>
                    <a:pt x="1849" y="3718"/>
                  </a:cubicBezTo>
                  <a:cubicBezTo>
                    <a:pt x="2876" y="3718"/>
                    <a:pt x="3718" y="2896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3" name="CustomShape 183"/>
            <p:cNvSpPr/>
            <p:nvPr/>
          </p:nvSpPr>
          <p:spPr>
            <a:xfrm>
              <a:off x="8325360" y="6026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6"/>
                    <a:pt x="843" y="3718"/>
                    <a:pt x="1870" y="3718"/>
                  </a:cubicBezTo>
                  <a:cubicBezTo>
                    <a:pt x="2897" y="3718"/>
                    <a:pt x="3718" y="2896"/>
                    <a:pt x="3718" y="1870"/>
                  </a:cubicBezTo>
                  <a:cubicBezTo>
                    <a:pt x="3718" y="843"/>
                    <a:pt x="2897" y="1"/>
                    <a:pt x="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4" name="CustomShape 184"/>
            <p:cNvSpPr/>
            <p:nvPr/>
          </p:nvSpPr>
          <p:spPr>
            <a:xfrm>
              <a:off x="697536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6"/>
                    <a:pt x="822" y="3718"/>
                    <a:pt x="1848" y="3718"/>
                  </a:cubicBezTo>
                  <a:cubicBezTo>
                    <a:pt x="2875" y="3718"/>
                    <a:pt x="3717" y="2896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5" name="CustomShape 185"/>
            <p:cNvSpPr/>
            <p:nvPr/>
          </p:nvSpPr>
          <p:spPr>
            <a:xfrm>
              <a:off x="709776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6"/>
                    <a:pt x="843" y="3718"/>
                    <a:pt x="1869" y="3718"/>
                  </a:cubicBezTo>
                  <a:cubicBezTo>
                    <a:pt x="2896" y="3718"/>
                    <a:pt x="3718" y="2896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6" name="CustomShape 186"/>
            <p:cNvSpPr/>
            <p:nvPr/>
          </p:nvSpPr>
          <p:spPr>
            <a:xfrm>
              <a:off x="722088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6"/>
                    <a:pt x="822" y="3718"/>
                    <a:pt x="1849" y="3718"/>
                  </a:cubicBezTo>
                  <a:cubicBezTo>
                    <a:pt x="2876" y="3718"/>
                    <a:pt x="3718" y="2896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7" name="CustomShape 187"/>
            <p:cNvSpPr/>
            <p:nvPr/>
          </p:nvSpPr>
          <p:spPr>
            <a:xfrm>
              <a:off x="734328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6"/>
                    <a:pt x="842" y="3718"/>
                    <a:pt x="1869" y="3718"/>
                  </a:cubicBezTo>
                  <a:cubicBezTo>
                    <a:pt x="2896" y="3718"/>
                    <a:pt x="3717" y="2896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8" name="CustomShape 188"/>
            <p:cNvSpPr/>
            <p:nvPr/>
          </p:nvSpPr>
          <p:spPr>
            <a:xfrm>
              <a:off x="746604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6"/>
                    <a:pt x="822" y="3718"/>
                    <a:pt x="1848" y="3718"/>
                  </a:cubicBezTo>
                  <a:cubicBezTo>
                    <a:pt x="2875" y="3718"/>
                    <a:pt x="3717" y="2896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9" name="CustomShape 189"/>
            <p:cNvSpPr/>
            <p:nvPr/>
          </p:nvSpPr>
          <p:spPr>
            <a:xfrm>
              <a:off x="758880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6"/>
                    <a:pt x="843" y="3718"/>
                    <a:pt x="1869" y="3718"/>
                  </a:cubicBezTo>
                  <a:cubicBezTo>
                    <a:pt x="2896" y="3718"/>
                    <a:pt x="3718" y="2896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0" name="CustomShape 190"/>
            <p:cNvSpPr/>
            <p:nvPr/>
          </p:nvSpPr>
          <p:spPr>
            <a:xfrm>
              <a:off x="771156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6"/>
                    <a:pt x="822" y="3718"/>
                    <a:pt x="1849" y="3718"/>
                  </a:cubicBezTo>
                  <a:cubicBezTo>
                    <a:pt x="2876" y="3718"/>
                    <a:pt x="3718" y="2896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1" name="CustomShape 191"/>
            <p:cNvSpPr/>
            <p:nvPr/>
          </p:nvSpPr>
          <p:spPr>
            <a:xfrm>
              <a:off x="783432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6"/>
                    <a:pt x="842" y="3718"/>
                    <a:pt x="1869" y="3718"/>
                  </a:cubicBezTo>
                  <a:cubicBezTo>
                    <a:pt x="2896" y="3718"/>
                    <a:pt x="3717" y="2896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2" name="CustomShape 192"/>
            <p:cNvSpPr/>
            <p:nvPr/>
          </p:nvSpPr>
          <p:spPr>
            <a:xfrm>
              <a:off x="795708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1" y="1"/>
                    <a:pt x="0" y="843"/>
                    <a:pt x="0" y="1870"/>
                  </a:cubicBezTo>
                  <a:cubicBezTo>
                    <a:pt x="0" y="2896"/>
                    <a:pt x="821" y="3718"/>
                    <a:pt x="1848" y="3718"/>
                  </a:cubicBezTo>
                  <a:cubicBezTo>
                    <a:pt x="2875" y="3718"/>
                    <a:pt x="3717" y="2896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3" name="CustomShape 193"/>
            <p:cNvSpPr/>
            <p:nvPr/>
          </p:nvSpPr>
          <p:spPr>
            <a:xfrm>
              <a:off x="807984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1" y="843"/>
                    <a:pt x="1" y="1870"/>
                  </a:cubicBezTo>
                  <a:cubicBezTo>
                    <a:pt x="1" y="2896"/>
                    <a:pt x="842" y="3718"/>
                    <a:pt x="1869" y="3718"/>
                  </a:cubicBezTo>
                  <a:cubicBezTo>
                    <a:pt x="2896" y="3718"/>
                    <a:pt x="3718" y="2896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4" name="CustomShape 194"/>
            <p:cNvSpPr/>
            <p:nvPr/>
          </p:nvSpPr>
          <p:spPr>
            <a:xfrm>
              <a:off x="820260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6"/>
                    <a:pt x="822" y="3718"/>
                    <a:pt x="1849" y="3718"/>
                  </a:cubicBezTo>
                  <a:cubicBezTo>
                    <a:pt x="2876" y="3718"/>
                    <a:pt x="3718" y="2896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5" name="CustomShape 195"/>
            <p:cNvSpPr/>
            <p:nvPr/>
          </p:nvSpPr>
          <p:spPr>
            <a:xfrm>
              <a:off x="8325360" y="7228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6"/>
                    <a:pt x="843" y="3718"/>
                    <a:pt x="1870" y="3718"/>
                  </a:cubicBezTo>
                  <a:cubicBezTo>
                    <a:pt x="2897" y="3718"/>
                    <a:pt x="3718" y="2896"/>
                    <a:pt x="3718" y="1870"/>
                  </a:cubicBezTo>
                  <a:cubicBezTo>
                    <a:pt x="3718" y="843"/>
                    <a:pt x="2897" y="1"/>
                    <a:pt x="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6" name="CustomShape 196"/>
            <p:cNvSpPr/>
            <p:nvPr/>
          </p:nvSpPr>
          <p:spPr>
            <a:xfrm>
              <a:off x="697536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7" name="CustomShape 197"/>
            <p:cNvSpPr/>
            <p:nvPr/>
          </p:nvSpPr>
          <p:spPr>
            <a:xfrm>
              <a:off x="709776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8" name="CustomShape 198"/>
            <p:cNvSpPr/>
            <p:nvPr/>
          </p:nvSpPr>
          <p:spPr>
            <a:xfrm>
              <a:off x="722088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9" name="CustomShape 199"/>
            <p:cNvSpPr/>
            <p:nvPr/>
          </p:nvSpPr>
          <p:spPr>
            <a:xfrm>
              <a:off x="734328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0" name="CustomShape 200"/>
            <p:cNvSpPr/>
            <p:nvPr/>
          </p:nvSpPr>
          <p:spPr>
            <a:xfrm>
              <a:off x="746604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1" name="CustomShape 201"/>
            <p:cNvSpPr/>
            <p:nvPr/>
          </p:nvSpPr>
          <p:spPr>
            <a:xfrm>
              <a:off x="758880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2" name="CustomShape 202"/>
            <p:cNvSpPr/>
            <p:nvPr/>
          </p:nvSpPr>
          <p:spPr>
            <a:xfrm>
              <a:off x="771156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3" name="CustomShape 203"/>
            <p:cNvSpPr/>
            <p:nvPr/>
          </p:nvSpPr>
          <p:spPr>
            <a:xfrm>
              <a:off x="783432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4" name="CustomShape 204"/>
            <p:cNvSpPr/>
            <p:nvPr/>
          </p:nvSpPr>
          <p:spPr>
            <a:xfrm>
              <a:off x="795708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1" y="1"/>
                    <a:pt x="0" y="843"/>
                    <a:pt x="0" y="1870"/>
                  </a:cubicBezTo>
                  <a:cubicBezTo>
                    <a:pt x="0" y="2897"/>
                    <a:pt x="821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5" name="CustomShape 205"/>
            <p:cNvSpPr/>
            <p:nvPr/>
          </p:nvSpPr>
          <p:spPr>
            <a:xfrm>
              <a:off x="807984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1" y="843"/>
                    <a:pt x="1" y="1870"/>
                  </a:cubicBezTo>
                  <a:cubicBezTo>
                    <a:pt x="1" y="2897"/>
                    <a:pt x="842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6" name="CustomShape 206"/>
            <p:cNvSpPr/>
            <p:nvPr/>
          </p:nvSpPr>
          <p:spPr>
            <a:xfrm>
              <a:off x="820260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7" name="CustomShape 207"/>
            <p:cNvSpPr/>
            <p:nvPr/>
          </p:nvSpPr>
          <p:spPr>
            <a:xfrm>
              <a:off x="8325360" y="8434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70" y="3718"/>
                  </a:cubicBezTo>
                  <a:cubicBezTo>
                    <a:pt x="2897" y="3718"/>
                    <a:pt x="3718" y="2897"/>
                    <a:pt x="3718" y="1870"/>
                  </a:cubicBezTo>
                  <a:cubicBezTo>
                    <a:pt x="3718" y="843"/>
                    <a:pt x="2897" y="1"/>
                    <a:pt x="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8" name="CustomShape 208"/>
            <p:cNvSpPr/>
            <p:nvPr/>
          </p:nvSpPr>
          <p:spPr>
            <a:xfrm>
              <a:off x="697536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9" name="CustomShape 209"/>
            <p:cNvSpPr/>
            <p:nvPr/>
          </p:nvSpPr>
          <p:spPr>
            <a:xfrm>
              <a:off x="709776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0" name="CustomShape 210"/>
            <p:cNvSpPr/>
            <p:nvPr/>
          </p:nvSpPr>
          <p:spPr>
            <a:xfrm>
              <a:off x="722088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1" name="CustomShape 211"/>
            <p:cNvSpPr/>
            <p:nvPr/>
          </p:nvSpPr>
          <p:spPr>
            <a:xfrm>
              <a:off x="734328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2" name="CustomShape 212"/>
            <p:cNvSpPr/>
            <p:nvPr/>
          </p:nvSpPr>
          <p:spPr>
            <a:xfrm>
              <a:off x="746604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3" name="CustomShape 213"/>
            <p:cNvSpPr/>
            <p:nvPr/>
          </p:nvSpPr>
          <p:spPr>
            <a:xfrm>
              <a:off x="758880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4" name="CustomShape 214"/>
            <p:cNvSpPr/>
            <p:nvPr/>
          </p:nvSpPr>
          <p:spPr>
            <a:xfrm>
              <a:off x="771156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5" name="CustomShape 215"/>
            <p:cNvSpPr/>
            <p:nvPr/>
          </p:nvSpPr>
          <p:spPr>
            <a:xfrm>
              <a:off x="783432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6" name="CustomShape 216"/>
            <p:cNvSpPr/>
            <p:nvPr/>
          </p:nvSpPr>
          <p:spPr>
            <a:xfrm>
              <a:off x="795708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1" y="1"/>
                    <a:pt x="0" y="843"/>
                    <a:pt x="0" y="1870"/>
                  </a:cubicBezTo>
                  <a:cubicBezTo>
                    <a:pt x="0" y="2897"/>
                    <a:pt x="821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7" name="CustomShape 217"/>
            <p:cNvSpPr/>
            <p:nvPr/>
          </p:nvSpPr>
          <p:spPr>
            <a:xfrm>
              <a:off x="807984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1" y="843"/>
                    <a:pt x="1" y="1870"/>
                  </a:cubicBezTo>
                  <a:cubicBezTo>
                    <a:pt x="1" y="2897"/>
                    <a:pt x="842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8" name="CustomShape 218"/>
            <p:cNvSpPr/>
            <p:nvPr/>
          </p:nvSpPr>
          <p:spPr>
            <a:xfrm>
              <a:off x="820260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9" name="CustomShape 219"/>
            <p:cNvSpPr/>
            <p:nvPr/>
          </p:nvSpPr>
          <p:spPr>
            <a:xfrm>
              <a:off x="8325360" y="9637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70" y="3718"/>
                  </a:cubicBezTo>
                  <a:cubicBezTo>
                    <a:pt x="2897" y="3718"/>
                    <a:pt x="3718" y="2897"/>
                    <a:pt x="3718" y="1870"/>
                  </a:cubicBezTo>
                  <a:cubicBezTo>
                    <a:pt x="3718" y="843"/>
                    <a:pt x="2897" y="1"/>
                    <a:pt x="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0" name="CustomShape 220"/>
            <p:cNvSpPr/>
            <p:nvPr/>
          </p:nvSpPr>
          <p:spPr>
            <a:xfrm>
              <a:off x="697536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1" name="CustomShape 221"/>
            <p:cNvSpPr/>
            <p:nvPr/>
          </p:nvSpPr>
          <p:spPr>
            <a:xfrm>
              <a:off x="709776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2" name="CustomShape 222"/>
            <p:cNvSpPr/>
            <p:nvPr/>
          </p:nvSpPr>
          <p:spPr>
            <a:xfrm>
              <a:off x="722088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3" name="CustomShape 223"/>
            <p:cNvSpPr/>
            <p:nvPr/>
          </p:nvSpPr>
          <p:spPr>
            <a:xfrm>
              <a:off x="734328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4" name="CustomShape 224"/>
            <p:cNvSpPr/>
            <p:nvPr/>
          </p:nvSpPr>
          <p:spPr>
            <a:xfrm>
              <a:off x="746604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5" name="CustomShape 225"/>
            <p:cNvSpPr/>
            <p:nvPr/>
          </p:nvSpPr>
          <p:spPr>
            <a:xfrm>
              <a:off x="758880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6" name="CustomShape 226"/>
            <p:cNvSpPr/>
            <p:nvPr/>
          </p:nvSpPr>
          <p:spPr>
            <a:xfrm>
              <a:off x="771156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7" name="CustomShape 227"/>
            <p:cNvSpPr/>
            <p:nvPr/>
          </p:nvSpPr>
          <p:spPr>
            <a:xfrm>
              <a:off x="783432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8" name="CustomShape 228"/>
            <p:cNvSpPr/>
            <p:nvPr/>
          </p:nvSpPr>
          <p:spPr>
            <a:xfrm>
              <a:off x="795708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9" name="CustomShape 229"/>
            <p:cNvSpPr/>
            <p:nvPr/>
          </p:nvSpPr>
          <p:spPr>
            <a:xfrm>
              <a:off x="807984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0" name="CustomShape 230"/>
            <p:cNvSpPr/>
            <p:nvPr/>
          </p:nvSpPr>
          <p:spPr>
            <a:xfrm>
              <a:off x="820260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1" name="CustomShape 231"/>
            <p:cNvSpPr/>
            <p:nvPr/>
          </p:nvSpPr>
          <p:spPr>
            <a:xfrm>
              <a:off x="8325360" y="10839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2" name="CustomShape 232"/>
            <p:cNvSpPr/>
            <p:nvPr/>
          </p:nvSpPr>
          <p:spPr>
            <a:xfrm>
              <a:off x="697536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3" name="CustomShape 233"/>
            <p:cNvSpPr/>
            <p:nvPr/>
          </p:nvSpPr>
          <p:spPr>
            <a:xfrm>
              <a:off x="709776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4" name="CustomShape 234"/>
            <p:cNvSpPr/>
            <p:nvPr/>
          </p:nvSpPr>
          <p:spPr>
            <a:xfrm>
              <a:off x="722088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5" name="CustomShape 235"/>
            <p:cNvSpPr/>
            <p:nvPr/>
          </p:nvSpPr>
          <p:spPr>
            <a:xfrm>
              <a:off x="734328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6" name="CustomShape 236"/>
            <p:cNvSpPr/>
            <p:nvPr/>
          </p:nvSpPr>
          <p:spPr>
            <a:xfrm>
              <a:off x="746604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7" name="CustomShape 237"/>
            <p:cNvSpPr/>
            <p:nvPr/>
          </p:nvSpPr>
          <p:spPr>
            <a:xfrm>
              <a:off x="758880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8" name="CustomShape 238"/>
            <p:cNvSpPr/>
            <p:nvPr/>
          </p:nvSpPr>
          <p:spPr>
            <a:xfrm>
              <a:off x="771156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9" name="CustomShape 239"/>
            <p:cNvSpPr/>
            <p:nvPr/>
          </p:nvSpPr>
          <p:spPr>
            <a:xfrm>
              <a:off x="783432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0" name="CustomShape 240"/>
            <p:cNvSpPr/>
            <p:nvPr/>
          </p:nvSpPr>
          <p:spPr>
            <a:xfrm>
              <a:off x="795708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1" name="CustomShape 241"/>
            <p:cNvSpPr/>
            <p:nvPr/>
          </p:nvSpPr>
          <p:spPr>
            <a:xfrm>
              <a:off x="807984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2" name="CustomShape 242"/>
            <p:cNvSpPr/>
            <p:nvPr/>
          </p:nvSpPr>
          <p:spPr>
            <a:xfrm>
              <a:off x="820260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3" name="CustomShape 243"/>
            <p:cNvSpPr/>
            <p:nvPr/>
          </p:nvSpPr>
          <p:spPr>
            <a:xfrm>
              <a:off x="8325360" y="12042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4" name="CustomShape 244"/>
            <p:cNvSpPr/>
            <p:nvPr/>
          </p:nvSpPr>
          <p:spPr>
            <a:xfrm>
              <a:off x="697536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5" name="CustomShape 245"/>
            <p:cNvSpPr/>
            <p:nvPr/>
          </p:nvSpPr>
          <p:spPr>
            <a:xfrm>
              <a:off x="709776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6" name="CustomShape 246"/>
            <p:cNvSpPr/>
            <p:nvPr/>
          </p:nvSpPr>
          <p:spPr>
            <a:xfrm>
              <a:off x="722088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7" name="CustomShape 247"/>
            <p:cNvSpPr/>
            <p:nvPr/>
          </p:nvSpPr>
          <p:spPr>
            <a:xfrm>
              <a:off x="734328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8" name="CustomShape 248"/>
            <p:cNvSpPr/>
            <p:nvPr/>
          </p:nvSpPr>
          <p:spPr>
            <a:xfrm>
              <a:off x="746604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9" name="CustomShape 249"/>
            <p:cNvSpPr/>
            <p:nvPr/>
          </p:nvSpPr>
          <p:spPr>
            <a:xfrm>
              <a:off x="758880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0" name="CustomShape 250"/>
            <p:cNvSpPr/>
            <p:nvPr/>
          </p:nvSpPr>
          <p:spPr>
            <a:xfrm>
              <a:off x="771156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1" name="CustomShape 251"/>
            <p:cNvSpPr/>
            <p:nvPr/>
          </p:nvSpPr>
          <p:spPr>
            <a:xfrm>
              <a:off x="783432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2" name="CustomShape 252"/>
            <p:cNvSpPr/>
            <p:nvPr/>
          </p:nvSpPr>
          <p:spPr>
            <a:xfrm>
              <a:off x="795708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3" name="CustomShape 253"/>
            <p:cNvSpPr/>
            <p:nvPr/>
          </p:nvSpPr>
          <p:spPr>
            <a:xfrm>
              <a:off x="807984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4" name="CustomShape 254"/>
            <p:cNvSpPr/>
            <p:nvPr/>
          </p:nvSpPr>
          <p:spPr>
            <a:xfrm>
              <a:off x="820260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5" name="CustomShape 255"/>
            <p:cNvSpPr/>
            <p:nvPr/>
          </p:nvSpPr>
          <p:spPr>
            <a:xfrm>
              <a:off x="8325360" y="13248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6" name="CustomShape 256"/>
            <p:cNvSpPr/>
            <p:nvPr/>
          </p:nvSpPr>
          <p:spPr>
            <a:xfrm>
              <a:off x="697536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7" name="CustomShape 257"/>
            <p:cNvSpPr/>
            <p:nvPr/>
          </p:nvSpPr>
          <p:spPr>
            <a:xfrm>
              <a:off x="709776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8" name="CustomShape 258"/>
            <p:cNvSpPr/>
            <p:nvPr/>
          </p:nvSpPr>
          <p:spPr>
            <a:xfrm>
              <a:off x="722088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9" name="CustomShape 259"/>
            <p:cNvSpPr/>
            <p:nvPr/>
          </p:nvSpPr>
          <p:spPr>
            <a:xfrm>
              <a:off x="734328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0" name="CustomShape 260"/>
            <p:cNvSpPr/>
            <p:nvPr/>
          </p:nvSpPr>
          <p:spPr>
            <a:xfrm>
              <a:off x="746604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1" name="CustomShape 261"/>
            <p:cNvSpPr/>
            <p:nvPr/>
          </p:nvSpPr>
          <p:spPr>
            <a:xfrm>
              <a:off x="758880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2" name="CustomShape 262"/>
            <p:cNvSpPr/>
            <p:nvPr/>
          </p:nvSpPr>
          <p:spPr>
            <a:xfrm>
              <a:off x="771156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3" name="CustomShape 263"/>
            <p:cNvSpPr/>
            <p:nvPr/>
          </p:nvSpPr>
          <p:spPr>
            <a:xfrm>
              <a:off x="783432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4" name="CustomShape 264"/>
            <p:cNvSpPr/>
            <p:nvPr/>
          </p:nvSpPr>
          <p:spPr>
            <a:xfrm>
              <a:off x="795708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5" name="CustomShape 265"/>
            <p:cNvSpPr/>
            <p:nvPr/>
          </p:nvSpPr>
          <p:spPr>
            <a:xfrm>
              <a:off x="807984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6" name="CustomShape 266"/>
            <p:cNvSpPr/>
            <p:nvPr/>
          </p:nvSpPr>
          <p:spPr>
            <a:xfrm>
              <a:off x="820260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7" name="CustomShape 267"/>
            <p:cNvSpPr/>
            <p:nvPr/>
          </p:nvSpPr>
          <p:spPr>
            <a:xfrm>
              <a:off x="8325360" y="144504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8" name="CustomShape 268"/>
            <p:cNvSpPr/>
            <p:nvPr/>
          </p:nvSpPr>
          <p:spPr>
            <a:xfrm>
              <a:off x="697536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9" name="CustomShape 269"/>
            <p:cNvSpPr/>
            <p:nvPr/>
          </p:nvSpPr>
          <p:spPr>
            <a:xfrm>
              <a:off x="709776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0" name="CustomShape 270"/>
            <p:cNvSpPr/>
            <p:nvPr/>
          </p:nvSpPr>
          <p:spPr>
            <a:xfrm>
              <a:off x="722088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1" name="CustomShape 271"/>
            <p:cNvSpPr/>
            <p:nvPr/>
          </p:nvSpPr>
          <p:spPr>
            <a:xfrm>
              <a:off x="734328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2" name="CustomShape 272"/>
            <p:cNvSpPr/>
            <p:nvPr/>
          </p:nvSpPr>
          <p:spPr>
            <a:xfrm>
              <a:off x="746604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3" name="CustomShape 273"/>
            <p:cNvSpPr/>
            <p:nvPr/>
          </p:nvSpPr>
          <p:spPr>
            <a:xfrm>
              <a:off x="758880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4" name="CustomShape 274"/>
            <p:cNvSpPr/>
            <p:nvPr/>
          </p:nvSpPr>
          <p:spPr>
            <a:xfrm>
              <a:off x="771156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5" name="CustomShape 275"/>
            <p:cNvSpPr/>
            <p:nvPr/>
          </p:nvSpPr>
          <p:spPr>
            <a:xfrm>
              <a:off x="783432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6" name="CustomShape 276"/>
            <p:cNvSpPr/>
            <p:nvPr/>
          </p:nvSpPr>
          <p:spPr>
            <a:xfrm>
              <a:off x="795708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7" name="CustomShape 277"/>
            <p:cNvSpPr/>
            <p:nvPr/>
          </p:nvSpPr>
          <p:spPr>
            <a:xfrm>
              <a:off x="807984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8" name="CustomShape 278"/>
            <p:cNvSpPr/>
            <p:nvPr/>
          </p:nvSpPr>
          <p:spPr>
            <a:xfrm>
              <a:off x="820260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9" name="CustomShape 279"/>
            <p:cNvSpPr/>
            <p:nvPr/>
          </p:nvSpPr>
          <p:spPr>
            <a:xfrm>
              <a:off x="8325360" y="15652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0" name="CustomShape 280"/>
            <p:cNvSpPr/>
            <p:nvPr/>
          </p:nvSpPr>
          <p:spPr>
            <a:xfrm>
              <a:off x="697536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1" name="CustomShape 281"/>
            <p:cNvSpPr/>
            <p:nvPr/>
          </p:nvSpPr>
          <p:spPr>
            <a:xfrm>
              <a:off x="709776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2" name="CustomShape 282"/>
            <p:cNvSpPr/>
            <p:nvPr/>
          </p:nvSpPr>
          <p:spPr>
            <a:xfrm>
              <a:off x="722088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3" name="CustomShape 283"/>
            <p:cNvSpPr/>
            <p:nvPr/>
          </p:nvSpPr>
          <p:spPr>
            <a:xfrm>
              <a:off x="734328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4" name="CustomShape 284"/>
            <p:cNvSpPr/>
            <p:nvPr/>
          </p:nvSpPr>
          <p:spPr>
            <a:xfrm>
              <a:off x="746604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5" name="CustomShape 285"/>
            <p:cNvSpPr/>
            <p:nvPr/>
          </p:nvSpPr>
          <p:spPr>
            <a:xfrm>
              <a:off x="758880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6" name="CustomShape 286"/>
            <p:cNvSpPr/>
            <p:nvPr/>
          </p:nvSpPr>
          <p:spPr>
            <a:xfrm>
              <a:off x="771156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7" name="CustomShape 287"/>
            <p:cNvSpPr/>
            <p:nvPr/>
          </p:nvSpPr>
          <p:spPr>
            <a:xfrm>
              <a:off x="783432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8" name="CustomShape 288"/>
            <p:cNvSpPr/>
            <p:nvPr/>
          </p:nvSpPr>
          <p:spPr>
            <a:xfrm>
              <a:off x="795708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9" name="CustomShape 289"/>
            <p:cNvSpPr/>
            <p:nvPr/>
          </p:nvSpPr>
          <p:spPr>
            <a:xfrm>
              <a:off x="807984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0" name="CustomShape 290"/>
            <p:cNvSpPr/>
            <p:nvPr/>
          </p:nvSpPr>
          <p:spPr>
            <a:xfrm>
              <a:off x="820260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1" name="CustomShape 291"/>
            <p:cNvSpPr/>
            <p:nvPr/>
          </p:nvSpPr>
          <p:spPr>
            <a:xfrm>
              <a:off x="8325360" y="16855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2" name="CustomShape 292"/>
            <p:cNvSpPr/>
            <p:nvPr/>
          </p:nvSpPr>
          <p:spPr>
            <a:xfrm>
              <a:off x="697536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3" name="CustomShape 293"/>
            <p:cNvSpPr/>
            <p:nvPr/>
          </p:nvSpPr>
          <p:spPr>
            <a:xfrm>
              <a:off x="709776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4" name="CustomShape 294"/>
            <p:cNvSpPr/>
            <p:nvPr/>
          </p:nvSpPr>
          <p:spPr>
            <a:xfrm>
              <a:off x="722088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5" name="CustomShape 295"/>
            <p:cNvSpPr/>
            <p:nvPr/>
          </p:nvSpPr>
          <p:spPr>
            <a:xfrm>
              <a:off x="734328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6" name="CustomShape 296"/>
            <p:cNvSpPr/>
            <p:nvPr/>
          </p:nvSpPr>
          <p:spPr>
            <a:xfrm>
              <a:off x="746604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7" name="CustomShape 297"/>
            <p:cNvSpPr/>
            <p:nvPr/>
          </p:nvSpPr>
          <p:spPr>
            <a:xfrm>
              <a:off x="758880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8" name="CustomShape 298"/>
            <p:cNvSpPr/>
            <p:nvPr/>
          </p:nvSpPr>
          <p:spPr>
            <a:xfrm>
              <a:off x="771156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9" name="CustomShape 299"/>
            <p:cNvSpPr/>
            <p:nvPr/>
          </p:nvSpPr>
          <p:spPr>
            <a:xfrm>
              <a:off x="783432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0" name="CustomShape 300"/>
            <p:cNvSpPr/>
            <p:nvPr/>
          </p:nvSpPr>
          <p:spPr>
            <a:xfrm>
              <a:off x="795708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1" name="CustomShape 301"/>
            <p:cNvSpPr/>
            <p:nvPr/>
          </p:nvSpPr>
          <p:spPr>
            <a:xfrm>
              <a:off x="807984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2" name="CustomShape 302"/>
            <p:cNvSpPr/>
            <p:nvPr/>
          </p:nvSpPr>
          <p:spPr>
            <a:xfrm>
              <a:off x="820260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3" name="CustomShape 303"/>
            <p:cNvSpPr/>
            <p:nvPr/>
          </p:nvSpPr>
          <p:spPr>
            <a:xfrm>
              <a:off x="8325360" y="18061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4" name="CustomShape 304"/>
            <p:cNvSpPr/>
            <p:nvPr/>
          </p:nvSpPr>
          <p:spPr>
            <a:xfrm>
              <a:off x="697536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5" name="CustomShape 305"/>
            <p:cNvSpPr/>
            <p:nvPr/>
          </p:nvSpPr>
          <p:spPr>
            <a:xfrm>
              <a:off x="709776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6" name="CustomShape 306"/>
            <p:cNvSpPr/>
            <p:nvPr/>
          </p:nvSpPr>
          <p:spPr>
            <a:xfrm>
              <a:off x="722088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7" name="CustomShape 307"/>
            <p:cNvSpPr/>
            <p:nvPr/>
          </p:nvSpPr>
          <p:spPr>
            <a:xfrm>
              <a:off x="734328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8" name="CustomShape 308"/>
            <p:cNvSpPr/>
            <p:nvPr/>
          </p:nvSpPr>
          <p:spPr>
            <a:xfrm>
              <a:off x="746604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9" name="CustomShape 309"/>
            <p:cNvSpPr/>
            <p:nvPr/>
          </p:nvSpPr>
          <p:spPr>
            <a:xfrm>
              <a:off x="758880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0" name="CustomShape 310"/>
            <p:cNvSpPr/>
            <p:nvPr/>
          </p:nvSpPr>
          <p:spPr>
            <a:xfrm>
              <a:off x="771156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1" name="CustomShape 311"/>
            <p:cNvSpPr/>
            <p:nvPr/>
          </p:nvSpPr>
          <p:spPr>
            <a:xfrm>
              <a:off x="783432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2" name="CustomShape 312"/>
            <p:cNvSpPr/>
            <p:nvPr/>
          </p:nvSpPr>
          <p:spPr>
            <a:xfrm>
              <a:off x="795708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3" name="CustomShape 313"/>
            <p:cNvSpPr/>
            <p:nvPr/>
          </p:nvSpPr>
          <p:spPr>
            <a:xfrm>
              <a:off x="807984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4" name="CustomShape 314"/>
            <p:cNvSpPr/>
            <p:nvPr/>
          </p:nvSpPr>
          <p:spPr>
            <a:xfrm>
              <a:off x="820260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5" name="CustomShape 315"/>
            <p:cNvSpPr/>
            <p:nvPr/>
          </p:nvSpPr>
          <p:spPr>
            <a:xfrm>
              <a:off x="8325360" y="192636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6" name="CustomShape 316"/>
            <p:cNvSpPr/>
            <p:nvPr/>
          </p:nvSpPr>
          <p:spPr>
            <a:xfrm>
              <a:off x="697536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7" name="CustomShape 317"/>
            <p:cNvSpPr/>
            <p:nvPr/>
          </p:nvSpPr>
          <p:spPr>
            <a:xfrm>
              <a:off x="709776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8" name="CustomShape 318"/>
            <p:cNvSpPr/>
            <p:nvPr/>
          </p:nvSpPr>
          <p:spPr>
            <a:xfrm>
              <a:off x="722088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9" name="CustomShape 319"/>
            <p:cNvSpPr/>
            <p:nvPr/>
          </p:nvSpPr>
          <p:spPr>
            <a:xfrm>
              <a:off x="734328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0" name="CustomShape 320"/>
            <p:cNvSpPr/>
            <p:nvPr/>
          </p:nvSpPr>
          <p:spPr>
            <a:xfrm>
              <a:off x="746604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1" name="CustomShape 321"/>
            <p:cNvSpPr/>
            <p:nvPr/>
          </p:nvSpPr>
          <p:spPr>
            <a:xfrm>
              <a:off x="758880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2" name="CustomShape 322"/>
            <p:cNvSpPr/>
            <p:nvPr/>
          </p:nvSpPr>
          <p:spPr>
            <a:xfrm>
              <a:off x="771156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3" name="CustomShape 323"/>
            <p:cNvSpPr/>
            <p:nvPr/>
          </p:nvSpPr>
          <p:spPr>
            <a:xfrm>
              <a:off x="783432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4" name="CustomShape 324"/>
            <p:cNvSpPr/>
            <p:nvPr/>
          </p:nvSpPr>
          <p:spPr>
            <a:xfrm>
              <a:off x="795708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5" name="CustomShape 325"/>
            <p:cNvSpPr/>
            <p:nvPr/>
          </p:nvSpPr>
          <p:spPr>
            <a:xfrm>
              <a:off x="807984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6" name="CustomShape 326"/>
            <p:cNvSpPr/>
            <p:nvPr/>
          </p:nvSpPr>
          <p:spPr>
            <a:xfrm>
              <a:off x="820260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7" name="CustomShape 327"/>
            <p:cNvSpPr/>
            <p:nvPr/>
          </p:nvSpPr>
          <p:spPr>
            <a:xfrm>
              <a:off x="8325360" y="204660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78" name="PlaceHolder 32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CustomShape 1"/>
          <p:cNvSpPr/>
          <p:nvPr/>
        </p:nvSpPr>
        <p:spPr>
          <a:xfrm>
            <a:off x="5131440" y="2104200"/>
            <a:ext cx="3605040" cy="2797200"/>
          </a:xfrm>
          <a:prstGeom prst="rect">
            <a:avLst/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6" name="CustomShape 2"/>
          <p:cNvSpPr/>
          <p:nvPr/>
        </p:nvSpPr>
        <p:spPr>
          <a:xfrm>
            <a:off x="4979160" y="1951920"/>
            <a:ext cx="3605040" cy="279720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7" name="CustomShape 3"/>
          <p:cNvSpPr/>
          <p:nvPr/>
        </p:nvSpPr>
        <p:spPr>
          <a:xfrm>
            <a:off x="1016640" y="2104200"/>
            <a:ext cx="3605040" cy="279720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8" name="CustomShape 4"/>
          <p:cNvSpPr/>
          <p:nvPr/>
        </p:nvSpPr>
        <p:spPr>
          <a:xfrm>
            <a:off x="864360" y="1951920"/>
            <a:ext cx="3605040" cy="2797200"/>
          </a:xfrm>
          <a:prstGeom prst="rect">
            <a:avLst/>
          </a:prstGeom>
          <a:solidFill>
            <a:schemeClr val="l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9" name="CustomShape 5"/>
          <p:cNvSpPr/>
          <p:nvPr/>
        </p:nvSpPr>
        <p:spPr>
          <a:xfrm>
            <a:off x="1016640" y="844200"/>
            <a:ext cx="7719840" cy="735480"/>
          </a:xfrm>
          <a:prstGeom prst="rect">
            <a:avLst/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0" name="CustomShape 6"/>
          <p:cNvSpPr/>
          <p:nvPr/>
        </p:nvSpPr>
        <p:spPr>
          <a:xfrm>
            <a:off x="864360" y="691920"/>
            <a:ext cx="7719840" cy="735480"/>
          </a:xfrm>
          <a:prstGeom prst="rect">
            <a:avLst/>
          </a:prstGeom>
          <a:solidFill>
            <a:schemeClr val="l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1" name="CustomShape 7"/>
          <p:cNvSpPr/>
          <p:nvPr/>
        </p:nvSpPr>
        <p:spPr>
          <a:xfrm>
            <a:off x="4826880" y="1799280"/>
            <a:ext cx="3605040" cy="2797200"/>
          </a:xfrm>
          <a:prstGeom prst="rect">
            <a:avLst/>
          </a:prstGeom>
          <a:solidFill>
            <a:schemeClr val="l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2" name="CustomShape 8"/>
          <p:cNvSpPr/>
          <p:nvPr/>
        </p:nvSpPr>
        <p:spPr>
          <a:xfrm>
            <a:off x="712080" y="1799280"/>
            <a:ext cx="3605040" cy="2797200"/>
          </a:xfrm>
          <a:prstGeom prst="rect">
            <a:avLst/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3" name="PlaceHolder 9"/>
          <p:cNvSpPr>
            <a:spLocks noGrp="1"/>
          </p:cNvSpPr>
          <p:nvPr>
            <p:ph type="title"/>
          </p:nvPr>
        </p:nvSpPr>
        <p:spPr>
          <a:xfrm>
            <a:off x="712080" y="539280"/>
            <a:ext cx="7719840" cy="73548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4" name="CustomShape 10"/>
          <p:cNvSpPr/>
          <p:nvPr/>
        </p:nvSpPr>
        <p:spPr>
          <a:xfrm>
            <a:off x="-497880" y="2146680"/>
            <a:ext cx="849960" cy="849960"/>
          </a:xfrm>
          <a:prstGeom prst="ellipse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5" name="PlaceHolder 11"/>
          <p:cNvSpPr>
            <a:spLocks noGrp="1"/>
          </p:cNvSpPr>
          <p:nvPr>
            <p:ph type="sldNum"/>
          </p:nvPr>
        </p:nvSpPr>
        <p:spPr>
          <a:xfrm>
            <a:off x="0" y="2374920"/>
            <a:ext cx="35064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8D9ADFC9-FABE-401E-BB2A-8E90601FAF70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1326" name="CustomShape 12"/>
          <p:cNvSpPr/>
          <p:nvPr/>
        </p:nvSpPr>
        <p:spPr>
          <a:xfrm>
            <a:off x="118080" y="83880"/>
            <a:ext cx="406080" cy="406080"/>
          </a:xfrm>
          <a:prstGeom prst="mathMultiply">
            <a:avLst>
              <a:gd name="adj1" fmla="val 23520"/>
            </a:avLst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7" name="CustomShape 13"/>
          <p:cNvSpPr/>
          <p:nvPr/>
        </p:nvSpPr>
        <p:spPr>
          <a:xfrm>
            <a:off x="118080" y="4653000"/>
            <a:ext cx="406080" cy="406080"/>
          </a:xfrm>
          <a:prstGeom prst="mathMultiply">
            <a:avLst>
              <a:gd name="adj1" fmla="val 23520"/>
            </a:avLst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8" name="PlaceHolder 1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CustomShape 1"/>
          <p:cNvSpPr/>
          <p:nvPr/>
        </p:nvSpPr>
        <p:spPr>
          <a:xfrm>
            <a:off x="1016640" y="844200"/>
            <a:ext cx="7720920" cy="4059000"/>
          </a:xfrm>
          <a:prstGeom prst="rect">
            <a:avLst/>
          </a:prstGeom>
          <a:solidFill>
            <a:schemeClr val="accen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6" name="CustomShape 2"/>
          <p:cNvSpPr/>
          <p:nvPr/>
        </p:nvSpPr>
        <p:spPr>
          <a:xfrm>
            <a:off x="864360" y="691920"/>
            <a:ext cx="7720920" cy="405900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7" name="CustomShape 3"/>
          <p:cNvSpPr/>
          <p:nvPr/>
        </p:nvSpPr>
        <p:spPr>
          <a:xfrm>
            <a:off x="712080" y="539280"/>
            <a:ext cx="7720920" cy="4059000"/>
          </a:xfrm>
          <a:prstGeom prst="rect">
            <a:avLst/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8" name="PlaceHolder 4"/>
          <p:cNvSpPr>
            <a:spLocks noGrp="1"/>
          </p:cNvSpPr>
          <p:nvPr>
            <p:ph type="title"/>
          </p:nvPr>
        </p:nvSpPr>
        <p:spPr>
          <a:xfrm>
            <a:off x="2549520" y="3237840"/>
            <a:ext cx="4044960" cy="23976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9" name="CustomShape 5"/>
          <p:cNvSpPr/>
          <p:nvPr/>
        </p:nvSpPr>
        <p:spPr>
          <a:xfrm>
            <a:off x="-497880" y="2146680"/>
            <a:ext cx="849960" cy="849960"/>
          </a:xfrm>
          <a:prstGeom prst="ellipse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0" name="PlaceHolder 6"/>
          <p:cNvSpPr>
            <a:spLocks noGrp="1"/>
          </p:cNvSpPr>
          <p:nvPr>
            <p:ph type="sldNum"/>
          </p:nvPr>
        </p:nvSpPr>
        <p:spPr>
          <a:xfrm>
            <a:off x="0" y="2374920"/>
            <a:ext cx="35064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B9F9A59D-2873-428F-9DE9-F15C298BFCFC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1371" name="CustomShape 7"/>
          <p:cNvSpPr/>
          <p:nvPr/>
        </p:nvSpPr>
        <p:spPr>
          <a:xfrm>
            <a:off x="189720" y="4534560"/>
            <a:ext cx="405720" cy="405720"/>
          </a:xfrm>
          <a:custGeom>
            <a:avLst/>
            <a:gdLst/>
            <a:ahLst/>
            <a:rect l="l" t="t" r="r" b="b"/>
            <a:pathLst>
              <a:path w="9454" h="9454">
                <a:moveTo>
                  <a:pt x="4727" y="0"/>
                </a:moveTo>
                <a:cubicBezTo>
                  <a:pt x="4549" y="1155"/>
                  <a:pt x="4025" y="2251"/>
                  <a:pt x="3144" y="3144"/>
                </a:cubicBezTo>
                <a:cubicBezTo>
                  <a:pt x="2251" y="4025"/>
                  <a:pt x="1155" y="4549"/>
                  <a:pt x="0" y="4727"/>
                </a:cubicBezTo>
                <a:cubicBezTo>
                  <a:pt x="1155" y="4906"/>
                  <a:pt x="2251" y="5442"/>
                  <a:pt x="3144" y="6323"/>
                </a:cubicBezTo>
                <a:cubicBezTo>
                  <a:pt x="4025" y="7204"/>
                  <a:pt x="4549" y="8311"/>
                  <a:pt x="4727" y="9454"/>
                </a:cubicBezTo>
                <a:cubicBezTo>
                  <a:pt x="4906" y="8311"/>
                  <a:pt x="5442" y="7204"/>
                  <a:pt x="6323" y="6323"/>
                </a:cubicBezTo>
                <a:cubicBezTo>
                  <a:pt x="7204" y="5442"/>
                  <a:pt x="8311" y="4906"/>
                  <a:pt x="9454" y="4727"/>
                </a:cubicBezTo>
                <a:cubicBezTo>
                  <a:pt x="8311" y="4549"/>
                  <a:pt x="7204" y="4025"/>
                  <a:pt x="6323" y="3144"/>
                </a:cubicBezTo>
                <a:cubicBezTo>
                  <a:pt x="5442" y="2251"/>
                  <a:pt x="4906" y="1155"/>
                  <a:pt x="4727" y="0"/>
                </a:cubicBezTo>
                <a:close/>
              </a:path>
            </a:pathLst>
          </a:custGeom>
          <a:solidFill>
            <a:schemeClr val="accen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2" name="CustomShape 8"/>
          <p:cNvSpPr/>
          <p:nvPr/>
        </p:nvSpPr>
        <p:spPr>
          <a:xfrm>
            <a:off x="8662320" y="97560"/>
            <a:ext cx="384840" cy="384840"/>
          </a:xfrm>
          <a:custGeom>
            <a:avLst/>
            <a:gdLst/>
            <a:ahLst/>
            <a:rect l="l" t="t" r="r" b="b"/>
            <a:pathLst>
              <a:path w="9454" h="9454">
                <a:moveTo>
                  <a:pt x="4727" y="0"/>
                </a:moveTo>
                <a:cubicBezTo>
                  <a:pt x="4549" y="1155"/>
                  <a:pt x="4025" y="2251"/>
                  <a:pt x="3144" y="3144"/>
                </a:cubicBezTo>
                <a:cubicBezTo>
                  <a:pt x="2251" y="4025"/>
                  <a:pt x="1155" y="4549"/>
                  <a:pt x="0" y="4727"/>
                </a:cubicBezTo>
                <a:cubicBezTo>
                  <a:pt x="1155" y="4906"/>
                  <a:pt x="2251" y="5442"/>
                  <a:pt x="3144" y="6323"/>
                </a:cubicBezTo>
                <a:cubicBezTo>
                  <a:pt x="4025" y="7204"/>
                  <a:pt x="4549" y="8311"/>
                  <a:pt x="4727" y="9454"/>
                </a:cubicBezTo>
                <a:cubicBezTo>
                  <a:pt x="4906" y="8311"/>
                  <a:pt x="5442" y="7204"/>
                  <a:pt x="6323" y="6323"/>
                </a:cubicBezTo>
                <a:cubicBezTo>
                  <a:pt x="7204" y="5442"/>
                  <a:pt x="8311" y="4906"/>
                  <a:pt x="9454" y="4727"/>
                </a:cubicBezTo>
                <a:cubicBezTo>
                  <a:pt x="8311" y="4549"/>
                  <a:pt x="7204" y="4025"/>
                  <a:pt x="6323" y="3144"/>
                </a:cubicBezTo>
                <a:cubicBezTo>
                  <a:pt x="5442" y="2251"/>
                  <a:pt x="4906" y="1155"/>
                  <a:pt x="4727" y="0"/>
                </a:cubicBezTo>
                <a:close/>
              </a:path>
            </a:pathLst>
          </a:cu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73" name="Group 9"/>
          <p:cNvGrpSpPr/>
          <p:nvPr/>
        </p:nvGrpSpPr>
        <p:grpSpPr>
          <a:xfrm>
            <a:off x="712080" y="3784320"/>
            <a:ext cx="7719840" cy="819720"/>
            <a:chOff x="712080" y="3784320"/>
            <a:chExt cx="7719840" cy="819720"/>
          </a:xfrm>
        </p:grpSpPr>
        <p:sp>
          <p:nvSpPr>
            <p:cNvPr id="1374" name="CustomShape 10"/>
            <p:cNvSpPr/>
            <p:nvPr/>
          </p:nvSpPr>
          <p:spPr>
            <a:xfrm>
              <a:off x="712080" y="3784320"/>
              <a:ext cx="7719840" cy="819720"/>
            </a:xfrm>
            <a:prstGeom prst="rect">
              <a:avLst/>
            </a:prstGeom>
            <a:solidFill>
              <a:schemeClr val="dk2"/>
            </a:solidFill>
            <a:ln w="2844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375" name="Group 11"/>
            <p:cNvGrpSpPr/>
            <p:nvPr/>
          </p:nvGrpSpPr>
          <p:grpSpPr>
            <a:xfrm>
              <a:off x="811080" y="3879360"/>
              <a:ext cx="7527960" cy="636120"/>
              <a:chOff x="811080" y="3879360"/>
              <a:chExt cx="7527960" cy="636120"/>
            </a:xfrm>
          </p:grpSpPr>
          <p:sp>
            <p:nvSpPr>
              <p:cNvPr id="1376" name="CustomShape 12"/>
              <p:cNvSpPr/>
              <p:nvPr/>
            </p:nvSpPr>
            <p:spPr>
              <a:xfrm>
                <a:off x="8110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77" name="CustomShape 13"/>
              <p:cNvSpPr/>
              <p:nvPr/>
            </p:nvSpPr>
            <p:spPr>
              <a:xfrm>
                <a:off x="9338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78" name="CustomShape 14"/>
              <p:cNvSpPr/>
              <p:nvPr/>
            </p:nvSpPr>
            <p:spPr>
              <a:xfrm>
                <a:off x="10566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79" name="CustomShape 15"/>
              <p:cNvSpPr/>
              <p:nvPr/>
            </p:nvSpPr>
            <p:spPr>
              <a:xfrm>
                <a:off x="11793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0" name="CustomShape 16"/>
              <p:cNvSpPr/>
              <p:nvPr/>
            </p:nvSpPr>
            <p:spPr>
              <a:xfrm>
                <a:off x="13021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1" name="CustomShape 17"/>
              <p:cNvSpPr/>
              <p:nvPr/>
            </p:nvSpPr>
            <p:spPr>
              <a:xfrm>
                <a:off x="14248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2" name="CustomShape 18"/>
              <p:cNvSpPr/>
              <p:nvPr/>
            </p:nvSpPr>
            <p:spPr>
              <a:xfrm>
                <a:off x="15476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3" name="CustomShape 19"/>
              <p:cNvSpPr/>
              <p:nvPr/>
            </p:nvSpPr>
            <p:spPr>
              <a:xfrm>
                <a:off x="16700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4" name="CustomShape 20"/>
              <p:cNvSpPr/>
              <p:nvPr/>
            </p:nvSpPr>
            <p:spPr>
              <a:xfrm>
                <a:off x="17931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5" name="CustomShape 21"/>
              <p:cNvSpPr/>
              <p:nvPr/>
            </p:nvSpPr>
            <p:spPr>
              <a:xfrm>
                <a:off x="19155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6" name="CustomShape 22"/>
              <p:cNvSpPr/>
              <p:nvPr/>
            </p:nvSpPr>
            <p:spPr>
              <a:xfrm>
                <a:off x="20386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7" name="CustomShape 23"/>
              <p:cNvSpPr/>
              <p:nvPr/>
            </p:nvSpPr>
            <p:spPr>
              <a:xfrm>
                <a:off x="21610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8" name="CustomShape 24"/>
              <p:cNvSpPr/>
              <p:nvPr/>
            </p:nvSpPr>
            <p:spPr>
              <a:xfrm>
                <a:off x="8110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89" name="CustomShape 25"/>
              <p:cNvSpPr/>
              <p:nvPr/>
            </p:nvSpPr>
            <p:spPr>
              <a:xfrm>
                <a:off x="9338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0" name="CustomShape 26"/>
              <p:cNvSpPr/>
              <p:nvPr/>
            </p:nvSpPr>
            <p:spPr>
              <a:xfrm>
                <a:off x="10566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1" name="CustomShape 27"/>
              <p:cNvSpPr/>
              <p:nvPr/>
            </p:nvSpPr>
            <p:spPr>
              <a:xfrm>
                <a:off x="11793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2" name="CustomShape 28"/>
              <p:cNvSpPr/>
              <p:nvPr/>
            </p:nvSpPr>
            <p:spPr>
              <a:xfrm>
                <a:off x="13021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3" name="CustomShape 29"/>
              <p:cNvSpPr/>
              <p:nvPr/>
            </p:nvSpPr>
            <p:spPr>
              <a:xfrm>
                <a:off x="14248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4" name="CustomShape 30"/>
              <p:cNvSpPr/>
              <p:nvPr/>
            </p:nvSpPr>
            <p:spPr>
              <a:xfrm>
                <a:off x="15476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5" name="CustomShape 31"/>
              <p:cNvSpPr/>
              <p:nvPr/>
            </p:nvSpPr>
            <p:spPr>
              <a:xfrm>
                <a:off x="16700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6" name="CustomShape 32"/>
              <p:cNvSpPr/>
              <p:nvPr/>
            </p:nvSpPr>
            <p:spPr>
              <a:xfrm>
                <a:off x="17931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7" name="CustomShape 33"/>
              <p:cNvSpPr/>
              <p:nvPr/>
            </p:nvSpPr>
            <p:spPr>
              <a:xfrm>
                <a:off x="19155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8" name="CustomShape 34"/>
              <p:cNvSpPr/>
              <p:nvPr/>
            </p:nvSpPr>
            <p:spPr>
              <a:xfrm>
                <a:off x="20386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99" name="CustomShape 35"/>
              <p:cNvSpPr/>
              <p:nvPr/>
            </p:nvSpPr>
            <p:spPr>
              <a:xfrm>
                <a:off x="21610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0" name="CustomShape 36"/>
              <p:cNvSpPr/>
              <p:nvPr/>
            </p:nvSpPr>
            <p:spPr>
              <a:xfrm>
                <a:off x="8110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1" name="CustomShape 37"/>
              <p:cNvSpPr/>
              <p:nvPr/>
            </p:nvSpPr>
            <p:spPr>
              <a:xfrm>
                <a:off x="9338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2" name="CustomShape 38"/>
              <p:cNvSpPr/>
              <p:nvPr/>
            </p:nvSpPr>
            <p:spPr>
              <a:xfrm>
                <a:off x="10566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3" name="CustomShape 39"/>
              <p:cNvSpPr/>
              <p:nvPr/>
            </p:nvSpPr>
            <p:spPr>
              <a:xfrm>
                <a:off x="11793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4" name="CustomShape 40"/>
              <p:cNvSpPr/>
              <p:nvPr/>
            </p:nvSpPr>
            <p:spPr>
              <a:xfrm>
                <a:off x="13021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5" name="CustomShape 41"/>
              <p:cNvSpPr/>
              <p:nvPr/>
            </p:nvSpPr>
            <p:spPr>
              <a:xfrm>
                <a:off x="14248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6" name="CustomShape 42"/>
              <p:cNvSpPr/>
              <p:nvPr/>
            </p:nvSpPr>
            <p:spPr>
              <a:xfrm>
                <a:off x="15476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7" name="CustomShape 43"/>
              <p:cNvSpPr/>
              <p:nvPr/>
            </p:nvSpPr>
            <p:spPr>
              <a:xfrm>
                <a:off x="16700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8" name="CustomShape 44"/>
              <p:cNvSpPr/>
              <p:nvPr/>
            </p:nvSpPr>
            <p:spPr>
              <a:xfrm>
                <a:off x="17931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09" name="CustomShape 45"/>
              <p:cNvSpPr/>
              <p:nvPr/>
            </p:nvSpPr>
            <p:spPr>
              <a:xfrm>
                <a:off x="19155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0" name="CustomShape 46"/>
              <p:cNvSpPr/>
              <p:nvPr/>
            </p:nvSpPr>
            <p:spPr>
              <a:xfrm>
                <a:off x="20386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1" name="CustomShape 47"/>
              <p:cNvSpPr/>
              <p:nvPr/>
            </p:nvSpPr>
            <p:spPr>
              <a:xfrm>
                <a:off x="21610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2" name="CustomShape 48"/>
              <p:cNvSpPr/>
              <p:nvPr/>
            </p:nvSpPr>
            <p:spPr>
              <a:xfrm>
                <a:off x="8110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3" name="CustomShape 49"/>
              <p:cNvSpPr/>
              <p:nvPr/>
            </p:nvSpPr>
            <p:spPr>
              <a:xfrm>
                <a:off x="9338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4" name="CustomShape 50"/>
              <p:cNvSpPr/>
              <p:nvPr/>
            </p:nvSpPr>
            <p:spPr>
              <a:xfrm>
                <a:off x="10566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5" name="CustomShape 51"/>
              <p:cNvSpPr/>
              <p:nvPr/>
            </p:nvSpPr>
            <p:spPr>
              <a:xfrm>
                <a:off x="11793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6" name="CustomShape 52"/>
              <p:cNvSpPr/>
              <p:nvPr/>
            </p:nvSpPr>
            <p:spPr>
              <a:xfrm>
                <a:off x="13021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7" name="CustomShape 53"/>
              <p:cNvSpPr/>
              <p:nvPr/>
            </p:nvSpPr>
            <p:spPr>
              <a:xfrm>
                <a:off x="14248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8" name="CustomShape 54"/>
              <p:cNvSpPr/>
              <p:nvPr/>
            </p:nvSpPr>
            <p:spPr>
              <a:xfrm>
                <a:off x="15476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9" name="CustomShape 55"/>
              <p:cNvSpPr/>
              <p:nvPr/>
            </p:nvSpPr>
            <p:spPr>
              <a:xfrm>
                <a:off x="16700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0" name="CustomShape 56"/>
              <p:cNvSpPr/>
              <p:nvPr/>
            </p:nvSpPr>
            <p:spPr>
              <a:xfrm>
                <a:off x="17931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1" name="CustomShape 57"/>
              <p:cNvSpPr/>
              <p:nvPr/>
            </p:nvSpPr>
            <p:spPr>
              <a:xfrm>
                <a:off x="19155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2" name="CustomShape 58"/>
              <p:cNvSpPr/>
              <p:nvPr/>
            </p:nvSpPr>
            <p:spPr>
              <a:xfrm>
                <a:off x="20386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3" name="CustomShape 59"/>
              <p:cNvSpPr/>
              <p:nvPr/>
            </p:nvSpPr>
            <p:spPr>
              <a:xfrm>
                <a:off x="21610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4" name="CustomShape 60"/>
              <p:cNvSpPr/>
              <p:nvPr/>
            </p:nvSpPr>
            <p:spPr>
              <a:xfrm>
                <a:off x="8110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5" name="CustomShape 61"/>
              <p:cNvSpPr/>
              <p:nvPr/>
            </p:nvSpPr>
            <p:spPr>
              <a:xfrm>
                <a:off x="9338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6" name="CustomShape 62"/>
              <p:cNvSpPr/>
              <p:nvPr/>
            </p:nvSpPr>
            <p:spPr>
              <a:xfrm>
                <a:off x="10566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7" name="CustomShape 63"/>
              <p:cNvSpPr/>
              <p:nvPr/>
            </p:nvSpPr>
            <p:spPr>
              <a:xfrm>
                <a:off x="11793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8" name="CustomShape 64"/>
              <p:cNvSpPr/>
              <p:nvPr/>
            </p:nvSpPr>
            <p:spPr>
              <a:xfrm>
                <a:off x="13021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9" name="CustomShape 65"/>
              <p:cNvSpPr/>
              <p:nvPr/>
            </p:nvSpPr>
            <p:spPr>
              <a:xfrm>
                <a:off x="14248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0" name="CustomShape 66"/>
              <p:cNvSpPr/>
              <p:nvPr/>
            </p:nvSpPr>
            <p:spPr>
              <a:xfrm>
                <a:off x="15476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1" name="CustomShape 67"/>
              <p:cNvSpPr/>
              <p:nvPr/>
            </p:nvSpPr>
            <p:spPr>
              <a:xfrm>
                <a:off x="16700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2" name="CustomShape 68"/>
              <p:cNvSpPr/>
              <p:nvPr/>
            </p:nvSpPr>
            <p:spPr>
              <a:xfrm>
                <a:off x="17931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3" name="CustomShape 69"/>
              <p:cNvSpPr/>
              <p:nvPr/>
            </p:nvSpPr>
            <p:spPr>
              <a:xfrm>
                <a:off x="19155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4" name="CustomShape 70"/>
              <p:cNvSpPr/>
              <p:nvPr/>
            </p:nvSpPr>
            <p:spPr>
              <a:xfrm>
                <a:off x="20386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5" name="CustomShape 71"/>
              <p:cNvSpPr/>
              <p:nvPr/>
            </p:nvSpPr>
            <p:spPr>
              <a:xfrm>
                <a:off x="21610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6" name="CustomShape 72"/>
              <p:cNvSpPr/>
              <p:nvPr/>
            </p:nvSpPr>
            <p:spPr>
              <a:xfrm>
                <a:off x="8110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7" name="CustomShape 73"/>
              <p:cNvSpPr/>
              <p:nvPr/>
            </p:nvSpPr>
            <p:spPr>
              <a:xfrm>
                <a:off x="9338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8" name="CustomShape 74"/>
              <p:cNvSpPr/>
              <p:nvPr/>
            </p:nvSpPr>
            <p:spPr>
              <a:xfrm>
                <a:off x="10566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39" name="CustomShape 75"/>
              <p:cNvSpPr/>
              <p:nvPr/>
            </p:nvSpPr>
            <p:spPr>
              <a:xfrm>
                <a:off x="11793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0" name="CustomShape 76"/>
              <p:cNvSpPr/>
              <p:nvPr/>
            </p:nvSpPr>
            <p:spPr>
              <a:xfrm>
                <a:off x="13021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1" name="CustomShape 77"/>
              <p:cNvSpPr/>
              <p:nvPr/>
            </p:nvSpPr>
            <p:spPr>
              <a:xfrm>
                <a:off x="14248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2" name="CustomShape 78"/>
              <p:cNvSpPr/>
              <p:nvPr/>
            </p:nvSpPr>
            <p:spPr>
              <a:xfrm>
                <a:off x="15476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3" name="CustomShape 79"/>
              <p:cNvSpPr/>
              <p:nvPr/>
            </p:nvSpPr>
            <p:spPr>
              <a:xfrm>
                <a:off x="16700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4" name="CustomShape 80"/>
              <p:cNvSpPr/>
              <p:nvPr/>
            </p:nvSpPr>
            <p:spPr>
              <a:xfrm>
                <a:off x="17931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5" name="CustomShape 81"/>
              <p:cNvSpPr/>
              <p:nvPr/>
            </p:nvSpPr>
            <p:spPr>
              <a:xfrm>
                <a:off x="19155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6" name="CustomShape 82"/>
              <p:cNvSpPr/>
              <p:nvPr/>
            </p:nvSpPr>
            <p:spPr>
              <a:xfrm>
                <a:off x="20386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7" name="CustomShape 83"/>
              <p:cNvSpPr/>
              <p:nvPr/>
            </p:nvSpPr>
            <p:spPr>
              <a:xfrm>
                <a:off x="21610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8" name="CustomShape 84"/>
              <p:cNvSpPr/>
              <p:nvPr/>
            </p:nvSpPr>
            <p:spPr>
              <a:xfrm>
                <a:off x="22550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9" name="CustomShape 85"/>
              <p:cNvSpPr/>
              <p:nvPr/>
            </p:nvSpPr>
            <p:spPr>
              <a:xfrm>
                <a:off x="23774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0" name="CustomShape 86"/>
              <p:cNvSpPr/>
              <p:nvPr/>
            </p:nvSpPr>
            <p:spPr>
              <a:xfrm>
                <a:off x="25005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1" name="CustomShape 87"/>
              <p:cNvSpPr/>
              <p:nvPr/>
            </p:nvSpPr>
            <p:spPr>
              <a:xfrm>
                <a:off x="26229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2" name="CustomShape 88"/>
              <p:cNvSpPr/>
              <p:nvPr/>
            </p:nvSpPr>
            <p:spPr>
              <a:xfrm>
                <a:off x="27460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3" name="CustomShape 89"/>
              <p:cNvSpPr/>
              <p:nvPr/>
            </p:nvSpPr>
            <p:spPr>
              <a:xfrm>
                <a:off x="28684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4" name="CustomShape 90"/>
              <p:cNvSpPr/>
              <p:nvPr/>
            </p:nvSpPr>
            <p:spPr>
              <a:xfrm>
                <a:off x="29912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5" name="CustomShape 91"/>
              <p:cNvSpPr/>
              <p:nvPr/>
            </p:nvSpPr>
            <p:spPr>
              <a:xfrm>
                <a:off x="31140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6" name="CustomShape 92"/>
              <p:cNvSpPr/>
              <p:nvPr/>
            </p:nvSpPr>
            <p:spPr>
              <a:xfrm>
                <a:off x="32367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7" name="CustomShape 93"/>
              <p:cNvSpPr/>
              <p:nvPr/>
            </p:nvSpPr>
            <p:spPr>
              <a:xfrm>
                <a:off x="33595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8" name="CustomShape 94"/>
              <p:cNvSpPr/>
              <p:nvPr/>
            </p:nvSpPr>
            <p:spPr>
              <a:xfrm>
                <a:off x="34822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9" name="CustomShape 95"/>
              <p:cNvSpPr/>
              <p:nvPr/>
            </p:nvSpPr>
            <p:spPr>
              <a:xfrm>
                <a:off x="36050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0" name="CustomShape 96"/>
              <p:cNvSpPr/>
              <p:nvPr/>
            </p:nvSpPr>
            <p:spPr>
              <a:xfrm>
                <a:off x="22550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1" name="CustomShape 97"/>
              <p:cNvSpPr/>
              <p:nvPr/>
            </p:nvSpPr>
            <p:spPr>
              <a:xfrm>
                <a:off x="23774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2" name="CustomShape 98"/>
              <p:cNvSpPr/>
              <p:nvPr/>
            </p:nvSpPr>
            <p:spPr>
              <a:xfrm>
                <a:off x="25005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3" name="CustomShape 99"/>
              <p:cNvSpPr/>
              <p:nvPr/>
            </p:nvSpPr>
            <p:spPr>
              <a:xfrm>
                <a:off x="26229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4" name="CustomShape 100"/>
              <p:cNvSpPr/>
              <p:nvPr/>
            </p:nvSpPr>
            <p:spPr>
              <a:xfrm>
                <a:off x="27460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5" name="CustomShape 101"/>
              <p:cNvSpPr/>
              <p:nvPr/>
            </p:nvSpPr>
            <p:spPr>
              <a:xfrm>
                <a:off x="28684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6" name="CustomShape 102"/>
              <p:cNvSpPr/>
              <p:nvPr/>
            </p:nvSpPr>
            <p:spPr>
              <a:xfrm>
                <a:off x="29912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7" name="CustomShape 103"/>
              <p:cNvSpPr/>
              <p:nvPr/>
            </p:nvSpPr>
            <p:spPr>
              <a:xfrm>
                <a:off x="31140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8" name="CustomShape 104"/>
              <p:cNvSpPr/>
              <p:nvPr/>
            </p:nvSpPr>
            <p:spPr>
              <a:xfrm>
                <a:off x="32367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69" name="CustomShape 105"/>
              <p:cNvSpPr/>
              <p:nvPr/>
            </p:nvSpPr>
            <p:spPr>
              <a:xfrm>
                <a:off x="33595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0" name="CustomShape 106"/>
              <p:cNvSpPr/>
              <p:nvPr/>
            </p:nvSpPr>
            <p:spPr>
              <a:xfrm>
                <a:off x="34822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1" name="CustomShape 107"/>
              <p:cNvSpPr/>
              <p:nvPr/>
            </p:nvSpPr>
            <p:spPr>
              <a:xfrm>
                <a:off x="36050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2" name="CustomShape 108"/>
              <p:cNvSpPr/>
              <p:nvPr/>
            </p:nvSpPr>
            <p:spPr>
              <a:xfrm>
                <a:off x="22550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3" name="CustomShape 109"/>
              <p:cNvSpPr/>
              <p:nvPr/>
            </p:nvSpPr>
            <p:spPr>
              <a:xfrm>
                <a:off x="23774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4" name="CustomShape 110"/>
              <p:cNvSpPr/>
              <p:nvPr/>
            </p:nvSpPr>
            <p:spPr>
              <a:xfrm>
                <a:off x="25005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5" name="CustomShape 111"/>
              <p:cNvSpPr/>
              <p:nvPr/>
            </p:nvSpPr>
            <p:spPr>
              <a:xfrm>
                <a:off x="26229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6" name="CustomShape 112"/>
              <p:cNvSpPr/>
              <p:nvPr/>
            </p:nvSpPr>
            <p:spPr>
              <a:xfrm>
                <a:off x="27460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7" name="CustomShape 113"/>
              <p:cNvSpPr/>
              <p:nvPr/>
            </p:nvSpPr>
            <p:spPr>
              <a:xfrm>
                <a:off x="28684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8" name="CustomShape 114"/>
              <p:cNvSpPr/>
              <p:nvPr/>
            </p:nvSpPr>
            <p:spPr>
              <a:xfrm>
                <a:off x="29912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79" name="CustomShape 115"/>
              <p:cNvSpPr/>
              <p:nvPr/>
            </p:nvSpPr>
            <p:spPr>
              <a:xfrm>
                <a:off x="31140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0" name="CustomShape 116"/>
              <p:cNvSpPr/>
              <p:nvPr/>
            </p:nvSpPr>
            <p:spPr>
              <a:xfrm>
                <a:off x="32367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1" name="CustomShape 117"/>
              <p:cNvSpPr/>
              <p:nvPr/>
            </p:nvSpPr>
            <p:spPr>
              <a:xfrm>
                <a:off x="33595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2" name="CustomShape 118"/>
              <p:cNvSpPr/>
              <p:nvPr/>
            </p:nvSpPr>
            <p:spPr>
              <a:xfrm>
                <a:off x="34822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3" name="CustomShape 119"/>
              <p:cNvSpPr/>
              <p:nvPr/>
            </p:nvSpPr>
            <p:spPr>
              <a:xfrm>
                <a:off x="36050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4" name="CustomShape 120"/>
              <p:cNvSpPr/>
              <p:nvPr/>
            </p:nvSpPr>
            <p:spPr>
              <a:xfrm>
                <a:off x="22550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5" name="CustomShape 121"/>
              <p:cNvSpPr/>
              <p:nvPr/>
            </p:nvSpPr>
            <p:spPr>
              <a:xfrm>
                <a:off x="23774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6" name="CustomShape 122"/>
              <p:cNvSpPr/>
              <p:nvPr/>
            </p:nvSpPr>
            <p:spPr>
              <a:xfrm>
                <a:off x="25005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7" name="CustomShape 123"/>
              <p:cNvSpPr/>
              <p:nvPr/>
            </p:nvSpPr>
            <p:spPr>
              <a:xfrm>
                <a:off x="26229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8" name="CustomShape 124"/>
              <p:cNvSpPr/>
              <p:nvPr/>
            </p:nvSpPr>
            <p:spPr>
              <a:xfrm>
                <a:off x="27460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89" name="CustomShape 125"/>
              <p:cNvSpPr/>
              <p:nvPr/>
            </p:nvSpPr>
            <p:spPr>
              <a:xfrm>
                <a:off x="28684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0" name="CustomShape 126"/>
              <p:cNvSpPr/>
              <p:nvPr/>
            </p:nvSpPr>
            <p:spPr>
              <a:xfrm>
                <a:off x="29912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1" name="CustomShape 127"/>
              <p:cNvSpPr/>
              <p:nvPr/>
            </p:nvSpPr>
            <p:spPr>
              <a:xfrm>
                <a:off x="31140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2" name="CustomShape 128"/>
              <p:cNvSpPr/>
              <p:nvPr/>
            </p:nvSpPr>
            <p:spPr>
              <a:xfrm>
                <a:off x="32367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3" name="CustomShape 129"/>
              <p:cNvSpPr/>
              <p:nvPr/>
            </p:nvSpPr>
            <p:spPr>
              <a:xfrm>
                <a:off x="33595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4" name="CustomShape 130"/>
              <p:cNvSpPr/>
              <p:nvPr/>
            </p:nvSpPr>
            <p:spPr>
              <a:xfrm>
                <a:off x="34822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5" name="CustomShape 131"/>
              <p:cNvSpPr/>
              <p:nvPr/>
            </p:nvSpPr>
            <p:spPr>
              <a:xfrm>
                <a:off x="36050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6" name="CustomShape 132"/>
              <p:cNvSpPr/>
              <p:nvPr/>
            </p:nvSpPr>
            <p:spPr>
              <a:xfrm>
                <a:off x="22550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7" name="CustomShape 133"/>
              <p:cNvSpPr/>
              <p:nvPr/>
            </p:nvSpPr>
            <p:spPr>
              <a:xfrm>
                <a:off x="23774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8" name="CustomShape 134"/>
              <p:cNvSpPr/>
              <p:nvPr/>
            </p:nvSpPr>
            <p:spPr>
              <a:xfrm>
                <a:off x="25005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99" name="CustomShape 135"/>
              <p:cNvSpPr/>
              <p:nvPr/>
            </p:nvSpPr>
            <p:spPr>
              <a:xfrm>
                <a:off x="26229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0" name="CustomShape 136"/>
              <p:cNvSpPr/>
              <p:nvPr/>
            </p:nvSpPr>
            <p:spPr>
              <a:xfrm>
                <a:off x="27460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1" name="CustomShape 137"/>
              <p:cNvSpPr/>
              <p:nvPr/>
            </p:nvSpPr>
            <p:spPr>
              <a:xfrm>
                <a:off x="28684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2" name="CustomShape 138"/>
              <p:cNvSpPr/>
              <p:nvPr/>
            </p:nvSpPr>
            <p:spPr>
              <a:xfrm>
                <a:off x="29912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3" name="CustomShape 139"/>
              <p:cNvSpPr/>
              <p:nvPr/>
            </p:nvSpPr>
            <p:spPr>
              <a:xfrm>
                <a:off x="31140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4" name="CustomShape 140"/>
              <p:cNvSpPr/>
              <p:nvPr/>
            </p:nvSpPr>
            <p:spPr>
              <a:xfrm>
                <a:off x="32367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5" name="CustomShape 141"/>
              <p:cNvSpPr/>
              <p:nvPr/>
            </p:nvSpPr>
            <p:spPr>
              <a:xfrm>
                <a:off x="33595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6" name="CustomShape 142"/>
              <p:cNvSpPr/>
              <p:nvPr/>
            </p:nvSpPr>
            <p:spPr>
              <a:xfrm>
                <a:off x="34822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7" name="CustomShape 143"/>
              <p:cNvSpPr/>
              <p:nvPr/>
            </p:nvSpPr>
            <p:spPr>
              <a:xfrm>
                <a:off x="36050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8" name="CustomShape 144"/>
              <p:cNvSpPr/>
              <p:nvPr/>
            </p:nvSpPr>
            <p:spPr>
              <a:xfrm>
                <a:off x="22550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9" name="CustomShape 145"/>
              <p:cNvSpPr/>
              <p:nvPr/>
            </p:nvSpPr>
            <p:spPr>
              <a:xfrm>
                <a:off x="23774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0" name="CustomShape 146"/>
              <p:cNvSpPr/>
              <p:nvPr/>
            </p:nvSpPr>
            <p:spPr>
              <a:xfrm>
                <a:off x="25005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1" name="CustomShape 147"/>
              <p:cNvSpPr/>
              <p:nvPr/>
            </p:nvSpPr>
            <p:spPr>
              <a:xfrm>
                <a:off x="26229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2" name="CustomShape 148"/>
              <p:cNvSpPr/>
              <p:nvPr/>
            </p:nvSpPr>
            <p:spPr>
              <a:xfrm>
                <a:off x="27460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3" name="CustomShape 149"/>
              <p:cNvSpPr/>
              <p:nvPr/>
            </p:nvSpPr>
            <p:spPr>
              <a:xfrm>
                <a:off x="28684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4" name="CustomShape 150"/>
              <p:cNvSpPr/>
              <p:nvPr/>
            </p:nvSpPr>
            <p:spPr>
              <a:xfrm>
                <a:off x="29912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5" name="CustomShape 151"/>
              <p:cNvSpPr/>
              <p:nvPr/>
            </p:nvSpPr>
            <p:spPr>
              <a:xfrm>
                <a:off x="31140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6" name="CustomShape 152"/>
              <p:cNvSpPr/>
              <p:nvPr/>
            </p:nvSpPr>
            <p:spPr>
              <a:xfrm>
                <a:off x="32367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7" name="CustomShape 153"/>
              <p:cNvSpPr/>
              <p:nvPr/>
            </p:nvSpPr>
            <p:spPr>
              <a:xfrm>
                <a:off x="33595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8" name="CustomShape 154"/>
              <p:cNvSpPr/>
              <p:nvPr/>
            </p:nvSpPr>
            <p:spPr>
              <a:xfrm>
                <a:off x="34822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9" name="CustomShape 155"/>
              <p:cNvSpPr/>
              <p:nvPr/>
            </p:nvSpPr>
            <p:spPr>
              <a:xfrm>
                <a:off x="36050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0" name="CustomShape 156"/>
              <p:cNvSpPr/>
              <p:nvPr/>
            </p:nvSpPr>
            <p:spPr>
              <a:xfrm>
                <a:off x="36986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1" name="CustomShape 157"/>
              <p:cNvSpPr/>
              <p:nvPr/>
            </p:nvSpPr>
            <p:spPr>
              <a:xfrm>
                <a:off x="38214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2" name="CustomShape 158"/>
              <p:cNvSpPr/>
              <p:nvPr/>
            </p:nvSpPr>
            <p:spPr>
              <a:xfrm>
                <a:off x="39441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3" name="CustomShape 159"/>
              <p:cNvSpPr/>
              <p:nvPr/>
            </p:nvSpPr>
            <p:spPr>
              <a:xfrm>
                <a:off x="40669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4" name="CustomShape 160"/>
              <p:cNvSpPr/>
              <p:nvPr/>
            </p:nvSpPr>
            <p:spPr>
              <a:xfrm>
                <a:off x="41896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5" name="CustomShape 161"/>
              <p:cNvSpPr/>
              <p:nvPr/>
            </p:nvSpPr>
            <p:spPr>
              <a:xfrm>
                <a:off x="43124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6" name="CustomShape 162"/>
              <p:cNvSpPr/>
              <p:nvPr/>
            </p:nvSpPr>
            <p:spPr>
              <a:xfrm>
                <a:off x="44352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7" name="CustomShape 163"/>
              <p:cNvSpPr/>
              <p:nvPr/>
            </p:nvSpPr>
            <p:spPr>
              <a:xfrm>
                <a:off x="45579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8" name="CustomShape 164"/>
              <p:cNvSpPr/>
              <p:nvPr/>
            </p:nvSpPr>
            <p:spPr>
              <a:xfrm>
                <a:off x="46807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9" name="CustomShape 165"/>
              <p:cNvSpPr/>
              <p:nvPr/>
            </p:nvSpPr>
            <p:spPr>
              <a:xfrm>
                <a:off x="48031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0" name="CustomShape 166"/>
              <p:cNvSpPr/>
              <p:nvPr/>
            </p:nvSpPr>
            <p:spPr>
              <a:xfrm>
                <a:off x="49262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1" name="CustomShape 167"/>
              <p:cNvSpPr/>
              <p:nvPr/>
            </p:nvSpPr>
            <p:spPr>
              <a:xfrm>
                <a:off x="50486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2" name="CustomShape 168"/>
              <p:cNvSpPr/>
              <p:nvPr/>
            </p:nvSpPr>
            <p:spPr>
              <a:xfrm>
                <a:off x="36986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3" name="CustomShape 169"/>
              <p:cNvSpPr/>
              <p:nvPr/>
            </p:nvSpPr>
            <p:spPr>
              <a:xfrm>
                <a:off x="38214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4" name="CustomShape 170"/>
              <p:cNvSpPr/>
              <p:nvPr/>
            </p:nvSpPr>
            <p:spPr>
              <a:xfrm>
                <a:off x="39441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5" name="CustomShape 171"/>
              <p:cNvSpPr/>
              <p:nvPr/>
            </p:nvSpPr>
            <p:spPr>
              <a:xfrm>
                <a:off x="40669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6" name="CustomShape 172"/>
              <p:cNvSpPr/>
              <p:nvPr/>
            </p:nvSpPr>
            <p:spPr>
              <a:xfrm>
                <a:off x="41896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7" name="CustomShape 173"/>
              <p:cNvSpPr/>
              <p:nvPr/>
            </p:nvSpPr>
            <p:spPr>
              <a:xfrm>
                <a:off x="43124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8" name="CustomShape 174"/>
              <p:cNvSpPr/>
              <p:nvPr/>
            </p:nvSpPr>
            <p:spPr>
              <a:xfrm>
                <a:off x="44352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9" name="CustomShape 175"/>
              <p:cNvSpPr/>
              <p:nvPr/>
            </p:nvSpPr>
            <p:spPr>
              <a:xfrm>
                <a:off x="45579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0" name="CustomShape 176"/>
              <p:cNvSpPr/>
              <p:nvPr/>
            </p:nvSpPr>
            <p:spPr>
              <a:xfrm>
                <a:off x="46807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1" name="CustomShape 177"/>
              <p:cNvSpPr/>
              <p:nvPr/>
            </p:nvSpPr>
            <p:spPr>
              <a:xfrm>
                <a:off x="48031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2" name="CustomShape 178"/>
              <p:cNvSpPr/>
              <p:nvPr/>
            </p:nvSpPr>
            <p:spPr>
              <a:xfrm>
                <a:off x="49262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3" name="CustomShape 179"/>
              <p:cNvSpPr/>
              <p:nvPr/>
            </p:nvSpPr>
            <p:spPr>
              <a:xfrm>
                <a:off x="50486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4" name="CustomShape 180"/>
              <p:cNvSpPr/>
              <p:nvPr/>
            </p:nvSpPr>
            <p:spPr>
              <a:xfrm>
                <a:off x="36986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5" name="CustomShape 181"/>
              <p:cNvSpPr/>
              <p:nvPr/>
            </p:nvSpPr>
            <p:spPr>
              <a:xfrm>
                <a:off x="38214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6" name="CustomShape 182"/>
              <p:cNvSpPr/>
              <p:nvPr/>
            </p:nvSpPr>
            <p:spPr>
              <a:xfrm>
                <a:off x="39441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7" name="CustomShape 183"/>
              <p:cNvSpPr/>
              <p:nvPr/>
            </p:nvSpPr>
            <p:spPr>
              <a:xfrm>
                <a:off x="40669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8" name="CustomShape 184"/>
              <p:cNvSpPr/>
              <p:nvPr/>
            </p:nvSpPr>
            <p:spPr>
              <a:xfrm>
                <a:off x="41896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49" name="CustomShape 185"/>
              <p:cNvSpPr/>
              <p:nvPr/>
            </p:nvSpPr>
            <p:spPr>
              <a:xfrm>
                <a:off x="43124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0" name="CustomShape 186"/>
              <p:cNvSpPr/>
              <p:nvPr/>
            </p:nvSpPr>
            <p:spPr>
              <a:xfrm>
                <a:off x="44352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1" name="CustomShape 187"/>
              <p:cNvSpPr/>
              <p:nvPr/>
            </p:nvSpPr>
            <p:spPr>
              <a:xfrm>
                <a:off x="45579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2" name="CustomShape 188"/>
              <p:cNvSpPr/>
              <p:nvPr/>
            </p:nvSpPr>
            <p:spPr>
              <a:xfrm>
                <a:off x="46807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3" name="CustomShape 189"/>
              <p:cNvSpPr/>
              <p:nvPr/>
            </p:nvSpPr>
            <p:spPr>
              <a:xfrm>
                <a:off x="48031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4" name="CustomShape 190"/>
              <p:cNvSpPr/>
              <p:nvPr/>
            </p:nvSpPr>
            <p:spPr>
              <a:xfrm>
                <a:off x="49262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5" name="CustomShape 191"/>
              <p:cNvSpPr/>
              <p:nvPr/>
            </p:nvSpPr>
            <p:spPr>
              <a:xfrm>
                <a:off x="50486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6" name="CustomShape 192"/>
              <p:cNvSpPr/>
              <p:nvPr/>
            </p:nvSpPr>
            <p:spPr>
              <a:xfrm>
                <a:off x="36986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7" name="CustomShape 193"/>
              <p:cNvSpPr/>
              <p:nvPr/>
            </p:nvSpPr>
            <p:spPr>
              <a:xfrm>
                <a:off x="38214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8" name="CustomShape 194"/>
              <p:cNvSpPr/>
              <p:nvPr/>
            </p:nvSpPr>
            <p:spPr>
              <a:xfrm>
                <a:off x="39441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59" name="CustomShape 195"/>
              <p:cNvSpPr/>
              <p:nvPr/>
            </p:nvSpPr>
            <p:spPr>
              <a:xfrm>
                <a:off x="40669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0" name="CustomShape 196"/>
              <p:cNvSpPr/>
              <p:nvPr/>
            </p:nvSpPr>
            <p:spPr>
              <a:xfrm>
                <a:off x="41896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1" name="CustomShape 197"/>
              <p:cNvSpPr/>
              <p:nvPr/>
            </p:nvSpPr>
            <p:spPr>
              <a:xfrm>
                <a:off x="43124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2" name="CustomShape 198"/>
              <p:cNvSpPr/>
              <p:nvPr/>
            </p:nvSpPr>
            <p:spPr>
              <a:xfrm>
                <a:off x="44352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3" name="CustomShape 199"/>
              <p:cNvSpPr/>
              <p:nvPr/>
            </p:nvSpPr>
            <p:spPr>
              <a:xfrm>
                <a:off x="45579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4" name="CustomShape 200"/>
              <p:cNvSpPr/>
              <p:nvPr/>
            </p:nvSpPr>
            <p:spPr>
              <a:xfrm>
                <a:off x="46807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5" name="CustomShape 201"/>
              <p:cNvSpPr/>
              <p:nvPr/>
            </p:nvSpPr>
            <p:spPr>
              <a:xfrm>
                <a:off x="48031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6" name="CustomShape 202"/>
              <p:cNvSpPr/>
              <p:nvPr/>
            </p:nvSpPr>
            <p:spPr>
              <a:xfrm>
                <a:off x="49262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7" name="CustomShape 203"/>
              <p:cNvSpPr/>
              <p:nvPr/>
            </p:nvSpPr>
            <p:spPr>
              <a:xfrm>
                <a:off x="50486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8" name="CustomShape 204"/>
              <p:cNvSpPr/>
              <p:nvPr/>
            </p:nvSpPr>
            <p:spPr>
              <a:xfrm>
                <a:off x="36986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69" name="CustomShape 205"/>
              <p:cNvSpPr/>
              <p:nvPr/>
            </p:nvSpPr>
            <p:spPr>
              <a:xfrm>
                <a:off x="38214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0" name="CustomShape 206"/>
              <p:cNvSpPr/>
              <p:nvPr/>
            </p:nvSpPr>
            <p:spPr>
              <a:xfrm>
                <a:off x="39441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1" name="CustomShape 207"/>
              <p:cNvSpPr/>
              <p:nvPr/>
            </p:nvSpPr>
            <p:spPr>
              <a:xfrm>
                <a:off x="40669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2" name="CustomShape 208"/>
              <p:cNvSpPr/>
              <p:nvPr/>
            </p:nvSpPr>
            <p:spPr>
              <a:xfrm>
                <a:off x="41896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3" name="CustomShape 209"/>
              <p:cNvSpPr/>
              <p:nvPr/>
            </p:nvSpPr>
            <p:spPr>
              <a:xfrm>
                <a:off x="43124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4" name="CustomShape 210"/>
              <p:cNvSpPr/>
              <p:nvPr/>
            </p:nvSpPr>
            <p:spPr>
              <a:xfrm>
                <a:off x="44352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5" name="CustomShape 211"/>
              <p:cNvSpPr/>
              <p:nvPr/>
            </p:nvSpPr>
            <p:spPr>
              <a:xfrm>
                <a:off x="45579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6" name="CustomShape 212"/>
              <p:cNvSpPr/>
              <p:nvPr/>
            </p:nvSpPr>
            <p:spPr>
              <a:xfrm>
                <a:off x="46807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7" name="CustomShape 213"/>
              <p:cNvSpPr/>
              <p:nvPr/>
            </p:nvSpPr>
            <p:spPr>
              <a:xfrm>
                <a:off x="48031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8" name="CustomShape 214"/>
              <p:cNvSpPr/>
              <p:nvPr/>
            </p:nvSpPr>
            <p:spPr>
              <a:xfrm>
                <a:off x="49262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79" name="CustomShape 215"/>
              <p:cNvSpPr/>
              <p:nvPr/>
            </p:nvSpPr>
            <p:spPr>
              <a:xfrm>
                <a:off x="50486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0" name="CustomShape 216"/>
              <p:cNvSpPr/>
              <p:nvPr/>
            </p:nvSpPr>
            <p:spPr>
              <a:xfrm>
                <a:off x="36986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1" name="CustomShape 217"/>
              <p:cNvSpPr/>
              <p:nvPr/>
            </p:nvSpPr>
            <p:spPr>
              <a:xfrm>
                <a:off x="38214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2" name="CustomShape 218"/>
              <p:cNvSpPr/>
              <p:nvPr/>
            </p:nvSpPr>
            <p:spPr>
              <a:xfrm>
                <a:off x="39441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3" name="CustomShape 219"/>
              <p:cNvSpPr/>
              <p:nvPr/>
            </p:nvSpPr>
            <p:spPr>
              <a:xfrm>
                <a:off x="40669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4" name="CustomShape 220"/>
              <p:cNvSpPr/>
              <p:nvPr/>
            </p:nvSpPr>
            <p:spPr>
              <a:xfrm>
                <a:off x="41896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5" name="CustomShape 221"/>
              <p:cNvSpPr/>
              <p:nvPr/>
            </p:nvSpPr>
            <p:spPr>
              <a:xfrm>
                <a:off x="43124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6" name="CustomShape 222"/>
              <p:cNvSpPr/>
              <p:nvPr/>
            </p:nvSpPr>
            <p:spPr>
              <a:xfrm>
                <a:off x="44352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7" name="CustomShape 223"/>
              <p:cNvSpPr/>
              <p:nvPr/>
            </p:nvSpPr>
            <p:spPr>
              <a:xfrm>
                <a:off x="45579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8" name="CustomShape 224"/>
              <p:cNvSpPr/>
              <p:nvPr/>
            </p:nvSpPr>
            <p:spPr>
              <a:xfrm>
                <a:off x="46807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89" name="CustomShape 225"/>
              <p:cNvSpPr/>
              <p:nvPr/>
            </p:nvSpPr>
            <p:spPr>
              <a:xfrm>
                <a:off x="48031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0" name="CustomShape 226"/>
              <p:cNvSpPr/>
              <p:nvPr/>
            </p:nvSpPr>
            <p:spPr>
              <a:xfrm>
                <a:off x="49262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1" name="CustomShape 227"/>
              <p:cNvSpPr/>
              <p:nvPr/>
            </p:nvSpPr>
            <p:spPr>
              <a:xfrm>
                <a:off x="50486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2" name="CustomShape 228"/>
              <p:cNvSpPr/>
              <p:nvPr/>
            </p:nvSpPr>
            <p:spPr>
              <a:xfrm>
                <a:off x="51426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3" name="CustomShape 229"/>
              <p:cNvSpPr/>
              <p:nvPr/>
            </p:nvSpPr>
            <p:spPr>
              <a:xfrm>
                <a:off x="52653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4" name="CustomShape 230"/>
              <p:cNvSpPr/>
              <p:nvPr/>
            </p:nvSpPr>
            <p:spPr>
              <a:xfrm>
                <a:off x="53881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5" name="CustomShape 231"/>
              <p:cNvSpPr/>
              <p:nvPr/>
            </p:nvSpPr>
            <p:spPr>
              <a:xfrm>
                <a:off x="55105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6" name="CustomShape 232"/>
              <p:cNvSpPr/>
              <p:nvPr/>
            </p:nvSpPr>
            <p:spPr>
              <a:xfrm>
                <a:off x="56336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7" name="CustomShape 233"/>
              <p:cNvSpPr/>
              <p:nvPr/>
            </p:nvSpPr>
            <p:spPr>
              <a:xfrm>
                <a:off x="57560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8" name="CustomShape 234"/>
              <p:cNvSpPr/>
              <p:nvPr/>
            </p:nvSpPr>
            <p:spPr>
              <a:xfrm>
                <a:off x="58788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99" name="CustomShape 235"/>
              <p:cNvSpPr/>
              <p:nvPr/>
            </p:nvSpPr>
            <p:spPr>
              <a:xfrm>
                <a:off x="60015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0" name="CustomShape 236"/>
              <p:cNvSpPr/>
              <p:nvPr/>
            </p:nvSpPr>
            <p:spPr>
              <a:xfrm>
                <a:off x="61243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1" name="CustomShape 237"/>
              <p:cNvSpPr/>
              <p:nvPr/>
            </p:nvSpPr>
            <p:spPr>
              <a:xfrm>
                <a:off x="62470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2" name="CustomShape 238"/>
              <p:cNvSpPr/>
              <p:nvPr/>
            </p:nvSpPr>
            <p:spPr>
              <a:xfrm>
                <a:off x="63698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3" name="CustomShape 239"/>
              <p:cNvSpPr/>
              <p:nvPr/>
            </p:nvSpPr>
            <p:spPr>
              <a:xfrm>
                <a:off x="64926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4" name="CustomShape 240"/>
              <p:cNvSpPr/>
              <p:nvPr/>
            </p:nvSpPr>
            <p:spPr>
              <a:xfrm>
                <a:off x="51426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5" name="CustomShape 241"/>
              <p:cNvSpPr/>
              <p:nvPr/>
            </p:nvSpPr>
            <p:spPr>
              <a:xfrm>
                <a:off x="52653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6" name="CustomShape 242"/>
              <p:cNvSpPr/>
              <p:nvPr/>
            </p:nvSpPr>
            <p:spPr>
              <a:xfrm>
                <a:off x="53881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7" name="CustomShape 243"/>
              <p:cNvSpPr/>
              <p:nvPr/>
            </p:nvSpPr>
            <p:spPr>
              <a:xfrm>
                <a:off x="55105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8" name="CustomShape 244"/>
              <p:cNvSpPr/>
              <p:nvPr/>
            </p:nvSpPr>
            <p:spPr>
              <a:xfrm>
                <a:off x="56336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09" name="CustomShape 245"/>
              <p:cNvSpPr/>
              <p:nvPr/>
            </p:nvSpPr>
            <p:spPr>
              <a:xfrm>
                <a:off x="57560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0" name="CustomShape 246"/>
              <p:cNvSpPr/>
              <p:nvPr/>
            </p:nvSpPr>
            <p:spPr>
              <a:xfrm>
                <a:off x="58788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1" name="CustomShape 247"/>
              <p:cNvSpPr/>
              <p:nvPr/>
            </p:nvSpPr>
            <p:spPr>
              <a:xfrm>
                <a:off x="60015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2" name="CustomShape 248"/>
              <p:cNvSpPr/>
              <p:nvPr/>
            </p:nvSpPr>
            <p:spPr>
              <a:xfrm>
                <a:off x="61243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3" name="CustomShape 249"/>
              <p:cNvSpPr/>
              <p:nvPr/>
            </p:nvSpPr>
            <p:spPr>
              <a:xfrm>
                <a:off x="62470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4" name="CustomShape 250"/>
              <p:cNvSpPr/>
              <p:nvPr/>
            </p:nvSpPr>
            <p:spPr>
              <a:xfrm>
                <a:off x="63698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5" name="CustomShape 251"/>
              <p:cNvSpPr/>
              <p:nvPr/>
            </p:nvSpPr>
            <p:spPr>
              <a:xfrm>
                <a:off x="64926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6" name="CustomShape 252"/>
              <p:cNvSpPr/>
              <p:nvPr/>
            </p:nvSpPr>
            <p:spPr>
              <a:xfrm>
                <a:off x="51426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7" name="CustomShape 253"/>
              <p:cNvSpPr/>
              <p:nvPr/>
            </p:nvSpPr>
            <p:spPr>
              <a:xfrm>
                <a:off x="52653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8" name="CustomShape 254"/>
              <p:cNvSpPr/>
              <p:nvPr/>
            </p:nvSpPr>
            <p:spPr>
              <a:xfrm>
                <a:off x="53881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19" name="CustomShape 255"/>
              <p:cNvSpPr/>
              <p:nvPr/>
            </p:nvSpPr>
            <p:spPr>
              <a:xfrm>
                <a:off x="55105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0" name="CustomShape 256"/>
              <p:cNvSpPr/>
              <p:nvPr/>
            </p:nvSpPr>
            <p:spPr>
              <a:xfrm>
                <a:off x="56336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1" name="CustomShape 257"/>
              <p:cNvSpPr/>
              <p:nvPr/>
            </p:nvSpPr>
            <p:spPr>
              <a:xfrm>
                <a:off x="57560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2" name="CustomShape 258"/>
              <p:cNvSpPr/>
              <p:nvPr/>
            </p:nvSpPr>
            <p:spPr>
              <a:xfrm>
                <a:off x="58788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3" name="CustomShape 259"/>
              <p:cNvSpPr/>
              <p:nvPr/>
            </p:nvSpPr>
            <p:spPr>
              <a:xfrm>
                <a:off x="60015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4" name="CustomShape 260"/>
              <p:cNvSpPr/>
              <p:nvPr/>
            </p:nvSpPr>
            <p:spPr>
              <a:xfrm>
                <a:off x="61243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5" name="CustomShape 261"/>
              <p:cNvSpPr/>
              <p:nvPr/>
            </p:nvSpPr>
            <p:spPr>
              <a:xfrm>
                <a:off x="62470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6" name="CustomShape 262"/>
              <p:cNvSpPr/>
              <p:nvPr/>
            </p:nvSpPr>
            <p:spPr>
              <a:xfrm>
                <a:off x="63698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7" name="CustomShape 263"/>
              <p:cNvSpPr/>
              <p:nvPr/>
            </p:nvSpPr>
            <p:spPr>
              <a:xfrm>
                <a:off x="64926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8" name="CustomShape 264"/>
              <p:cNvSpPr/>
              <p:nvPr/>
            </p:nvSpPr>
            <p:spPr>
              <a:xfrm>
                <a:off x="51426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29" name="CustomShape 265"/>
              <p:cNvSpPr/>
              <p:nvPr/>
            </p:nvSpPr>
            <p:spPr>
              <a:xfrm>
                <a:off x="52653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0" name="CustomShape 266"/>
              <p:cNvSpPr/>
              <p:nvPr/>
            </p:nvSpPr>
            <p:spPr>
              <a:xfrm>
                <a:off x="53881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1" name="CustomShape 267"/>
              <p:cNvSpPr/>
              <p:nvPr/>
            </p:nvSpPr>
            <p:spPr>
              <a:xfrm>
                <a:off x="55105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2" name="CustomShape 268"/>
              <p:cNvSpPr/>
              <p:nvPr/>
            </p:nvSpPr>
            <p:spPr>
              <a:xfrm>
                <a:off x="56336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3" name="CustomShape 269"/>
              <p:cNvSpPr/>
              <p:nvPr/>
            </p:nvSpPr>
            <p:spPr>
              <a:xfrm>
                <a:off x="57560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4" name="CustomShape 270"/>
              <p:cNvSpPr/>
              <p:nvPr/>
            </p:nvSpPr>
            <p:spPr>
              <a:xfrm>
                <a:off x="58788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5" name="CustomShape 271"/>
              <p:cNvSpPr/>
              <p:nvPr/>
            </p:nvSpPr>
            <p:spPr>
              <a:xfrm>
                <a:off x="60015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6" name="CustomShape 272"/>
              <p:cNvSpPr/>
              <p:nvPr/>
            </p:nvSpPr>
            <p:spPr>
              <a:xfrm>
                <a:off x="61243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7" name="CustomShape 273"/>
              <p:cNvSpPr/>
              <p:nvPr/>
            </p:nvSpPr>
            <p:spPr>
              <a:xfrm>
                <a:off x="62470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8" name="CustomShape 274"/>
              <p:cNvSpPr/>
              <p:nvPr/>
            </p:nvSpPr>
            <p:spPr>
              <a:xfrm>
                <a:off x="63698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39" name="CustomShape 275"/>
              <p:cNvSpPr/>
              <p:nvPr/>
            </p:nvSpPr>
            <p:spPr>
              <a:xfrm>
                <a:off x="64926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0" name="CustomShape 276"/>
              <p:cNvSpPr/>
              <p:nvPr/>
            </p:nvSpPr>
            <p:spPr>
              <a:xfrm>
                <a:off x="51426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1" name="CustomShape 277"/>
              <p:cNvSpPr/>
              <p:nvPr/>
            </p:nvSpPr>
            <p:spPr>
              <a:xfrm>
                <a:off x="52653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2" name="CustomShape 278"/>
              <p:cNvSpPr/>
              <p:nvPr/>
            </p:nvSpPr>
            <p:spPr>
              <a:xfrm>
                <a:off x="53881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3" name="CustomShape 279"/>
              <p:cNvSpPr/>
              <p:nvPr/>
            </p:nvSpPr>
            <p:spPr>
              <a:xfrm>
                <a:off x="55105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4" name="CustomShape 280"/>
              <p:cNvSpPr/>
              <p:nvPr/>
            </p:nvSpPr>
            <p:spPr>
              <a:xfrm>
                <a:off x="56336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5" name="CustomShape 281"/>
              <p:cNvSpPr/>
              <p:nvPr/>
            </p:nvSpPr>
            <p:spPr>
              <a:xfrm>
                <a:off x="57560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6" name="CustomShape 282"/>
              <p:cNvSpPr/>
              <p:nvPr/>
            </p:nvSpPr>
            <p:spPr>
              <a:xfrm>
                <a:off x="58788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7" name="CustomShape 283"/>
              <p:cNvSpPr/>
              <p:nvPr/>
            </p:nvSpPr>
            <p:spPr>
              <a:xfrm>
                <a:off x="60015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8" name="CustomShape 284"/>
              <p:cNvSpPr/>
              <p:nvPr/>
            </p:nvSpPr>
            <p:spPr>
              <a:xfrm>
                <a:off x="61243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49" name="CustomShape 285"/>
              <p:cNvSpPr/>
              <p:nvPr/>
            </p:nvSpPr>
            <p:spPr>
              <a:xfrm>
                <a:off x="62470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0" name="CustomShape 286"/>
              <p:cNvSpPr/>
              <p:nvPr/>
            </p:nvSpPr>
            <p:spPr>
              <a:xfrm>
                <a:off x="63698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1" name="CustomShape 287"/>
              <p:cNvSpPr/>
              <p:nvPr/>
            </p:nvSpPr>
            <p:spPr>
              <a:xfrm>
                <a:off x="64926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2" name="CustomShape 288"/>
              <p:cNvSpPr/>
              <p:nvPr/>
            </p:nvSpPr>
            <p:spPr>
              <a:xfrm>
                <a:off x="51426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3" name="CustomShape 289"/>
              <p:cNvSpPr/>
              <p:nvPr/>
            </p:nvSpPr>
            <p:spPr>
              <a:xfrm>
                <a:off x="52653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4" name="CustomShape 290"/>
              <p:cNvSpPr/>
              <p:nvPr/>
            </p:nvSpPr>
            <p:spPr>
              <a:xfrm>
                <a:off x="53881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5" name="CustomShape 291"/>
              <p:cNvSpPr/>
              <p:nvPr/>
            </p:nvSpPr>
            <p:spPr>
              <a:xfrm>
                <a:off x="55105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6" name="CustomShape 292"/>
              <p:cNvSpPr/>
              <p:nvPr/>
            </p:nvSpPr>
            <p:spPr>
              <a:xfrm>
                <a:off x="56336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7" name="CustomShape 293"/>
              <p:cNvSpPr/>
              <p:nvPr/>
            </p:nvSpPr>
            <p:spPr>
              <a:xfrm>
                <a:off x="57560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8" name="CustomShape 294"/>
              <p:cNvSpPr/>
              <p:nvPr/>
            </p:nvSpPr>
            <p:spPr>
              <a:xfrm>
                <a:off x="58788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59" name="CustomShape 295"/>
              <p:cNvSpPr/>
              <p:nvPr/>
            </p:nvSpPr>
            <p:spPr>
              <a:xfrm>
                <a:off x="60015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0" name="CustomShape 296"/>
              <p:cNvSpPr/>
              <p:nvPr/>
            </p:nvSpPr>
            <p:spPr>
              <a:xfrm>
                <a:off x="61243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1" name="CustomShape 297"/>
              <p:cNvSpPr/>
              <p:nvPr/>
            </p:nvSpPr>
            <p:spPr>
              <a:xfrm>
                <a:off x="62470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2" name="CustomShape 298"/>
              <p:cNvSpPr/>
              <p:nvPr/>
            </p:nvSpPr>
            <p:spPr>
              <a:xfrm>
                <a:off x="63698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3" name="CustomShape 299"/>
              <p:cNvSpPr/>
              <p:nvPr/>
            </p:nvSpPr>
            <p:spPr>
              <a:xfrm>
                <a:off x="64926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4" name="CustomShape 300"/>
              <p:cNvSpPr/>
              <p:nvPr/>
            </p:nvSpPr>
            <p:spPr>
              <a:xfrm>
                <a:off x="65862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5" name="CustomShape 301"/>
              <p:cNvSpPr/>
              <p:nvPr/>
            </p:nvSpPr>
            <p:spPr>
              <a:xfrm>
                <a:off x="67089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6" name="CustomShape 302"/>
              <p:cNvSpPr/>
              <p:nvPr/>
            </p:nvSpPr>
            <p:spPr>
              <a:xfrm>
                <a:off x="68317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7" name="CustomShape 303"/>
              <p:cNvSpPr/>
              <p:nvPr/>
            </p:nvSpPr>
            <p:spPr>
              <a:xfrm>
                <a:off x="69544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8" name="CustomShape 304"/>
              <p:cNvSpPr/>
              <p:nvPr/>
            </p:nvSpPr>
            <p:spPr>
              <a:xfrm>
                <a:off x="70772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69" name="CustomShape 305"/>
              <p:cNvSpPr/>
              <p:nvPr/>
            </p:nvSpPr>
            <p:spPr>
              <a:xfrm>
                <a:off x="72000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0" name="CustomShape 306"/>
              <p:cNvSpPr/>
              <p:nvPr/>
            </p:nvSpPr>
            <p:spPr>
              <a:xfrm>
                <a:off x="73227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1" name="CustomShape 307"/>
              <p:cNvSpPr/>
              <p:nvPr/>
            </p:nvSpPr>
            <p:spPr>
              <a:xfrm>
                <a:off x="74455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2" name="CustomShape 308"/>
              <p:cNvSpPr/>
              <p:nvPr/>
            </p:nvSpPr>
            <p:spPr>
              <a:xfrm>
                <a:off x="75682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3" name="CustomShape 309"/>
              <p:cNvSpPr/>
              <p:nvPr/>
            </p:nvSpPr>
            <p:spPr>
              <a:xfrm>
                <a:off x="769104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4" name="CustomShape 310"/>
              <p:cNvSpPr/>
              <p:nvPr/>
            </p:nvSpPr>
            <p:spPr>
              <a:xfrm>
                <a:off x="78138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5" name="CustomShape 311"/>
              <p:cNvSpPr/>
              <p:nvPr/>
            </p:nvSpPr>
            <p:spPr>
              <a:xfrm>
                <a:off x="793620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6" name="CustomShape 312"/>
              <p:cNvSpPr/>
              <p:nvPr/>
            </p:nvSpPr>
            <p:spPr>
              <a:xfrm>
                <a:off x="65862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7" name="CustomShape 313"/>
              <p:cNvSpPr/>
              <p:nvPr/>
            </p:nvSpPr>
            <p:spPr>
              <a:xfrm>
                <a:off x="67089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8" name="CustomShape 314"/>
              <p:cNvSpPr/>
              <p:nvPr/>
            </p:nvSpPr>
            <p:spPr>
              <a:xfrm>
                <a:off x="68317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79" name="CustomShape 315"/>
              <p:cNvSpPr/>
              <p:nvPr/>
            </p:nvSpPr>
            <p:spPr>
              <a:xfrm>
                <a:off x="69544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0" name="CustomShape 316"/>
              <p:cNvSpPr/>
              <p:nvPr/>
            </p:nvSpPr>
            <p:spPr>
              <a:xfrm>
                <a:off x="70772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6"/>
                      <a:pt x="822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1" name="CustomShape 317"/>
              <p:cNvSpPr/>
              <p:nvPr/>
            </p:nvSpPr>
            <p:spPr>
              <a:xfrm>
                <a:off x="72000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2" name="CustomShape 318"/>
              <p:cNvSpPr/>
              <p:nvPr/>
            </p:nvSpPr>
            <p:spPr>
              <a:xfrm>
                <a:off x="73227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3" name="CustomShape 319"/>
              <p:cNvSpPr/>
              <p:nvPr/>
            </p:nvSpPr>
            <p:spPr>
              <a:xfrm>
                <a:off x="74455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6"/>
                      <a:pt x="842" y="3718"/>
                      <a:pt x="1869" y="3718"/>
                    </a:cubicBezTo>
                    <a:cubicBezTo>
                      <a:pt x="2896" y="3718"/>
                      <a:pt x="3717" y="2896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4" name="CustomShape 320"/>
              <p:cNvSpPr/>
              <p:nvPr/>
            </p:nvSpPr>
            <p:spPr>
              <a:xfrm>
                <a:off x="75682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6"/>
                      <a:pt x="821" y="3718"/>
                      <a:pt x="1848" y="3718"/>
                    </a:cubicBezTo>
                    <a:cubicBezTo>
                      <a:pt x="2875" y="3718"/>
                      <a:pt x="3717" y="2896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5" name="CustomShape 321"/>
              <p:cNvSpPr/>
              <p:nvPr/>
            </p:nvSpPr>
            <p:spPr>
              <a:xfrm>
                <a:off x="769104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6" name="CustomShape 322"/>
              <p:cNvSpPr/>
              <p:nvPr/>
            </p:nvSpPr>
            <p:spPr>
              <a:xfrm>
                <a:off x="78138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7" name="CustomShape 323"/>
              <p:cNvSpPr/>
              <p:nvPr/>
            </p:nvSpPr>
            <p:spPr>
              <a:xfrm>
                <a:off x="793620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8" name="CustomShape 324"/>
              <p:cNvSpPr/>
              <p:nvPr/>
            </p:nvSpPr>
            <p:spPr>
              <a:xfrm>
                <a:off x="65862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89" name="CustomShape 325"/>
              <p:cNvSpPr/>
              <p:nvPr/>
            </p:nvSpPr>
            <p:spPr>
              <a:xfrm>
                <a:off x="67089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0" name="CustomShape 326"/>
              <p:cNvSpPr/>
              <p:nvPr/>
            </p:nvSpPr>
            <p:spPr>
              <a:xfrm>
                <a:off x="68317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1" name="CustomShape 327"/>
              <p:cNvSpPr/>
              <p:nvPr/>
            </p:nvSpPr>
            <p:spPr>
              <a:xfrm>
                <a:off x="69544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2" name="CustomShape 328"/>
              <p:cNvSpPr/>
              <p:nvPr/>
            </p:nvSpPr>
            <p:spPr>
              <a:xfrm>
                <a:off x="70772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3" name="CustomShape 329"/>
              <p:cNvSpPr/>
              <p:nvPr/>
            </p:nvSpPr>
            <p:spPr>
              <a:xfrm>
                <a:off x="72000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4" name="CustomShape 330"/>
              <p:cNvSpPr/>
              <p:nvPr/>
            </p:nvSpPr>
            <p:spPr>
              <a:xfrm>
                <a:off x="73227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5" name="CustomShape 331"/>
              <p:cNvSpPr/>
              <p:nvPr/>
            </p:nvSpPr>
            <p:spPr>
              <a:xfrm>
                <a:off x="74455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6" name="CustomShape 332"/>
              <p:cNvSpPr/>
              <p:nvPr/>
            </p:nvSpPr>
            <p:spPr>
              <a:xfrm>
                <a:off x="75682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7" name="CustomShape 333"/>
              <p:cNvSpPr/>
              <p:nvPr/>
            </p:nvSpPr>
            <p:spPr>
              <a:xfrm>
                <a:off x="769104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8" name="CustomShape 334"/>
              <p:cNvSpPr/>
              <p:nvPr/>
            </p:nvSpPr>
            <p:spPr>
              <a:xfrm>
                <a:off x="78138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99" name="CustomShape 335"/>
              <p:cNvSpPr/>
              <p:nvPr/>
            </p:nvSpPr>
            <p:spPr>
              <a:xfrm>
                <a:off x="793620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0" name="CustomShape 336"/>
              <p:cNvSpPr/>
              <p:nvPr/>
            </p:nvSpPr>
            <p:spPr>
              <a:xfrm>
                <a:off x="65862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1" name="CustomShape 337"/>
              <p:cNvSpPr/>
              <p:nvPr/>
            </p:nvSpPr>
            <p:spPr>
              <a:xfrm>
                <a:off x="67089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2" name="CustomShape 338"/>
              <p:cNvSpPr/>
              <p:nvPr/>
            </p:nvSpPr>
            <p:spPr>
              <a:xfrm>
                <a:off x="68317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3" name="CustomShape 339"/>
              <p:cNvSpPr/>
              <p:nvPr/>
            </p:nvSpPr>
            <p:spPr>
              <a:xfrm>
                <a:off x="69544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4" name="CustomShape 340"/>
              <p:cNvSpPr/>
              <p:nvPr/>
            </p:nvSpPr>
            <p:spPr>
              <a:xfrm>
                <a:off x="70772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2" y="1"/>
                      <a:pt x="0" y="843"/>
                      <a:pt x="0" y="1870"/>
                    </a:cubicBezTo>
                    <a:cubicBezTo>
                      <a:pt x="0" y="2897"/>
                      <a:pt x="822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5" name="CustomShape 341"/>
              <p:cNvSpPr/>
              <p:nvPr/>
            </p:nvSpPr>
            <p:spPr>
              <a:xfrm>
                <a:off x="72000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6" name="CustomShape 342"/>
              <p:cNvSpPr/>
              <p:nvPr/>
            </p:nvSpPr>
            <p:spPr>
              <a:xfrm>
                <a:off x="73227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7" name="CustomShape 343"/>
              <p:cNvSpPr/>
              <p:nvPr/>
            </p:nvSpPr>
            <p:spPr>
              <a:xfrm>
                <a:off x="74455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0" y="843"/>
                      <a:pt x="0" y="1870"/>
                    </a:cubicBezTo>
                    <a:cubicBezTo>
                      <a:pt x="0" y="2897"/>
                      <a:pt x="842" y="3718"/>
                      <a:pt x="1869" y="3718"/>
                    </a:cubicBezTo>
                    <a:cubicBezTo>
                      <a:pt x="2896" y="3718"/>
                      <a:pt x="3717" y="2897"/>
                      <a:pt x="3717" y="1870"/>
                    </a:cubicBezTo>
                    <a:cubicBezTo>
                      <a:pt x="3717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8" name="CustomShape 344"/>
              <p:cNvSpPr/>
              <p:nvPr/>
            </p:nvSpPr>
            <p:spPr>
              <a:xfrm>
                <a:off x="75682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1"/>
                    </a:moveTo>
                    <a:cubicBezTo>
                      <a:pt x="821" y="1"/>
                      <a:pt x="0" y="843"/>
                      <a:pt x="0" y="1870"/>
                    </a:cubicBezTo>
                    <a:cubicBezTo>
                      <a:pt x="0" y="2897"/>
                      <a:pt x="821" y="3718"/>
                      <a:pt x="1848" y="3718"/>
                    </a:cubicBezTo>
                    <a:cubicBezTo>
                      <a:pt x="2875" y="3718"/>
                      <a:pt x="3717" y="2897"/>
                      <a:pt x="3717" y="1870"/>
                    </a:cubicBezTo>
                    <a:cubicBezTo>
                      <a:pt x="3717" y="843"/>
                      <a:pt x="2875" y="1"/>
                      <a:pt x="18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09" name="CustomShape 345"/>
              <p:cNvSpPr/>
              <p:nvPr/>
            </p:nvSpPr>
            <p:spPr>
              <a:xfrm>
                <a:off x="769104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0" name="CustomShape 346"/>
              <p:cNvSpPr/>
              <p:nvPr/>
            </p:nvSpPr>
            <p:spPr>
              <a:xfrm>
                <a:off x="78138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1" name="CustomShape 347"/>
              <p:cNvSpPr/>
              <p:nvPr/>
            </p:nvSpPr>
            <p:spPr>
              <a:xfrm>
                <a:off x="793620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2" name="CustomShape 348"/>
              <p:cNvSpPr/>
              <p:nvPr/>
            </p:nvSpPr>
            <p:spPr>
              <a:xfrm>
                <a:off x="65862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3" name="CustomShape 349"/>
              <p:cNvSpPr/>
              <p:nvPr/>
            </p:nvSpPr>
            <p:spPr>
              <a:xfrm>
                <a:off x="67089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4" name="CustomShape 350"/>
              <p:cNvSpPr/>
              <p:nvPr/>
            </p:nvSpPr>
            <p:spPr>
              <a:xfrm>
                <a:off x="68317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5" name="CustomShape 351"/>
              <p:cNvSpPr/>
              <p:nvPr/>
            </p:nvSpPr>
            <p:spPr>
              <a:xfrm>
                <a:off x="69544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6" name="CustomShape 352"/>
              <p:cNvSpPr/>
              <p:nvPr/>
            </p:nvSpPr>
            <p:spPr>
              <a:xfrm>
                <a:off x="70772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7" name="CustomShape 353"/>
              <p:cNvSpPr/>
              <p:nvPr/>
            </p:nvSpPr>
            <p:spPr>
              <a:xfrm>
                <a:off x="72000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8" name="CustomShape 354"/>
              <p:cNvSpPr/>
              <p:nvPr/>
            </p:nvSpPr>
            <p:spPr>
              <a:xfrm>
                <a:off x="73227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19" name="CustomShape 355"/>
              <p:cNvSpPr/>
              <p:nvPr/>
            </p:nvSpPr>
            <p:spPr>
              <a:xfrm>
                <a:off x="74455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0" name="CustomShape 356"/>
              <p:cNvSpPr/>
              <p:nvPr/>
            </p:nvSpPr>
            <p:spPr>
              <a:xfrm>
                <a:off x="75682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1" name="CustomShape 357"/>
              <p:cNvSpPr/>
              <p:nvPr/>
            </p:nvSpPr>
            <p:spPr>
              <a:xfrm>
                <a:off x="769104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2" name="CustomShape 358"/>
              <p:cNvSpPr/>
              <p:nvPr/>
            </p:nvSpPr>
            <p:spPr>
              <a:xfrm>
                <a:off x="78138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3" name="CustomShape 359"/>
              <p:cNvSpPr/>
              <p:nvPr/>
            </p:nvSpPr>
            <p:spPr>
              <a:xfrm>
                <a:off x="793620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4" name="CustomShape 360"/>
              <p:cNvSpPr/>
              <p:nvPr/>
            </p:nvSpPr>
            <p:spPr>
              <a:xfrm>
                <a:off x="65862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5" name="CustomShape 361"/>
              <p:cNvSpPr/>
              <p:nvPr/>
            </p:nvSpPr>
            <p:spPr>
              <a:xfrm>
                <a:off x="67089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6" name="CustomShape 362"/>
              <p:cNvSpPr/>
              <p:nvPr/>
            </p:nvSpPr>
            <p:spPr>
              <a:xfrm>
                <a:off x="68317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7" name="CustomShape 363"/>
              <p:cNvSpPr/>
              <p:nvPr/>
            </p:nvSpPr>
            <p:spPr>
              <a:xfrm>
                <a:off x="69544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8" name="CustomShape 364"/>
              <p:cNvSpPr/>
              <p:nvPr/>
            </p:nvSpPr>
            <p:spPr>
              <a:xfrm>
                <a:off x="70772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2" y="0"/>
                      <a:pt x="0" y="842"/>
                      <a:pt x="0" y="1869"/>
                    </a:cubicBezTo>
                    <a:cubicBezTo>
                      <a:pt x="0" y="2896"/>
                      <a:pt x="822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29" name="CustomShape 365"/>
              <p:cNvSpPr/>
              <p:nvPr/>
            </p:nvSpPr>
            <p:spPr>
              <a:xfrm>
                <a:off x="72000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0" name="CustomShape 366"/>
              <p:cNvSpPr/>
              <p:nvPr/>
            </p:nvSpPr>
            <p:spPr>
              <a:xfrm>
                <a:off x="73227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1" name="CustomShape 367"/>
              <p:cNvSpPr/>
              <p:nvPr/>
            </p:nvSpPr>
            <p:spPr>
              <a:xfrm>
                <a:off x="74455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0" y="842"/>
                      <a:pt x="0" y="1869"/>
                    </a:cubicBezTo>
                    <a:cubicBezTo>
                      <a:pt x="0" y="2896"/>
                      <a:pt x="842" y="3717"/>
                      <a:pt x="1869" y="3717"/>
                    </a:cubicBezTo>
                    <a:cubicBezTo>
                      <a:pt x="2896" y="3717"/>
                      <a:pt x="3717" y="2896"/>
                      <a:pt x="3717" y="1869"/>
                    </a:cubicBezTo>
                    <a:cubicBezTo>
                      <a:pt x="3717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2" name="CustomShape 368"/>
              <p:cNvSpPr/>
              <p:nvPr/>
            </p:nvSpPr>
            <p:spPr>
              <a:xfrm>
                <a:off x="75682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8" y="0"/>
                    </a:moveTo>
                    <a:cubicBezTo>
                      <a:pt x="821" y="0"/>
                      <a:pt x="0" y="842"/>
                      <a:pt x="0" y="1869"/>
                    </a:cubicBezTo>
                    <a:cubicBezTo>
                      <a:pt x="0" y="2896"/>
                      <a:pt x="821" y="3717"/>
                      <a:pt x="1848" y="3717"/>
                    </a:cubicBezTo>
                    <a:cubicBezTo>
                      <a:pt x="2875" y="3717"/>
                      <a:pt x="3717" y="2896"/>
                      <a:pt x="3717" y="1869"/>
                    </a:cubicBezTo>
                    <a:cubicBezTo>
                      <a:pt x="3717" y="842"/>
                      <a:pt x="2875" y="0"/>
                      <a:pt x="1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3" name="CustomShape 369"/>
              <p:cNvSpPr/>
              <p:nvPr/>
            </p:nvSpPr>
            <p:spPr>
              <a:xfrm>
                <a:off x="769104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4" name="CustomShape 370"/>
              <p:cNvSpPr/>
              <p:nvPr/>
            </p:nvSpPr>
            <p:spPr>
              <a:xfrm>
                <a:off x="78138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5" name="CustomShape 371"/>
              <p:cNvSpPr/>
              <p:nvPr/>
            </p:nvSpPr>
            <p:spPr>
              <a:xfrm>
                <a:off x="793620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6" name="CustomShape 372"/>
              <p:cNvSpPr/>
              <p:nvPr/>
            </p:nvSpPr>
            <p:spPr>
              <a:xfrm>
                <a:off x="805896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7" name="CustomShape 373"/>
              <p:cNvSpPr/>
              <p:nvPr/>
            </p:nvSpPr>
            <p:spPr>
              <a:xfrm>
                <a:off x="818172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8" name="CustomShape 374"/>
              <p:cNvSpPr/>
              <p:nvPr/>
            </p:nvSpPr>
            <p:spPr>
              <a:xfrm>
                <a:off x="8304480" y="387936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39" name="CustomShape 375"/>
              <p:cNvSpPr/>
              <p:nvPr/>
            </p:nvSpPr>
            <p:spPr>
              <a:xfrm>
                <a:off x="805896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6"/>
                      <a:pt x="842" y="3718"/>
                      <a:pt x="1869" y="3718"/>
                    </a:cubicBezTo>
                    <a:cubicBezTo>
                      <a:pt x="2896" y="3718"/>
                      <a:pt x="3718" y="2896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0" name="CustomShape 376"/>
              <p:cNvSpPr/>
              <p:nvPr/>
            </p:nvSpPr>
            <p:spPr>
              <a:xfrm>
                <a:off x="818172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6"/>
                      <a:pt x="822" y="3718"/>
                      <a:pt x="1849" y="3718"/>
                    </a:cubicBezTo>
                    <a:cubicBezTo>
                      <a:pt x="2876" y="3718"/>
                      <a:pt x="3718" y="2896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1" name="CustomShape 377"/>
              <p:cNvSpPr/>
              <p:nvPr/>
            </p:nvSpPr>
            <p:spPr>
              <a:xfrm>
                <a:off x="8304480" y="399960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6"/>
                      <a:pt x="843" y="3718"/>
                      <a:pt x="1870" y="3718"/>
                    </a:cubicBezTo>
                    <a:cubicBezTo>
                      <a:pt x="2897" y="3718"/>
                      <a:pt x="3718" y="2896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2" name="CustomShape 378"/>
              <p:cNvSpPr/>
              <p:nvPr/>
            </p:nvSpPr>
            <p:spPr>
              <a:xfrm>
                <a:off x="805896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3" name="CustomShape 379"/>
              <p:cNvSpPr/>
              <p:nvPr/>
            </p:nvSpPr>
            <p:spPr>
              <a:xfrm>
                <a:off x="818172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4" name="CustomShape 380"/>
              <p:cNvSpPr/>
              <p:nvPr/>
            </p:nvSpPr>
            <p:spPr>
              <a:xfrm>
                <a:off x="8304480" y="411984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5" name="CustomShape 381"/>
              <p:cNvSpPr/>
              <p:nvPr/>
            </p:nvSpPr>
            <p:spPr>
              <a:xfrm>
                <a:off x="805896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1"/>
                    </a:moveTo>
                    <a:cubicBezTo>
                      <a:pt x="842" y="1"/>
                      <a:pt x="1" y="843"/>
                      <a:pt x="1" y="1870"/>
                    </a:cubicBezTo>
                    <a:cubicBezTo>
                      <a:pt x="1" y="2897"/>
                      <a:pt x="842" y="3718"/>
                      <a:pt x="1869" y="3718"/>
                    </a:cubicBezTo>
                    <a:cubicBezTo>
                      <a:pt x="2896" y="3718"/>
                      <a:pt x="3718" y="2897"/>
                      <a:pt x="3718" y="1870"/>
                    </a:cubicBezTo>
                    <a:cubicBezTo>
                      <a:pt x="3718" y="843"/>
                      <a:pt x="2896" y="1"/>
                      <a:pt x="1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6" name="CustomShape 382"/>
              <p:cNvSpPr/>
              <p:nvPr/>
            </p:nvSpPr>
            <p:spPr>
              <a:xfrm>
                <a:off x="818172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1"/>
                    </a:moveTo>
                    <a:cubicBezTo>
                      <a:pt x="822" y="1"/>
                      <a:pt x="1" y="843"/>
                      <a:pt x="1" y="1870"/>
                    </a:cubicBezTo>
                    <a:cubicBezTo>
                      <a:pt x="1" y="2897"/>
                      <a:pt x="822" y="3718"/>
                      <a:pt x="1849" y="3718"/>
                    </a:cubicBezTo>
                    <a:cubicBezTo>
                      <a:pt x="2876" y="3718"/>
                      <a:pt x="3718" y="2897"/>
                      <a:pt x="3718" y="1870"/>
                    </a:cubicBezTo>
                    <a:cubicBezTo>
                      <a:pt x="3718" y="843"/>
                      <a:pt x="2876" y="1"/>
                      <a:pt x="18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7" name="CustomShape 383"/>
              <p:cNvSpPr/>
              <p:nvPr/>
            </p:nvSpPr>
            <p:spPr>
              <a:xfrm>
                <a:off x="8304480" y="42400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1"/>
                    </a:moveTo>
                    <a:cubicBezTo>
                      <a:pt x="843" y="1"/>
                      <a:pt x="1" y="843"/>
                      <a:pt x="1" y="1870"/>
                    </a:cubicBezTo>
                    <a:cubicBezTo>
                      <a:pt x="1" y="2897"/>
                      <a:pt x="843" y="3718"/>
                      <a:pt x="1870" y="3718"/>
                    </a:cubicBezTo>
                    <a:cubicBezTo>
                      <a:pt x="2897" y="3718"/>
                      <a:pt x="3718" y="2897"/>
                      <a:pt x="3718" y="1870"/>
                    </a:cubicBezTo>
                    <a:cubicBezTo>
                      <a:pt x="3718" y="843"/>
                      <a:pt x="2897" y="1"/>
                      <a:pt x="18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8" name="CustomShape 384"/>
              <p:cNvSpPr/>
              <p:nvPr/>
            </p:nvSpPr>
            <p:spPr>
              <a:xfrm>
                <a:off x="805896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49" name="CustomShape 385"/>
              <p:cNvSpPr/>
              <p:nvPr/>
            </p:nvSpPr>
            <p:spPr>
              <a:xfrm>
                <a:off x="818172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50" name="CustomShape 386"/>
              <p:cNvSpPr/>
              <p:nvPr/>
            </p:nvSpPr>
            <p:spPr>
              <a:xfrm>
                <a:off x="8304480" y="436068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51" name="CustomShape 387"/>
              <p:cNvSpPr/>
              <p:nvPr/>
            </p:nvSpPr>
            <p:spPr>
              <a:xfrm>
                <a:off x="805896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69" y="0"/>
                    </a:moveTo>
                    <a:cubicBezTo>
                      <a:pt x="842" y="0"/>
                      <a:pt x="1" y="842"/>
                      <a:pt x="1" y="1869"/>
                    </a:cubicBezTo>
                    <a:cubicBezTo>
                      <a:pt x="1" y="2896"/>
                      <a:pt x="842" y="3717"/>
                      <a:pt x="1869" y="3717"/>
                    </a:cubicBezTo>
                    <a:cubicBezTo>
                      <a:pt x="2896" y="3717"/>
                      <a:pt x="3718" y="2896"/>
                      <a:pt x="3718" y="1869"/>
                    </a:cubicBezTo>
                    <a:cubicBezTo>
                      <a:pt x="3718" y="842"/>
                      <a:pt x="2896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52" name="CustomShape 388"/>
              <p:cNvSpPr/>
              <p:nvPr/>
            </p:nvSpPr>
            <p:spPr>
              <a:xfrm>
                <a:off x="818172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49" y="0"/>
                    </a:moveTo>
                    <a:cubicBezTo>
                      <a:pt x="822" y="0"/>
                      <a:pt x="1" y="842"/>
                      <a:pt x="1" y="1869"/>
                    </a:cubicBezTo>
                    <a:cubicBezTo>
                      <a:pt x="1" y="2896"/>
                      <a:pt x="822" y="3717"/>
                      <a:pt x="1849" y="3717"/>
                    </a:cubicBezTo>
                    <a:cubicBezTo>
                      <a:pt x="2876" y="3717"/>
                      <a:pt x="3718" y="2896"/>
                      <a:pt x="3718" y="1869"/>
                    </a:cubicBezTo>
                    <a:cubicBezTo>
                      <a:pt x="3718" y="842"/>
                      <a:pt x="2876" y="0"/>
                      <a:pt x="1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753" name="CustomShape 389"/>
              <p:cNvSpPr/>
              <p:nvPr/>
            </p:nvSpPr>
            <p:spPr>
              <a:xfrm>
                <a:off x="8304480" y="4480920"/>
                <a:ext cx="34560" cy="34560"/>
              </a:xfrm>
              <a:custGeom>
                <a:avLst/>
                <a:gdLst/>
                <a:ahLst/>
                <a:rect l="l" t="t" r="r" b="b"/>
                <a:pathLst>
                  <a:path w="3718" h="3718">
                    <a:moveTo>
                      <a:pt x="1870" y="0"/>
                    </a:moveTo>
                    <a:cubicBezTo>
                      <a:pt x="843" y="0"/>
                      <a:pt x="1" y="842"/>
                      <a:pt x="1" y="1869"/>
                    </a:cubicBezTo>
                    <a:cubicBezTo>
                      <a:pt x="1" y="2896"/>
                      <a:pt x="843" y="3717"/>
                      <a:pt x="1870" y="3717"/>
                    </a:cubicBezTo>
                    <a:cubicBezTo>
                      <a:pt x="2897" y="3717"/>
                      <a:pt x="3718" y="2896"/>
                      <a:pt x="3718" y="1869"/>
                    </a:cubicBezTo>
                    <a:cubicBezTo>
                      <a:pt x="3718" y="842"/>
                      <a:pt x="2897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754" name="PlaceHolder 39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CustomShape 1"/>
          <p:cNvSpPr/>
          <p:nvPr/>
        </p:nvSpPr>
        <p:spPr>
          <a:xfrm>
            <a:off x="1016640" y="2104200"/>
            <a:ext cx="7719840" cy="2797200"/>
          </a:xfrm>
          <a:prstGeom prst="rect">
            <a:avLst/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2" name="CustomShape 2"/>
          <p:cNvSpPr/>
          <p:nvPr/>
        </p:nvSpPr>
        <p:spPr>
          <a:xfrm>
            <a:off x="864360" y="1951920"/>
            <a:ext cx="7719840" cy="279720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3" name="CustomShape 3"/>
          <p:cNvSpPr/>
          <p:nvPr/>
        </p:nvSpPr>
        <p:spPr>
          <a:xfrm>
            <a:off x="711720" y="1799280"/>
            <a:ext cx="7719840" cy="2797200"/>
          </a:xfrm>
          <a:prstGeom prst="rect">
            <a:avLst/>
          </a:prstGeom>
          <a:solidFill>
            <a:schemeClr val="l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4" name="CustomShape 4"/>
          <p:cNvSpPr/>
          <p:nvPr/>
        </p:nvSpPr>
        <p:spPr>
          <a:xfrm>
            <a:off x="-497880" y="2146680"/>
            <a:ext cx="849960" cy="849960"/>
          </a:xfrm>
          <a:prstGeom prst="ellipse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5" name="PlaceHolder 5"/>
          <p:cNvSpPr>
            <a:spLocks noGrp="1"/>
          </p:cNvSpPr>
          <p:nvPr>
            <p:ph type="sldNum"/>
          </p:nvPr>
        </p:nvSpPr>
        <p:spPr>
          <a:xfrm>
            <a:off x="0" y="2374920"/>
            <a:ext cx="35064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A96C874F-EC35-4F0D-8387-70D0AA295AB8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1796" name="CustomShape 6"/>
          <p:cNvSpPr/>
          <p:nvPr/>
        </p:nvSpPr>
        <p:spPr>
          <a:xfrm>
            <a:off x="1016640" y="844200"/>
            <a:ext cx="7719840" cy="731160"/>
          </a:xfrm>
          <a:prstGeom prst="rect">
            <a:avLst/>
          </a:prstGeom>
          <a:solidFill>
            <a:schemeClr val="dk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7" name="CustomShape 7"/>
          <p:cNvSpPr/>
          <p:nvPr/>
        </p:nvSpPr>
        <p:spPr>
          <a:xfrm>
            <a:off x="864360" y="691920"/>
            <a:ext cx="7719840" cy="73548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8" name="PlaceHolder 8"/>
          <p:cNvSpPr>
            <a:spLocks noGrp="1"/>
          </p:cNvSpPr>
          <p:nvPr>
            <p:ph type="title"/>
          </p:nvPr>
        </p:nvSpPr>
        <p:spPr>
          <a:xfrm>
            <a:off x="712080" y="539280"/>
            <a:ext cx="7719840" cy="73548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9" name="CustomShape 9"/>
          <p:cNvSpPr/>
          <p:nvPr/>
        </p:nvSpPr>
        <p:spPr>
          <a:xfrm>
            <a:off x="8662320" y="97560"/>
            <a:ext cx="384840" cy="384840"/>
          </a:xfrm>
          <a:custGeom>
            <a:avLst/>
            <a:gdLst/>
            <a:ahLst/>
            <a:rect l="l" t="t" r="r" b="b"/>
            <a:pathLst>
              <a:path w="9454" h="9454">
                <a:moveTo>
                  <a:pt x="4727" y="0"/>
                </a:moveTo>
                <a:cubicBezTo>
                  <a:pt x="4549" y="1155"/>
                  <a:pt x="4025" y="2251"/>
                  <a:pt x="3144" y="3144"/>
                </a:cubicBezTo>
                <a:cubicBezTo>
                  <a:pt x="2251" y="4025"/>
                  <a:pt x="1155" y="4549"/>
                  <a:pt x="0" y="4727"/>
                </a:cubicBezTo>
                <a:cubicBezTo>
                  <a:pt x="1155" y="4906"/>
                  <a:pt x="2251" y="5442"/>
                  <a:pt x="3144" y="6323"/>
                </a:cubicBezTo>
                <a:cubicBezTo>
                  <a:pt x="4025" y="7204"/>
                  <a:pt x="4549" y="8311"/>
                  <a:pt x="4727" y="9454"/>
                </a:cubicBezTo>
                <a:cubicBezTo>
                  <a:pt x="4906" y="8311"/>
                  <a:pt x="5442" y="7204"/>
                  <a:pt x="6323" y="6323"/>
                </a:cubicBezTo>
                <a:cubicBezTo>
                  <a:pt x="7204" y="5442"/>
                  <a:pt x="8311" y="4906"/>
                  <a:pt x="9454" y="4727"/>
                </a:cubicBezTo>
                <a:cubicBezTo>
                  <a:pt x="8311" y="4549"/>
                  <a:pt x="7204" y="4025"/>
                  <a:pt x="6323" y="3144"/>
                </a:cubicBezTo>
                <a:cubicBezTo>
                  <a:pt x="5442" y="2251"/>
                  <a:pt x="4906" y="1155"/>
                  <a:pt x="4727" y="0"/>
                </a:cubicBezTo>
                <a:close/>
              </a:path>
            </a:pathLst>
          </a:cu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00" name="Group 10"/>
          <p:cNvGrpSpPr/>
          <p:nvPr/>
        </p:nvGrpSpPr>
        <p:grpSpPr>
          <a:xfrm>
            <a:off x="7992000" y="1800720"/>
            <a:ext cx="441360" cy="2792880"/>
            <a:chOff x="7992000" y="1800720"/>
            <a:chExt cx="441360" cy="2792880"/>
          </a:xfrm>
        </p:grpSpPr>
        <p:sp>
          <p:nvSpPr>
            <p:cNvPr id="1801" name="CustomShape 11"/>
            <p:cNvSpPr/>
            <p:nvPr/>
          </p:nvSpPr>
          <p:spPr>
            <a:xfrm>
              <a:off x="7992000" y="1800720"/>
              <a:ext cx="441360" cy="2792880"/>
            </a:xfrm>
            <a:prstGeom prst="rect">
              <a:avLst/>
            </a:prstGeom>
            <a:solidFill>
              <a:schemeClr val="dk2"/>
            </a:solidFill>
            <a:ln w="28440">
              <a:solidFill>
                <a:schemeClr val="dk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802" name="Group 12"/>
            <p:cNvGrpSpPr/>
            <p:nvPr/>
          </p:nvGrpSpPr>
          <p:grpSpPr>
            <a:xfrm>
              <a:off x="8067960" y="1913760"/>
              <a:ext cx="289440" cy="2580840"/>
              <a:chOff x="8067960" y="1913760"/>
              <a:chExt cx="289440" cy="2580840"/>
            </a:xfrm>
          </p:grpSpPr>
          <p:sp>
            <p:nvSpPr>
              <p:cNvPr id="1803" name="CustomShape 13"/>
              <p:cNvSpPr/>
              <p:nvPr/>
            </p:nvSpPr>
            <p:spPr>
              <a:xfrm>
                <a:off x="8067960" y="271944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04" name="CustomShape 14"/>
              <p:cNvSpPr/>
              <p:nvPr/>
            </p:nvSpPr>
            <p:spPr>
              <a:xfrm>
                <a:off x="8067960" y="280332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05" name="CustomShape 15"/>
              <p:cNvSpPr/>
              <p:nvPr/>
            </p:nvSpPr>
            <p:spPr>
              <a:xfrm>
                <a:off x="8067960" y="288288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06" name="CustomShape 16"/>
              <p:cNvSpPr/>
              <p:nvPr/>
            </p:nvSpPr>
            <p:spPr>
              <a:xfrm>
                <a:off x="8067960" y="295848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07" name="CustomShape 17"/>
              <p:cNvSpPr/>
              <p:nvPr/>
            </p:nvSpPr>
            <p:spPr>
              <a:xfrm>
                <a:off x="8067960" y="304020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08" name="CustomShape 18"/>
              <p:cNvSpPr/>
              <p:nvPr/>
            </p:nvSpPr>
            <p:spPr>
              <a:xfrm>
                <a:off x="8067960" y="311796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09" name="CustomShape 19"/>
              <p:cNvSpPr/>
              <p:nvPr/>
            </p:nvSpPr>
            <p:spPr>
              <a:xfrm>
                <a:off x="8067960" y="320400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10" name="CustomShape 20"/>
              <p:cNvSpPr/>
              <p:nvPr/>
            </p:nvSpPr>
            <p:spPr>
              <a:xfrm>
                <a:off x="8067960" y="328788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11" name="CustomShape 21"/>
              <p:cNvSpPr/>
              <p:nvPr/>
            </p:nvSpPr>
            <p:spPr>
              <a:xfrm>
                <a:off x="8067960" y="336744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12" name="CustomShape 22"/>
              <p:cNvSpPr/>
              <p:nvPr/>
            </p:nvSpPr>
            <p:spPr>
              <a:xfrm>
                <a:off x="8067960" y="344304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13" name="CustomShape 23"/>
              <p:cNvSpPr/>
              <p:nvPr/>
            </p:nvSpPr>
            <p:spPr>
              <a:xfrm>
                <a:off x="8067960" y="352512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14" name="CustomShape 24"/>
              <p:cNvSpPr/>
              <p:nvPr/>
            </p:nvSpPr>
            <p:spPr>
              <a:xfrm>
                <a:off x="8067960" y="360288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15" name="CustomShape 25"/>
              <p:cNvSpPr/>
              <p:nvPr/>
            </p:nvSpPr>
            <p:spPr>
              <a:xfrm>
                <a:off x="8067960" y="368856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16" name="CustomShape 26"/>
              <p:cNvSpPr/>
              <p:nvPr/>
            </p:nvSpPr>
            <p:spPr>
              <a:xfrm>
                <a:off x="8067960" y="377244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17" name="CustomShape 27"/>
              <p:cNvSpPr/>
              <p:nvPr/>
            </p:nvSpPr>
            <p:spPr>
              <a:xfrm>
                <a:off x="8067960" y="385200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18" name="CustomShape 28"/>
              <p:cNvSpPr/>
              <p:nvPr/>
            </p:nvSpPr>
            <p:spPr>
              <a:xfrm>
                <a:off x="8067960" y="392796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19" name="CustomShape 29"/>
              <p:cNvSpPr/>
              <p:nvPr/>
            </p:nvSpPr>
            <p:spPr>
              <a:xfrm>
                <a:off x="8067960" y="400968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0" name="CustomShape 30"/>
              <p:cNvSpPr/>
              <p:nvPr/>
            </p:nvSpPr>
            <p:spPr>
              <a:xfrm>
                <a:off x="8067960" y="408744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1" name="CustomShape 31"/>
              <p:cNvSpPr/>
              <p:nvPr/>
            </p:nvSpPr>
            <p:spPr>
              <a:xfrm>
                <a:off x="8067960" y="417312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2" name="CustomShape 32"/>
              <p:cNvSpPr/>
              <p:nvPr/>
            </p:nvSpPr>
            <p:spPr>
              <a:xfrm>
                <a:off x="8067960" y="425700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3" name="CustomShape 33"/>
              <p:cNvSpPr/>
              <p:nvPr/>
            </p:nvSpPr>
            <p:spPr>
              <a:xfrm>
                <a:off x="8067960" y="433692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4" name="CustomShape 34"/>
              <p:cNvSpPr/>
              <p:nvPr/>
            </p:nvSpPr>
            <p:spPr>
              <a:xfrm>
                <a:off x="8067960" y="441252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5" name="CustomShape 35"/>
              <p:cNvSpPr/>
              <p:nvPr/>
            </p:nvSpPr>
            <p:spPr>
              <a:xfrm>
                <a:off x="8067960" y="449424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6" name="CustomShape 36"/>
              <p:cNvSpPr/>
              <p:nvPr/>
            </p:nvSpPr>
            <p:spPr>
              <a:xfrm>
                <a:off x="8067960" y="191376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7" name="CustomShape 37"/>
              <p:cNvSpPr/>
              <p:nvPr/>
            </p:nvSpPr>
            <p:spPr>
              <a:xfrm>
                <a:off x="8067960" y="199764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8" name="CustomShape 38"/>
              <p:cNvSpPr/>
              <p:nvPr/>
            </p:nvSpPr>
            <p:spPr>
              <a:xfrm>
                <a:off x="8067960" y="207720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9" name="CustomShape 39"/>
              <p:cNvSpPr/>
              <p:nvPr/>
            </p:nvSpPr>
            <p:spPr>
              <a:xfrm>
                <a:off x="8067960" y="215280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30" name="CustomShape 40"/>
              <p:cNvSpPr/>
              <p:nvPr/>
            </p:nvSpPr>
            <p:spPr>
              <a:xfrm>
                <a:off x="8067960" y="223488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31" name="CustomShape 41"/>
              <p:cNvSpPr/>
              <p:nvPr/>
            </p:nvSpPr>
            <p:spPr>
              <a:xfrm>
                <a:off x="8067960" y="231264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32" name="CustomShape 42"/>
              <p:cNvSpPr/>
              <p:nvPr/>
            </p:nvSpPr>
            <p:spPr>
              <a:xfrm>
                <a:off x="8067960" y="239832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33" name="CustomShape 43"/>
              <p:cNvSpPr/>
              <p:nvPr/>
            </p:nvSpPr>
            <p:spPr>
              <a:xfrm>
                <a:off x="8067960" y="248220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34" name="CustomShape 44"/>
              <p:cNvSpPr/>
              <p:nvPr/>
            </p:nvSpPr>
            <p:spPr>
              <a:xfrm>
                <a:off x="8067960" y="256176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35" name="CustomShape 45"/>
              <p:cNvSpPr/>
              <p:nvPr/>
            </p:nvSpPr>
            <p:spPr>
              <a:xfrm>
                <a:off x="8067960" y="2637720"/>
                <a:ext cx="28944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chemeClr val="dk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1836" name="PlaceHolder 4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CustomShape 1"/>
          <p:cNvSpPr/>
          <p:nvPr/>
        </p:nvSpPr>
        <p:spPr>
          <a:xfrm>
            <a:off x="1016640" y="2104200"/>
            <a:ext cx="7719840" cy="279720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4" name="CustomShape 2"/>
          <p:cNvSpPr/>
          <p:nvPr/>
        </p:nvSpPr>
        <p:spPr>
          <a:xfrm>
            <a:off x="864360" y="1951920"/>
            <a:ext cx="7719840" cy="2797200"/>
          </a:xfrm>
          <a:prstGeom prst="rect">
            <a:avLst/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5" name="CustomShape 3"/>
          <p:cNvSpPr/>
          <p:nvPr/>
        </p:nvSpPr>
        <p:spPr>
          <a:xfrm>
            <a:off x="711720" y="1799280"/>
            <a:ext cx="7719840" cy="2797200"/>
          </a:xfrm>
          <a:prstGeom prst="rect">
            <a:avLst/>
          </a:prstGeom>
          <a:solidFill>
            <a:schemeClr val="lt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6" name="CustomShape 4"/>
          <p:cNvSpPr/>
          <p:nvPr/>
        </p:nvSpPr>
        <p:spPr>
          <a:xfrm>
            <a:off x="1016640" y="844200"/>
            <a:ext cx="7719840" cy="731160"/>
          </a:xfrm>
          <a:prstGeom prst="rect">
            <a:avLst/>
          </a:prstGeom>
          <a:solidFill>
            <a:schemeClr val="dk2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7" name="CustomShape 5"/>
          <p:cNvSpPr/>
          <p:nvPr/>
        </p:nvSpPr>
        <p:spPr>
          <a:xfrm>
            <a:off x="864360" y="691920"/>
            <a:ext cx="7719840" cy="735480"/>
          </a:xfrm>
          <a:prstGeom prst="rect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8" name="CustomShape 6"/>
          <p:cNvSpPr/>
          <p:nvPr/>
        </p:nvSpPr>
        <p:spPr>
          <a:xfrm>
            <a:off x="-497880" y="2146680"/>
            <a:ext cx="849960" cy="849960"/>
          </a:xfrm>
          <a:prstGeom prst="ellipse">
            <a:avLst/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9" name="PlaceHolder 7"/>
          <p:cNvSpPr>
            <a:spLocks noGrp="1"/>
          </p:cNvSpPr>
          <p:nvPr>
            <p:ph type="sldNum"/>
          </p:nvPr>
        </p:nvSpPr>
        <p:spPr>
          <a:xfrm>
            <a:off x="0" y="2374920"/>
            <a:ext cx="35064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8B510C0C-919A-4CC9-826C-5D2B2050F22A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1880" name="PlaceHolder 8"/>
          <p:cNvSpPr>
            <a:spLocks noGrp="1"/>
          </p:cNvSpPr>
          <p:nvPr>
            <p:ph type="title"/>
          </p:nvPr>
        </p:nvSpPr>
        <p:spPr>
          <a:xfrm>
            <a:off x="712080" y="539280"/>
            <a:ext cx="7719840" cy="735480"/>
          </a:xfrm>
          <a:prstGeom prst="rect">
            <a:avLst/>
          </a:prstGeom>
        </p:spPr>
        <p:txBody>
          <a:bodyPr tIns="91440" bIns="91440" anchor="ctr">
            <a:noAutofit/>
          </a:bodyPr>
          <a:p>
            <a:r>
              <a:rPr b="0" lang="ro-RO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1" name="CustomShape 9"/>
          <p:cNvSpPr/>
          <p:nvPr/>
        </p:nvSpPr>
        <p:spPr>
          <a:xfrm>
            <a:off x="118080" y="4653000"/>
            <a:ext cx="406080" cy="406080"/>
          </a:xfrm>
          <a:prstGeom prst="mathMultiply">
            <a:avLst>
              <a:gd name="adj1" fmla="val 23520"/>
            </a:avLst>
          </a:prstGeom>
          <a:solidFill>
            <a:schemeClr val="accent6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2" name="PlaceHolder 10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ro-RO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o-RO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ro-RO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8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13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4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6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f7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CustomShape 1"/>
          <p:cNvSpPr/>
          <p:nvPr/>
        </p:nvSpPr>
        <p:spPr>
          <a:xfrm>
            <a:off x="982800" y="844200"/>
            <a:ext cx="2452320" cy="4050720"/>
          </a:xfrm>
          <a:prstGeom prst="rect">
            <a:avLst/>
          </a:prstGeom>
          <a:solidFill>
            <a:srgbClr val="f26d7d"/>
          </a:solidFill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1" name="CustomShape 2"/>
          <p:cNvSpPr/>
          <p:nvPr/>
        </p:nvSpPr>
        <p:spPr>
          <a:xfrm>
            <a:off x="847440" y="691920"/>
            <a:ext cx="2452320" cy="4050720"/>
          </a:xfrm>
          <a:prstGeom prst="rect">
            <a:avLst/>
          </a:prstGeom>
          <a:solidFill>
            <a:srgbClr val="95e8b9"/>
          </a:solidFill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2" name="CustomShape 3"/>
          <p:cNvSpPr/>
          <p:nvPr/>
        </p:nvSpPr>
        <p:spPr>
          <a:xfrm>
            <a:off x="712080" y="539280"/>
            <a:ext cx="2452320" cy="4050720"/>
          </a:xfrm>
          <a:prstGeom prst="rect">
            <a:avLst/>
          </a:prstGeom>
          <a:solidFill>
            <a:srgbClr val="f9f7de"/>
          </a:solidFill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03" name="Group 4"/>
          <p:cNvGrpSpPr/>
          <p:nvPr/>
        </p:nvGrpSpPr>
        <p:grpSpPr>
          <a:xfrm>
            <a:off x="711720" y="2304360"/>
            <a:ext cx="2451960" cy="2285640"/>
            <a:chOff x="711720" y="2304360"/>
            <a:chExt cx="2451960" cy="2285640"/>
          </a:xfrm>
        </p:grpSpPr>
        <p:sp>
          <p:nvSpPr>
            <p:cNvPr id="2204" name="CustomShape 5"/>
            <p:cNvSpPr/>
            <p:nvPr/>
          </p:nvSpPr>
          <p:spPr>
            <a:xfrm>
              <a:off x="711720" y="2304360"/>
              <a:ext cx="2451960" cy="2285640"/>
            </a:xfrm>
            <a:prstGeom prst="rect">
              <a:avLst/>
            </a:prstGeom>
            <a:solidFill>
              <a:srgbClr val="f8845d"/>
            </a:solidFill>
            <a:ln w="284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205" name="Group 6"/>
            <p:cNvGrpSpPr/>
            <p:nvPr/>
          </p:nvGrpSpPr>
          <p:grpSpPr>
            <a:xfrm>
              <a:off x="805680" y="2443320"/>
              <a:ext cx="2261880" cy="2037600"/>
              <a:chOff x="805680" y="2443320"/>
              <a:chExt cx="2261880" cy="2037600"/>
            </a:xfrm>
          </p:grpSpPr>
          <p:sp>
            <p:nvSpPr>
              <p:cNvPr id="2206" name="CustomShape 7"/>
              <p:cNvSpPr/>
              <p:nvPr/>
            </p:nvSpPr>
            <p:spPr>
              <a:xfrm>
                <a:off x="805680" y="244332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07" name="CustomShape 8"/>
              <p:cNvSpPr/>
              <p:nvPr/>
            </p:nvSpPr>
            <p:spPr>
              <a:xfrm>
                <a:off x="805680" y="253800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08" name="CustomShape 9"/>
              <p:cNvSpPr/>
              <p:nvPr/>
            </p:nvSpPr>
            <p:spPr>
              <a:xfrm>
                <a:off x="805680" y="262764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09" name="CustomShape 10"/>
              <p:cNvSpPr/>
              <p:nvPr/>
            </p:nvSpPr>
            <p:spPr>
              <a:xfrm>
                <a:off x="805680" y="271332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0" name="CustomShape 11"/>
              <p:cNvSpPr/>
              <p:nvPr/>
            </p:nvSpPr>
            <p:spPr>
              <a:xfrm>
                <a:off x="805680" y="280548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1" name="CustomShape 12"/>
              <p:cNvSpPr/>
              <p:nvPr/>
            </p:nvSpPr>
            <p:spPr>
              <a:xfrm>
                <a:off x="805680" y="289296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2" name="CustomShape 13"/>
              <p:cNvSpPr/>
              <p:nvPr/>
            </p:nvSpPr>
            <p:spPr>
              <a:xfrm>
                <a:off x="805680" y="303516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3" name="CustomShape 14"/>
              <p:cNvSpPr/>
              <p:nvPr/>
            </p:nvSpPr>
            <p:spPr>
              <a:xfrm>
                <a:off x="805680" y="313632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4" name="CustomShape 15"/>
              <p:cNvSpPr/>
              <p:nvPr/>
            </p:nvSpPr>
            <p:spPr>
              <a:xfrm>
                <a:off x="805680" y="323136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5" name="CustomShape 16"/>
              <p:cNvSpPr/>
              <p:nvPr/>
            </p:nvSpPr>
            <p:spPr>
              <a:xfrm>
                <a:off x="805680" y="332748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6" name="CustomShape 17"/>
              <p:cNvSpPr/>
              <p:nvPr/>
            </p:nvSpPr>
            <p:spPr>
              <a:xfrm>
                <a:off x="805680" y="342252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7" name="CustomShape 18"/>
              <p:cNvSpPr/>
              <p:nvPr/>
            </p:nvSpPr>
            <p:spPr>
              <a:xfrm>
                <a:off x="805680" y="351900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8" name="CustomShape 19"/>
              <p:cNvSpPr/>
              <p:nvPr/>
            </p:nvSpPr>
            <p:spPr>
              <a:xfrm>
                <a:off x="805680" y="361512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19" name="CustomShape 20"/>
              <p:cNvSpPr/>
              <p:nvPr/>
            </p:nvSpPr>
            <p:spPr>
              <a:xfrm>
                <a:off x="805680" y="371088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0" name="CustomShape 21"/>
              <p:cNvSpPr/>
              <p:nvPr/>
            </p:nvSpPr>
            <p:spPr>
              <a:xfrm>
                <a:off x="805680" y="380592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1" name="CustomShape 22"/>
              <p:cNvSpPr/>
              <p:nvPr/>
            </p:nvSpPr>
            <p:spPr>
              <a:xfrm>
                <a:off x="805680" y="390204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2" name="CustomShape 23"/>
              <p:cNvSpPr/>
              <p:nvPr/>
            </p:nvSpPr>
            <p:spPr>
              <a:xfrm>
                <a:off x="805680" y="399744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3" name="CustomShape 24"/>
              <p:cNvSpPr/>
              <p:nvPr/>
            </p:nvSpPr>
            <p:spPr>
              <a:xfrm>
                <a:off x="805680" y="409356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4" name="CustomShape 25"/>
              <p:cNvSpPr/>
              <p:nvPr/>
            </p:nvSpPr>
            <p:spPr>
              <a:xfrm>
                <a:off x="805680" y="418968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5" name="CustomShape 26"/>
              <p:cNvSpPr/>
              <p:nvPr/>
            </p:nvSpPr>
            <p:spPr>
              <a:xfrm>
                <a:off x="805680" y="428544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6" name="CustomShape 27"/>
              <p:cNvSpPr/>
              <p:nvPr/>
            </p:nvSpPr>
            <p:spPr>
              <a:xfrm>
                <a:off x="805680" y="438048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27" name="CustomShape 28"/>
              <p:cNvSpPr/>
              <p:nvPr/>
            </p:nvSpPr>
            <p:spPr>
              <a:xfrm>
                <a:off x="805680" y="4480560"/>
                <a:ext cx="226188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2228" name="TextShape 29"/>
          <p:cNvSpPr txBox="1"/>
          <p:nvPr/>
        </p:nvSpPr>
        <p:spPr>
          <a:xfrm>
            <a:off x="4098240" y="1231920"/>
            <a:ext cx="4171320" cy="21290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90000"/>
              </a:lnSpc>
            </a:pPr>
            <a:r>
              <a:rPr b="1" lang="ro-RO" sz="4500" spc="-1" strike="noStrike">
                <a:solidFill>
                  <a:srgbClr val="fafafa"/>
                </a:solidFill>
                <a:latin typeface="Poppins"/>
                <a:ea typeface="Poppins"/>
              </a:rPr>
              <a:t>My first business</a:t>
            </a:r>
            <a:endParaRPr b="0" lang="ro-RO" sz="4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9" name="TextShape 30"/>
          <p:cNvSpPr txBox="1"/>
          <p:nvPr/>
        </p:nvSpPr>
        <p:spPr>
          <a:xfrm>
            <a:off x="4412160" y="3161160"/>
            <a:ext cx="3857400" cy="11199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fafafa"/>
                </a:solidFill>
                <a:latin typeface="Open Sans"/>
                <a:ea typeface="Open Sans"/>
              </a:rPr>
              <a:t>ACE ERASMUS+</a:t>
            </a:r>
            <a:endParaRPr b="0" lang="ro-RO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fafafa"/>
                </a:solidFill>
                <a:latin typeface="Open Sans"/>
                <a:ea typeface="Open Sans"/>
              </a:rPr>
              <a:t>C2 MEETING</a:t>
            </a:r>
            <a:endParaRPr b="0" lang="ro-RO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800" spc="-1" strike="noStrike">
                <a:solidFill>
                  <a:srgbClr val="fafafa"/>
                </a:solidFill>
                <a:latin typeface="Open Sans"/>
                <a:ea typeface="Open Sans"/>
              </a:rPr>
              <a:t>Năsăud, Romania</a:t>
            </a:r>
            <a:endParaRPr b="0" lang="ro-RO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o-RO" sz="1800" spc="-1" strike="noStrike">
              <a:latin typeface="Arial"/>
            </a:endParaRPr>
          </a:p>
        </p:txBody>
      </p:sp>
      <p:sp>
        <p:nvSpPr>
          <p:cNvPr id="2230" name="CustomShape 31"/>
          <p:cNvSpPr/>
          <p:nvPr/>
        </p:nvSpPr>
        <p:spPr>
          <a:xfrm>
            <a:off x="4158360" y="713520"/>
            <a:ext cx="4016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1" name="CustomShape 32"/>
          <p:cNvSpPr/>
          <p:nvPr/>
        </p:nvSpPr>
        <p:spPr>
          <a:xfrm>
            <a:off x="4158360" y="829440"/>
            <a:ext cx="4016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232" name="Picture 1" descr=""/>
          <p:cNvPicPr/>
          <p:nvPr/>
        </p:nvPicPr>
        <p:blipFill>
          <a:blip r:embed="rId1"/>
          <a:stretch/>
        </p:blipFill>
        <p:spPr>
          <a:xfrm>
            <a:off x="711720" y="540360"/>
            <a:ext cx="2451960" cy="1887120"/>
          </a:xfrm>
          <a:prstGeom prst="rect">
            <a:avLst/>
          </a:prstGeom>
          <a:ln>
            <a:noFill/>
          </a:ln>
        </p:spPr>
      </p:pic>
      <p:pic>
        <p:nvPicPr>
          <p:cNvPr id="2233" name="Picture 2" descr=""/>
          <p:cNvPicPr/>
          <p:nvPr/>
        </p:nvPicPr>
        <p:blipFill>
          <a:blip r:embed="rId2"/>
          <a:stretch/>
        </p:blipFill>
        <p:spPr>
          <a:xfrm>
            <a:off x="710640" y="2424240"/>
            <a:ext cx="2452320" cy="2166120"/>
          </a:xfrm>
          <a:prstGeom prst="rect">
            <a:avLst/>
          </a:prstGeom>
          <a:ln>
            <a:noFill/>
          </a:ln>
        </p:spPr>
      </p:pic>
    </p:spTree>
  </p:cSld>
  <p:transition spd="med">
    <p:pull dir="r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7" dur="5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TextShape 1"/>
          <p:cNvSpPr txBox="1"/>
          <p:nvPr/>
        </p:nvSpPr>
        <p:spPr>
          <a:xfrm>
            <a:off x="1711800" y="2768400"/>
            <a:ext cx="5898600" cy="1044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1600" spc="-1" strike="noStrike">
                <a:solidFill>
                  <a:srgbClr val="000000"/>
                </a:solidFill>
                <a:latin typeface="Poppins"/>
                <a:ea typeface="Poppins"/>
              </a:rPr>
              <a:t>The supply of my product should be 250 items.</a:t>
            </a:r>
            <a:endParaRPr b="0" lang="ro-RO" sz="1600" spc="-1" strike="noStrike">
              <a:latin typeface="Arial"/>
            </a:endParaRPr>
          </a:p>
        </p:txBody>
      </p:sp>
      <p:sp>
        <p:nvSpPr>
          <p:cNvPr id="2377" name="TextShape 2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35918E5B-8725-46C2-B34E-C0913E94D42D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10</a:t>
            </a:fld>
            <a:endParaRPr b="0" lang="ro-RO" sz="1000" spc="-1" strike="noStrike">
              <a:latin typeface="Times New Roman"/>
            </a:endParaRPr>
          </a:p>
        </p:txBody>
      </p:sp>
      <p:graphicFrame>
        <p:nvGraphicFramePr>
          <p:cNvPr id="2378" name="Table 3"/>
          <p:cNvGraphicFramePr/>
          <p:nvPr/>
        </p:nvGraphicFramePr>
        <p:xfrm>
          <a:off x="749520" y="639360"/>
          <a:ext cx="7672320" cy="2128680"/>
        </p:xfrm>
        <a:graphic>
          <a:graphicData uri="http://schemas.openxmlformats.org/drawingml/2006/table">
            <a:tbl>
              <a:tblPr/>
              <a:tblGrid>
                <a:gridCol w="1232640"/>
                <a:gridCol w="1246680"/>
                <a:gridCol w="1254600"/>
                <a:gridCol w="1257120"/>
                <a:gridCol w="1340280"/>
                <a:gridCol w="1341000"/>
              </a:tblGrid>
              <a:tr h="617760">
                <a:tc rowSpan="2"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How many items should I manufacture?</a:t>
                      </a:r>
                      <a:endParaRPr b="0" lang="ro-RO" sz="16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Bracelets</a:t>
                      </a:r>
                      <a:endParaRPr b="0" lang="ro-RO" sz="16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Necklaces</a:t>
                      </a:r>
                      <a:endParaRPr b="0" lang="ro-RO" sz="16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Broaches</a:t>
                      </a:r>
                      <a:endParaRPr b="0" lang="ro-RO" sz="16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Traditional bags</a:t>
                      </a:r>
                      <a:endParaRPr b="0" lang="ro-RO" sz="16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6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Handkerchief</a:t>
                      </a:r>
                      <a:endParaRPr b="0" lang="ro-RO" sz="16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1511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</a:t>
                      </a:r>
                      <a:endParaRPr b="0" lang="ro-RO" sz="20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</a:t>
                      </a:r>
                      <a:endParaRPr b="0" lang="ro-RO" sz="20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</a:t>
                      </a:r>
                      <a:endParaRPr b="0" lang="ro-RO" sz="20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</a:t>
                      </a:r>
                      <a:endParaRPr b="0" lang="ro-RO" sz="20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20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</a:t>
                      </a:r>
                      <a:endParaRPr b="0" lang="ro-RO" sz="20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79" name="CustomShape 4"/>
          <p:cNvSpPr/>
          <p:nvPr/>
        </p:nvSpPr>
        <p:spPr>
          <a:xfrm>
            <a:off x="2007720" y="55080"/>
            <a:ext cx="50871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o-RO" sz="2400" spc="-1" strike="noStrike">
                <a:solidFill>
                  <a:srgbClr val="000000"/>
                </a:solidFill>
                <a:latin typeface="Arial Black"/>
                <a:ea typeface="Arial"/>
              </a:rPr>
              <a:t>The supply of our product</a:t>
            </a:r>
            <a:endParaRPr b="0" lang="ro-RO" sz="2400" spc="-1" strike="noStrike">
              <a:latin typeface="Arial"/>
            </a:endParaRPr>
          </a:p>
        </p:txBody>
      </p:sp>
    </p:spTree>
  </p:cSld>
  <p:transition spd="med">
    <p:pull dir="r"/>
  </p:transition>
  <p:timing>
    <p:tnLst>
      <p:par>
        <p:cTn id="215" dur="indefinite" restart="never" nodeType="tmRoot">
          <p:childTnLst>
            <p:seq>
              <p:cTn id="216" dur="indefinite" nodeType="mainSeq">
                <p:childTnLst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1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2" dur="500" fill="hold"/>
                                        <p:tgtEl>
                                          <p:spTgt spid="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7" dur="500" fill="hold"/>
                                        <p:tgtEl>
                                          <p:spTgt spid="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3" dur="500" fill="hold"/>
                                        <p:tgtEl>
                                          <p:spTgt spid="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" dur="500" fill="hold"/>
                                        <p:tgtEl>
                                          <p:spTgt spid="2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TextShape 1"/>
          <p:cNvSpPr txBox="1"/>
          <p:nvPr/>
        </p:nvSpPr>
        <p:spPr>
          <a:xfrm>
            <a:off x="739440" y="744840"/>
            <a:ext cx="7719840" cy="735480"/>
          </a:xfrm>
          <a:prstGeom prst="rect">
            <a:avLst/>
          </a:prstGeom>
          <a:solidFill>
            <a:srgbClr val="95e8b9"/>
          </a:solidFill>
          <a:ln w="28440">
            <a:solidFill>
              <a:srgbClr val="000000"/>
            </a:solidFill>
            <a:round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2800" spc="-1" strike="noStrike">
                <a:solidFill>
                  <a:srgbClr val="000000"/>
                </a:solidFill>
                <a:latin typeface="Poppins"/>
                <a:ea typeface="Poppins"/>
              </a:rPr>
              <a:t>Advertising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1" name="TextShape 2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AAB4CCB0-DE6D-42A4-AB0C-803E3DD4D400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11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2382" name="TextShape 3"/>
          <p:cNvSpPr txBox="1"/>
          <p:nvPr/>
        </p:nvSpPr>
        <p:spPr>
          <a:xfrm>
            <a:off x="1625400" y="2904120"/>
            <a:ext cx="5917320" cy="20836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It is a very important step in our planning the business.</a:t>
            </a:r>
            <a:endParaRPr b="0" lang="ro-RO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Features of the product: </a:t>
            </a:r>
            <a:br/>
            <a:r>
              <a:rPr b="1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CHEAP, DURABLE, UNIQUE</a:t>
            </a:r>
            <a:endParaRPr b="0" lang="ro-RO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o-RO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o-RO" sz="1400" spc="-1" strike="noStrike">
                <a:solidFill>
                  <a:srgbClr val="eb1c35"/>
                </a:solidFill>
                <a:latin typeface="Open Sans"/>
                <a:ea typeface="Open Sans"/>
              </a:rPr>
              <a:t>Enrich </a:t>
            </a:r>
            <a:endParaRPr b="0" lang="ro-RO" sz="1400" spc="-1" strike="noStrike">
              <a:latin typeface="Arial"/>
            </a:endParaRPr>
          </a:p>
        </p:txBody>
      </p:sp>
      <p:grpSp>
        <p:nvGrpSpPr>
          <p:cNvPr id="2383" name="Group 4"/>
          <p:cNvGrpSpPr/>
          <p:nvPr/>
        </p:nvGrpSpPr>
        <p:grpSpPr>
          <a:xfrm>
            <a:off x="8312040" y="4063320"/>
            <a:ext cx="615600" cy="855000"/>
            <a:chOff x="8312040" y="4063320"/>
            <a:chExt cx="615600" cy="855000"/>
          </a:xfrm>
        </p:grpSpPr>
        <p:sp>
          <p:nvSpPr>
            <p:cNvPr id="2384" name="CustomShape 5"/>
            <p:cNvSpPr/>
            <p:nvPr/>
          </p:nvSpPr>
          <p:spPr>
            <a:xfrm>
              <a:off x="8332920" y="4079880"/>
              <a:ext cx="574200" cy="754200"/>
            </a:xfrm>
            <a:custGeom>
              <a:avLst/>
              <a:gdLst/>
              <a:ahLst/>
              <a:rect l="l" t="t" r="r" b="b"/>
              <a:pathLst>
                <a:path w="5954" h="9598">
                  <a:moveTo>
                    <a:pt x="4478" y="0"/>
                  </a:moveTo>
                  <a:lnTo>
                    <a:pt x="4263" y="429"/>
                  </a:lnTo>
                  <a:cubicBezTo>
                    <a:pt x="4144" y="620"/>
                    <a:pt x="4073" y="858"/>
                    <a:pt x="3835" y="858"/>
                  </a:cubicBezTo>
                  <a:lnTo>
                    <a:pt x="2120" y="858"/>
                  </a:lnTo>
                  <a:cubicBezTo>
                    <a:pt x="1882" y="858"/>
                    <a:pt x="1810" y="620"/>
                    <a:pt x="1691" y="429"/>
                  </a:cubicBezTo>
                  <a:lnTo>
                    <a:pt x="1477" y="0"/>
                  </a:lnTo>
                  <a:lnTo>
                    <a:pt x="429" y="0"/>
                  </a:lnTo>
                  <a:cubicBezTo>
                    <a:pt x="191" y="0"/>
                    <a:pt x="0" y="191"/>
                    <a:pt x="0" y="429"/>
                  </a:cubicBezTo>
                  <a:lnTo>
                    <a:pt x="0" y="9598"/>
                  </a:lnTo>
                  <a:lnTo>
                    <a:pt x="5954" y="9598"/>
                  </a:lnTo>
                  <a:lnTo>
                    <a:pt x="5954" y="429"/>
                  </a:lnTo>
                  <a:cubicBezTo>
                    <a:pt x="5954" y="191"/>
                    <a:pt x="5763" y="0"/>
                    <a:pt x="5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5" name="CustomShape 6"/>
            <p:cNvSpPr/>
            <p:nvPr/>
          </p:nvSpPr>
          <p:spPr>
            <a:xfrm>
              <a:off x="8475120" y="4079880"/>
              <a:ext cx="289440" cy="66960"/>
            </a:xfrm>
            <a:custGeom>
              <a:avLst/>
              <a:gdLst/>
              <a:ahLst/>
              <a:rect l="l" t="t" r="r" b="b"/>
              <a:pathLst>
                <a:path w="3002" h="858">
                  <a:moveTo>
                    <a:pt x="2787" y="429"/>
                  </a:moveTo>
                  <a:lnTo>
                    <a:pt x="3002" y="0"/>
                  </a:lnTo>
                  <a:lnTo>
                    <a:pt x="1" y="0"/>
                  </a:lnTo>
                  <a:lnTo>
                    <a:pt x="215" y="429"/>
                  </a:lnTo>
                  <a:cubicBezTo>
                    <a:pt x="334" y="620"/>
                    <a:pt x="406" y="858"/>
                    <a:pt x="644" y="858"/>
                  </a:cubicBezTo>
                  <a:lnTo>
                    <a:pt x="2359" y="858"/>
                  </a:lnTo>
                  <a:cubicBezTo>
                    <a:pt x="2597" y="858"/>
                    <a:pt x="2668" y="620"/>
                    <a:pt x="2787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6" name="CustomShape 7"/>
            <p:cNvSpPr/>
            <p:nvPr/>
          </p:nvSpPr>
          <p:spPr>
            <a:xfrm>
              <a:off x="8332920" y="4834440"/>
              <a:ext cx="574200" cy="66960"/>
            </a:xfrm>
            <a:custGeom>
              <a:avLst/>
              <a:gdLst/>
              <a:ahLst/>
              <a:rect l="l" t="t" r="r" b="b"/>
              <a:pathLst>
                <a:path w="5954" h="858">
                  <a:moveTo>
                    <a:pt x="5954" y="1"/>
                  </a:moveTo>
                  <a:lnTo>
                    <a:pt x="0" y="1"/>
                  </a:lnTo>
                  <a:lnTo>
                    <a:pt x="0" y="429"/>
                  </a:lnTo>
                  <a:cubicBezTo>
                    <a:pt x="0" y="667"/>
                    <a:pt x="191" y="858"/>
                    <a:pt x="429" y="858"/>
                  </a:cubicBezTo>
                  <a:lnTo>
                    <a:pt x="5525" y="858"/>
                  </a:lnTo>
                  <a:cubicBezTo>
                    <a:pt x="5763" y="858"/>
                    <a:pt x="5954" y="667"/>
                    <a:pt x="5954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7" name="CustomShape 8"/>
            <p:cNvSpPr/>
            <p:nvPr/>
          </p:nvSpPr>
          <p:spPr>
            <a:xfrm>
              <a:off x="8392320" y="4244760"/>
              <a:ext cx="450360" cy="230040"/>
            </a:xfrm>
            <a:custGeom>
              <a:avLst/>
              <a:gdLst/>
              <a:ahLst/>
              <a:rect l="l" t="t" r="r" b="b"/>
              <a:pathLst>
                <a:path w="4669" h="2930">
                  <a:moveTo>
                    <a:pt x="4430" y="0"/>
                  </a:moveTo>
                  <a:cubicBezTo>
                    <a:pt x="4376" y="0"/>
                    <a:pt x="4323" y="24"/>
                    <a:pt x="4287" y="71"/>
                  </a:cubicBezTo>
                  <a:lnTo>
                    <a:pt x="2620" y="1738"/>
                  </a:lnTo>
                  <a:lnTo>
                    <a:pt x="1906" y="1024"/>
                  </a:lnTo>
                  <a:cubicBezTo>
                    <a:pt x="1858" y="976"/>
                    <a:pt x="1810" y="953"/>
                    <a:pt x="1763" y="953"/>
                  </a:cubicBezTo>
                  <a:cubicBezTo>
                    <a:pt x="1691" y="953"/>
                    <a:pt x="1644" y="976"/>
                    <a:pt x="1596" y="1024"/>
                  </a:cubicBezTo>
                  <a:lnTo>
                    <a:pt x="72" y="2548"/>
                  </a:lnTo>
                  <a:cubicBezTo>
                    <a:pt x="1" y="2643"/>
                    <a:pt x="1" y="2786"/>
                    <a:pt x="72" y="2858"/>
                  </a:cubicBezTo>
                  <a:cubicBezTo>
                    <a:pt x="120" y="2905"/>
                    <a:pt x="167" y="2929"/>
                    <a:pt x="239" y="2929"/>
                  </a:cubicBezTo>
                  <a:cubicBezTo>
                    <a:pt x="286" y="2929"/>
                    <a:pt x="334" y="2905"/>
                    <a:pt x="382" y="2858"/>
                  </a:cubicBezTo>
                  <a:lnTo>
                    <a:pt x="1763" y="1477"/>
                  </a:lnTo>
                  <a:lnTo>
                    <a:pt x="2477" y="2191"/>
                  </a:lnTo>
                  <a:cubicBezTo>
                    <a:pt x="2501" y="2239"/>
                    <a:pt x="2549" y="2262"/>
                    <a:pt x="2620" y="2262"/>
                  </a:cubicBezTo>
                  <a:cubicBezTo>
                    <a:pt x="2668" y="2262"/>
                    <a:pt x="2739" y="2239"/>
                    <a:pt x="2763" y="2191"/>
                  </a:cubicBezTo>
                  <a:lnTo>
                    <a:pt x="4573" y="357"/>
                  </a:lnTo>
                  <a:cubicBezTo>
                    <a:pt x="4668" y="286"/>
                    <a:pt x="4668" y="143"/>
                    <a:pt x="4573" y="71"/>
                  </a:cubicBezTo>
                  <a:cubicBezTo>
                    <a:pt x="4537" y="24"/>
                    <a:pt x="4484" y="0"/>
                    <a:pt x="4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8" name="CustomShape 9"/>
            <p:cNvSpPr/>
            <p:nvPr/>
          </p:nvSpPr>
          <p:spPr>
            <a:xfrm>
              <a:off x="8737200" y="4241160"/>
              <a:ext cx="107640" cy="85680"/>
            </a:xfrm>
            <a:custGeom>
              <a:avLst/>
              <a:gdLst/>
              <a:ahLst/>
              <a:rect l="l" t="t" r="r" b="b"/>
              <a:pathLst>
                <a:path w="1120" h="1096">
                  <a:moveTo>
                    <a:pt x="215" y="0"/>
                  </a:moveTo>
                  <a:cubicBezTo>
                    <a:pt x="96" y="0"/>
                    <a:pt x="1" y="96"/>
                    <a:pt x="1" y="191"/>
                  </a:cubicBezTo>
                  <a:cubicBezTo>
                    <a:pt x="1" y="310"/>
                    <a:pt x="96" y="405"/>
                    <a:pt x="215" y="405"/>
                  </a:cubicBezTo>
                  <a:lnTo>
                    <a:pt x="691" y="405"/>
                  </a:lnTo>
                  <a:lnTo>
                    <a:pt x="691" y="882"/>
                  </a:lnTo>
                  <a:cubicBezTo>
                    <a:pt x="691" y="1001"/>
                    <a:pt x="787" y="1096"/>
                    <a:pt x="906" y="1096"/>
                  </a:cubicBezTo>
                  <a:cubicBezTo>
                    <a:pt x="1025" y="1096"/>
                    <a:pt x="1120" y="1001"/>
                    <a:pt x="1120" y="882"/>
                  </a:cubicBezTo>
                  <a:lnTo>
                    <a:pt x="1120" y="191"/>
                  </a:lnTo>
                  <a:cubicBezTo>
                    <a:pt x="1120" y="96"/>
                    <a:pt x="1025" y="0"/>
                    <a:pt x="906" y="0"/>
                  </a:cubicBezTo>
                  <a:close/>
                </a:path>
              </a:pathLst>
            </a:custGeom>
            <a:solidFill>
              <a:srgbClr val="ff5d7d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9" name="CustomShape 10"/>
            <p:cNvSpPr/>
            <p:nvPr/>
          </p:nvSpPr>
          <p:spPr>
            <a:xfrm>
              <a:off x="8394840" y="4523760"/>
              <a:ext cx="450000" cy="66960"/>
            </a:xfrm>
            <a:custGeom>
              <a:avLst/>
              <a:gdLst/>
              <a:ahLst/>
              <a:rect l="l" t="t" r="r" b="b"/>
              <a:pathLst>
                <a:path w="4668" h="858">
                  <a:moveTo>
                    <a:pt x="429" y="0"/>
                  </a:moveTo>
                  <a:lnTo>
                    <a:pt x="4239" y="0"/>
                  </a:lnTo>
                  <a:cubicBezTo>
                    <a:pt x="4477" y="0"/>
                    <a:pt x="4668" y="191"/>
                    <a:pt x="4668" y="429"/>
                  </a:cubicBezTo>
                  <a:lnTo>
                    <a:pt x="4668" y="429"/>
                  </a:lnTo>
                  <a:cubicBezTo>
                    <a:pt x="4668" y="667"/>
                    <a:pt x="4477" y="858"/>
                    <a:pt x="4239" y="858"/>
                  </a:cubicBezTo>
                  <a:lnTo>
                    <a:pt x="429" y="858"/>
                  </a:lnTo>
                  <a:cubicBezTo>
                    <a:pt x="191" y="858"/>
                    <a:pt x="0" y="667"/>
                    <a:pt x="0" y="429"/>
                  </a:cubicBezTo>
                  <a:lnTo>
                    <a:pt x="0" y="429"/>
                  </a:lnTo>
                  <a:cubicBezTo>
                    <a:pt x="0" y="191"/>
                    <a:pt x="191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0" name="CustomShape 11"/>
            <p:cNvSpPr/>
            <p:nvPr/>
          </p:nvSpPr>
          <p:spPr>
            <a:xfrm>
              <a:off x="8394840" y="4641480"/>
              <a:ext cx="183600" cy="33480"/>
            </a:xfrm>
            <a:custGeom>
              <a:avLst/>
              <a:gdLst/>
              <a:ahLst/>
              <a:rect l="l" t="t" r="r" b="b"/>
              <a:pathLst>
                <a:path w="1906" h="43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lnTo>
                    <a:pt x="1691" y="429"/>
                  </a:lnTo>
                  <a:cubicBezTo>
                    <a:pt x="1810" y="429"/>
                    <a:pt x="1906" y="334"/>
                    <a:pt x="1906" y="215"/>
                  </a:cubicBezTo>
                  <a:cubicBezTo>
                    <a:pt x="1906" y="96"/>
                    <a:pt x="1810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1" name="CustomShape 12"/>
            <p:cNvSpPr/>
            <p:nvPr/>
          </p:nvSpPr>
          <p:spPr>
            <a:xfrm>
              <a:off x="8394840" y="4708800"/>
              <a:ext cx="183600" cy="31680"/>
            </a:xfrm>
            <a:custGeom>
              <a:avLst/>
              <a:gdLst/>
              <a:ahLst/>
              <a:rect l="l" t="t" r="r" b="b"/>
              <a:pathLst>
                <a:path w="1906" h="406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1"/>
                    <a:pt x="96" y="406"/>
                    <a:pt x="215" y="406"/>
                  </a:cubicBezTo>
                  <a:lnTo>
                    <a:pt x="1691" y="406"/>
                  </a:lnTo>
                  <a:cubicBezTo>
                    <a:pt x="1810" y="406"/>
                    <a:pt x="1906" y="311"/>
                    <a:pt x="1906" y="215"/>
                  </a:cubicBezTo>
                  <a:cubicBezTo>
                    <a:pt x="1906" y="96"/>
                    <a:pt x="1810" y="1"/>
                    <a:pt x="1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2" name="CustomShape 13"/>
            <p:cNvSpPr/>
            <p:nvPr/>
          </p:nvSpPr>
          <p:spPr>
            <a:xfrm>
              <a:off x="8661240" y="4641480"/>
              <a:ext cx="183600" cy="33480"/>
            </a:xfrm>
            <a:custGeom>
              <a:avLst/>
              <a:gdLst/>
              <a:ahLst/>
              <a:rect l="l" t="t" r="r" b="b"/>
              <a:pathLst>
                <a:path w="1906" h="43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29"/>
                    <a:pt x="215" y="429"/>
                  </a:cubicBezTo>
                  <a:lnTo>
                    <a:pt x="1692" y="429"/>
                  </a:lnTo>
                  <a:cubicBezTo>
                    <a:pt x="1811" y="429"/>
                    <a:pt x="1906" y="334"/>
                    <a:pt x="1906" y="215"/>
                  </a:cubicBezTo>
                  <a:cubicBezTo>
                    <a:pt x="1906" y="96"/>
                    <a:pt x="1811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3" name="CustomShape 14"/>
            <p:cNvSpPr/>
            <p:nvPr/>
          </p:nvSpPr>
          <p:spPr>
            <a:xfrm>
              <a:off x="8661240" y="4708800"/>
              <a:ext cx="183600" cy="31680"/>
            </a:xfrm>
            <a:custGeom>
              <a:avLst/>
              <a:gdLst/>
              <a:ahLst/>
              <a:rect l="l" t="t" r="r" b="b"/>
              <a:pathLst>
                <a:path w="1906" h="406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1"/>
                    <a:pt x="96" y="406"/>
                    <a:pt x="215" y="406"/>
                  </a:cubicBezTo>
                  <a:lnTo>
                    <a:pt x="1692" y="406"/>
                  </a:lnTo>
                  <a:cubicBezTo>
                    <a:pt x="1811" y="406"/>
                    <a:pt x="1906" y="311"/>
                    <a:pt x="1906" y="215"/>
                  </a:cubicBezTo>
                  <a:cubicBezTo>
                    <a:pt x="1906" y="96"/>
                    <a:pt x="1811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4" name="CustomShape 15"/>
            <p:cNvSpPr/>
            <p:nvPr/>
          </p:nvSpPr>
          <p:spPr>
            <a:xfrm>
              <a:off x="8312040" y="4063320"/>
              <a:ext cx="615600" cy="855000"/>
            </a:xfrm>
            <a:custGeom>
              <a:avLst/>
              <a:gdLst/>
              <a:ahLst/>
              <a:rect l="l" t="t" r="r" b="b"/>
              <a:pathLst>
                <a:path w="6383" h="10884">
                  <a:moveTo>
                    <a:pt x="4334" y="429"/>
                  </a:moveTo>
                  <a:lnTo>
                    <a:pt x="4287" y="548"/>
                  </a:lnTo>
                  <a:cubicBezTo>
                    <a:pt x="4263" y="548"/>
                    <a:pt x="4263" y="572"/>
                    <a:pt x="4263" y="595"/>
                  </a:cubicBezTo>
                  <a:cubicBezTo>
                    <a:pt x="4144" y="786"/>
                    <a:pt x="4120" y="857"/>
                    <a:pt x="4049" y="857"/>
                  </a:cubicBezTo>
                  <a:lnTo>
                    <a:pt x="2334" y="857"/>
                  </a:lnTo>
                  <a:cubicBezTo>
                    <a:pt x="2262" y="857"/>
                    <a:pt x="2215" y="786"/>
                    <a:pt x="2120" y="595"/>
                  </a:cubicBezTo>
                  <a:cubicBezTo>
                    <a:pt x="2120" y="572"/>
                    <a:pt x="2120" y="548"/>
                    <a:pt x="2096" y="548"/>
                  </a:cubicBezTo>
                  <a:lnTo>
                    <a:pt x="2048" y="429"/>
                  </a:lnTo>
                  <a:close/>
                  <a:moveTo>
                    <a:pt x="5739" y="429"/>
                  </a:moveTo>
                  <a:cubicBezTo>
                    <a:pt x="5858" y="429"/>
                    <a:pt x="5954" y="524"/>
                    <a:pt x="5954" y="643"/>
                  </a:cubicBezTo>
                  <a:lnTo>
                    <a:pt x="5954" y="9621"/>
                  </a:lnTo>
                  <a:lnTo>
                    <a:pt x="429" y="9621"/>
                  </a:lnTo>
                  <a:lnTo>
                    <a:pt x="429" y="643"/>
                  </a:lnTo>
                  <a:cubicBezTo>
                    <a:pt x="429" y="524"/>
                    <a:pt x="524" y="429"/>
                    <a:pt x="643" y="429"/>
                  </a:cubicBezTo>
                  <a:lnTo>
                    <a:pt x="1572" y="429"/>
                  </a:lnTo>
                  <a:lnTo>
                    <a:pt x="1715" y="738"/>
                  </a:lnTo>
                  <a:lnTo>
                    <a:pt x="1739" y="786"/>
                  </a:lnTo>
                  <a:cubicBezTo>
                    <a:pt x="1858" y="976"/>
                    <a:pt x="2000" y="1262"/>
                    <a:pt x="2334" y="1262"/>
                  </a:cubicBezTo>
                  <a:lnTo>
                    <a:pt x="4049" y="1262"/>
                  </a:lnTo>
                  <a:cubicBezTo>
                    <a:pt x="4382" y="1262"/>
                    <a:pt x="4525" y="976"/>
                    <a:pt x="4644" y="786"/>
                  </a:cubicBezTo>
                  <a:lnTo>
                    <a:pt x="4668" y="738"/>
                  </a:lnTo>
                  <a:lnTo>
                    <a:pt x="4811" y="429"/>
                  </a:lnTo>
                  <a:close/>
                  <a:moveTo>
                    <a:pt x="5954" y="10026"/>
                  </a:moveTo>
                  <a:lnTo>
                    <a:pt x="5954" y="10240"/>
                  </a:lnTo>
                  <a:cubicBezTo>
                    <a:pt x="5954" y="10359"/>
                    <a:pt x="5858" y="10455"/>
                    <a:pt x="5739" y="10455"/>
                  </a:cubicBezTo>
                  <a:lnTo>
                    <a:pt x="643" y="10455"/>
                  </a:lnTo>
                  <a:cubicBezTo>
                    <a:pt x="524" y="10455"/>
                    <a:pt x="429" y="10359"/>
                    <a:pt x="429" y="10240"/>
                  </a:cubicBezTo>
                  <a:lnTo>
                    <a:pt x="429" y="10026"/>
                  </a:ln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10240"/>
                  </a:lnTo>
                  <a:cubicBezTo>
                    <a:pt x="0" y="10597"/>
                    <a:pt x="286" y="10883"/>
                    <a:pt x="643" y="10883"/>
                  </a:cubicBezTo>
                  <a:lnTo>
                    <a:pt x="5739" y="10883"/>
                  </a:lnTo>
                  <a:cubicBezTo>
                    <a:pt x="6097" y="10883"/>
                    <a:pt x="6382" y="10597"/>
                    <a:pt x="6382" y="10240"/>
                  </a:cubicBezTo>
                  <a:lnTo>
                    <a:pt x="6382" y="643"/>
                  </a:lnTo>
                  <a:cubicBezTo>
                    <a:pt x="6382" y="286"/>
                    <a:pt x="6097" y="0"/>
                    <a:pt x="5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95" name="Group 16"/>
          <p:cNvGrpSpPr/>
          <p:nvPr/>
        </p:nvGrpSpPr>
        <p:grpSpPr>
          <a:xfrm>
            <a:off x="739440" y="1112760"/>
            <a:ext cx="903240" cy="734760"/>
            <a:chOff x="739440" y="1112760"/>
            <a:chExt cx="903240" cy="734760"/>
          </a:xfrm>
        </p:grpSpPr>
        <p:sp>
          <p:nvSpPr>
            <p:cNvPr id="2396" name="CustomShape 17"/>
            <p:cNvSpPr/>
            <p:nvPr/>
          </p:nvSpPr>
          <p:spPr>
            <a:xfrm>
              <a:off x="757080" y="1127160"/>
              <a:ext cx="867960" cy="57600"/>
            </a:xfrm>
            <a:custGeom>
              <a:avLst/>
              <a:gdLst/>
              <a:ahLst/>
              <a:rect l="l" t="t" r="r" b="b"/>
              <a:pathLst>
                <a:path w="10456" h="858">
                  <a:moveTo>
                    <a:pt x="429" y="858"/>
                  </a:moveTo>
                  <a:lnTo>
                    <a:pt x="10027" y="858"/>
                  </a:lnTo>
                  <a:cubicBezTo>
                    <a:pt x="10265" y="858"/>
                    <a:pt x="10455" y="643"/>
                    <a:pt x="10455" y="429"/>
                  </a:cubicBezTo>
                  <a:cubicBezTo>
                    <a:pt x="10455" y="191"/>
                    <a:pt x="10265" y="0"/>
                    <a:pt x="10027" y="0"/>
                  </a:cubicBezTo>
                  <a:lnTo>
                    <a:pt x="429" y="0"/>
                  </a:lnTo>
                  <a:cubicBezTo>
                    <a:pt x="191" y="0"/>
                    <a:pt x="1" y="191"/>
                    <a:pt x="1" y="429"/>
                  </a:cubicBezTo>
                  <a:cubicBezTo>
                    <a:pt x="1" y="643"/>
                    <a:pt x="191" y="858"/>
                    <a:pt x="429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7" name="CustomShape 18"/>
            <p:cNvSpPr/>
            <p:nvPr/>
          </p:nvSpPr>
          <p:spPr>
            <a:xfrm>
              <a:off x="792720" y="1185120"/>
              <a:ext cx="796680" cy="401760"/>
            </a:xfrm>
            <a:custGeom>
              <a:avLst/>
              <a:gdLst/>
              <a:ahLst/>
              <a:rect l="l" t="t" r="r" b="b"/>
              <a:pathLst>
                <a:path w="9598" h="5955">
                  <a:moveTo>
                    <a:pt x="0" y="1"/>
                  </a:moveTo>
                  <a:lnTo>
                    <a:pt x="9598" y="1"/>
                  </a:lnTo>
                  <a:lnTo>
                    <a:pt x="9598" y="5954"/>
                  </a:lnTo>
                  <a:lnTo>
                    <a:pt x="0" y="595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8" name="CustomShape 19"/>
            <p:cNvSpPr/>
            <p:nvPr/>
          </p:nvSpPr>
          <p:spPr>
            <a:xfrm>
              <a:off x="757080" y="1587240"/>
              <a:ext cx="867960" cy="55800"/>
            </a:xfrm>
            <a:custGeom>
              <a:avLst/>
              <a:gdLst/>
              <a:ahLst/>
              <a:rect l="l" t="t" r="r" b="b"/>
              <a:pathLst>
                <a:path w="10456" h="834">
                  <a:moveTo>
                    <a:pt x="10027" y="0"/>
                  </a:moveTo>
                  <a:lnTo>
                    <a:pt x="429" y="0"/>
                  </a:lnTo>
                  <a:cubicBezTo>
                    <a:pt x="191" y="0"/>
                    <a:pt x="1" y="191"/>
                    <a:pt x="1" y="405"/>
                  </a:cubicBezTo>
                  <a:cubicBezTo>
                    <a:pt x="1" y="643"/>
                    <a:pt x="191" y="834"/>
                    <a:pt x="429" y="834"/>
                  </a:cubicBezTo>
                  <a:lnTo>
                    <a:pt x="4811" y="834"/>
                  </a:lnTo>
                  <a:lnTo>
                    <a:pt x="5645" y="834"/>
                  </a:lnTo>
                  <a:lnTo>
                    <a:pt x="10027" y="834"/>
                  </a:lnTo>
                  <a:cubicBezTo>
                    <a:pt x="10265" y="834"/>
                    <a:pt x="10455" y="643"/>
                    <a:pt x="10455" y="405"/>
                  </a:cubicBezTo>
                  <a:cubicBezTo>
                    <a:pt x="10455" y="191"/>
                    <a:pt x="10265" y="0"/>
                    <a:pt x="10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9" name="CustomShape 20"/>
            <p:cNvSpPr/>
            <p:nvPr/>
          </p:nvSpPr>
          <p:spPr>
            <a:xfrm>
              <a:off x="1156680" y="1643400"/>
              <a:ext cx="68760" cy="104400"/>
            </a:xfrm>
            <a:custGeom>
              <a:avLst/>
              <a:gdLst/>
              <a:ahLst/>
              <a:rect l="l" t="t" r="r" b="b"/>
              <a:pathLst>
                <a:path w="834" h="1549">
                  <a:moveTo>
                    <a:pt x="0" y="1"/>
                  </a:moveTo>
                  <a:lnTo>
                    <a:pt x="834" y="1"/>
                  </a:lnTo>
                  <a:lnTo>
                    <a:pt x="834" y="1549"/>
                  </a:lnTo>
                  <a:lnTo>
                    <a:pt x="0" y="15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0" name="CustomShape 21"/>
            <p:cNvSpPr/>
            <p:nvPr/>
          </p:nvSpPr>
          <p:spPr>
            <a:xfrm>
              <a:off x="978480" y="1747800"/>
              <a:ext cx="424800" cy="56160"/>
            </a:xfrm>
            <a:custGeom>
              <a:avLst/>
              <a:gdLst/>
              <a:ahLst/>
              <a:rect l="l" t="t" r="r" b="b"/>
              <a:pathLst>
                <a:path w="5121" h="835">
                  <a:moveTo>
                    <a:pt x="2978" y="1"/>
                  </a:moveTo>
                  <a:lnTo>
                    <a:pt x="2144" y="1"/>
                  </a:lnTo>
                  <a:lnTo>
                    <a:pt x="430" y="1"/>
                  </a:lnTo>
                  <a:cubicBezTo>
                    <a:pt x="191" y="1"/>
                    <a:pt x="1" y="191"/>
                    <a:pt x="1" y="406"/>
                  </a:cubicBezTo>
                  <a:lnTo>
                    <a:pt x="1" y="834"/>
                  </a:lnTo>
                  <a:lnTo>
                    <a:pt x="5121" y="834"/>
                  </a:lnTo>
                  <a:lnTo>
                    <a:pt x="5121" y="406"/>
                  </a:lnTo>
                  <a:cubicBezTo>
                    <a:pt x="5121" y="191"/>
                    <a:pt x="4930" y="1"/>
                    <a:pt x="4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1" name="CustomShape 22"/>
            <p:cNvSpPr/>
            <p:nvPr/>
          </p:nvSpPr>
          <p:spPr>
            <a:xfrm>
              <a:off x="1057680" y="1255680"/>
              <a:ext cx="158040" cy="129960"/>
            </a:xfrm>
            <a:custGeom>
              <a:avLst/>
              <a:gdLst/>
              <a:ahLst/>
              <a:rect l="l" t="t" r="r" b="b"/>
              <a:pathLst>
                <a:path w="1906" h="1930">
                  <a:moveTo>
                    <a:pt x="1906" y="1929"/>
                  </a:moveTo>
                  <a:cubicBezTo>
                    <a:pt x="1906" y="858"/>
                    <a:pt x="1048" y="1"/>
                    <a:pt x="0" y="1"/>
                  </a:cubicBezTo>
                  <a:lnTo>
                    <a:pt x="0" y="19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2" name="CustomShape 23"/>
            <p:cNvSpPr/>
            <p:nvPr/>
          </p:nvSpPr>
          <p:spPr>
            <a:xfrm>
              <a:off x="897480" y="1255680"/>
              <a:ext cx="159840" cy="194400"/>
            </a:xfrm>
            <a:custGeom>
              <a:avLst/>
              <a:gdLst/>
              <a:ahLst/>
              <a:rect l="l" t="t" r="r" b="b"/>
              <a:pathLst>
                <a:path w="1930" h="2883">
                  <a:moveTo>
                    <a:pt x="1929" y="1929"/>
                  </a:moveTo>
                  <a:lnTo>
                    <a:pt x="1929" y="1"/>
                  </a:lnTo>
                  <a:cubicBezTo>
                    <a:pt x="858" y="1"/>
                    <a:pt x="0" y="858"/>
                    <a:pt x="0" y="1929"/>
                  </a:cubicBezTo>
                  <a:cubicBezTo>
                    <a:pt x="0" y="2263"/>
                    <a:pt x="96" y="2596"/>
                    <a:pt x="262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3" name="CustomShape 24"/>
            <p:cNvSpPr/>
            <p:nvPr/>
          </p:nvSpPr>
          <p:spPr>
            <a:xfrm>
              <a:off x="919440" y="1386000"/>
              <a:ext cx="296280" cy="128520"/>
            </a:xfrm>
            <a:custGeom>
              <a:avLst/>
              <a:gdLst/>
              <a:ahLst/>
              <a:rect l="l" t="t" r="r" b="b"/>
              <a:pathLst>
                <a:path w="3573" h="1906">
                  <a:moveTo>
                    <a:pt x="3573" y="0"/>
                  </a:moveTo>
                  <a:lnTo>
                    <a:pt x="1667" y="0"/>
                  </a:lnTo>
                  <a:lnTo>
                    <a:pt x="0" y="953"/>
                  </a:lnTo>
                  <a:cubicBezTo>
                    <a:pt x="334" y="1525"/>
                    <a:pt x="953" y="1906"/>
                    <a:pt x="1667" y="1906"/>
                  </a:cubicBezTo>
                  <a:cubicBezTo>
                    <a:pt x="2715" y="1906"/>
                    <a:pt x="3573" y="1048"/>
                    <a:pt x="3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4" name="CustomShape 25"/>
            <p:cNvSpPr/>
            <p:nvPr/>
          </p:nvSpPr>
          <p:spPr>
            <a:xfrm>
              <a:off x="1305000" y="1313640"/>
              <a:ext cx="197280" cy="142920"/>
            </a:xfrm>
            <a:custGeom>
              <a:avLst/>
              <a:gdLst/>
              <a:ahLst/>
              <a:rect l="l" t="t" r="r" b="b"/>
              <a:pathLst>
                <a:path w="2382" h="2121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lnTo>
                    <a:pt x="2167" y="429"/>
                  </a:lnTo>
                  <a:cubicBezTo>
                    <a:pt x="2286" y="429"/>
                    <a:pt x="2382" y="334"/>
                    <a:pt x="2382" y="215"/>
                  </a:cubicBezTo>
                  <a:cubicBezTo>
                    <a:pt x="2382" y="96"/>
                    <a:pt x="2286" y="1"/>
                    <a:pt x="2167" y="1"/>
                  </a:cubicBezTo>
                  <a:close/>
                  <a:moveTo>
                    <a:pt x="215" y="858"/>
                  </a:moveTo>
                  <a:cubicBezTo>
                    <a:pt x="96" y="858"/>
                    <a:pt x="0" y="953"/>
                    <a:pt x="0" y="1072"/>
                  </a:cubicBezTo>
                  <a:cubicBezTo>
                    <a:pt x="0" y="1168"/>
                    <a:pt x="96" y="1263"/>
                    <a:pt x="215" y="1263"/>
                  </a:cubicBezTo>
                  <a:lnTo>
                    <a:pt x="2167" y="1263"/>
                  </a:lnTo>
                  <a:cubicBezTo>
                    <a:pt x="2286" y="1263"/>
                    <a:pt x="2382" y="1168"/>
                    <a:pt x="2382" y="1072"/>
                  </a:cubicBezTo>
                  <a:cubicBezTo>
                    <a:pt x="2382" y="953"/>
                    <a:pt x="2286" y="858"/>
                    <a:pt x="2167" y="858"/>
                  </a:cubicBezTo>
                  <a:close/>
                  <a:moveTo>
                    <a:pt x="215" y="1692"/>
                  </a:moveTo>
                  <a:cubicBezTo>
                    <a:pt x="96" y="1692"/>
                    <a:pt x="0" y="1787"/>
                    <a:pt x="0" y="1906"/>
                  </a:cubicBezTo>
                  <a:cubicBezTo>
                    <a:pt x="0" y="2025"/>
                    <a:pt x="96" y="2120"/>
                    <a:pt x="215" y="2120"/>
                  </a:cubicBezTo>
                  <a:lnTo>
                    <a:pt x="1191" y="2120"/>
                  </a:lnTo>
                  <a:cubicBezTo>
                    <a:pt x="1310" y="2120"/>
                    <a:pt x="1405" y="2025"/>
                    <a:pt x="1405" y="1906"/>
                  </a:cubicBezTo>
                  <a:cubicBezTo>
                    <a:pt x="1405" y="1787"/>
                    <a:pt x="1310" y="1692"/>
                    <a:pt x="1191" y="16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5" name="CustomShape 26"/>
            <p:cNvSpPr/>
            <p:nvPr/>
          </p:nvSpPr>
          <p:spPr>
            <a:xfrm>
              <a:off x="739440" y="1112760"/>
              <a:ext cx="903240" cy="734760"/>
            </a:xfrm>
            <a:custGeom>
              <a:avLst/>
              <a:gdLst/>
              <a:ahLst/>
              <a:rect l="l" t="t" r="r" b="b"/>
              <a:pathLst>
                <a:path w="10884" h="10884">
                  <a:moveTo>
                    <a:pt x="10241" y="429"/>
                  </a:moveTo>
                  <a:cubicBezTo>
                    <a:pt x="10360" y="429"/>
                    <a:pt x="10455" y="524"/>
                    <a:pt x="10455" y="643"/>
                  </a:cubicBezTo>
                  <a:cubicBezTo>
                    <a:pt x="10455" y="762"/>
                    <a:pt x="10360" y="857"/>
                    <a:pt x="10241" y="857"/>
                  </a:cubicBezTo>
                  <a:lnTo>
                    <a:pt x="643" y="857"/>
                  </a:lnTo>
                  <a:cubicBezTo>
                    <a:pt x="524" y="857"/>
                    <a:pt x="429" y="762"/>
                    <a:pt x="429" y="643"/>
                  </a:cubicBezTo>
                  <a:cubicBezTo>
                    <a:pt x="429" y="524"/>
                    <a:pt x="524" y="429"/>
                    <a:pt x="643" y="429"/>
                  </a:cubicBezTo>
                  <a:close/>
                  <a:moveTo>
                    <a:pt x="10026" y="1262"/>
                  </a:moveTo>
                  <a:lnTo>
                    <a:pt x="10026" y="6811"/>
                  </a:lnTo>
                  <a:lnTo>
                    <a:pt x="858" y="6811"/>
                  </a:lnTo>
                  <a:lnTo>
                    <a:pt x="858" y="1262"/>
                  </a:lnTo>
                  <a:close/>
                  <a:moveTo>
                    <a:pt x="10241" y="7240"/>
                  </a:moveTo>
                  <a:cubicBezTo>
                    <a:pt x="10360" y="7240"/>
                    <a:pt x="10455" y="7335"/>
                    <a:pt x="10455" y="7430"/>
                  </a:cubicBezTo>
                  <a:cubicBezTo>
                    <a:pt x="10455" y="7549"/>
                    <a:pt x="10360" y="7644"/>
                    <a:pt x="10241" y="7644"/>
                  </a:cubicBezTo>
                  <a:lnTo>
                    <a:pt x="643" y="7644"/>
                  </a:lnTo>
                  <a:cubicBezTo>
                    <a:pt x="524" y="7644"/>
                    <a:pt x="429" y="7549"/>
                    <a:pt x="429" y="7430"/>
                  </a:cubicBezTo>
                  <a:cubicBezTo>
                    <a:pt x="429" y="7335"/>
                    <a:pt x="524" y="7240"/>
                    <a:pt x="643" y="7240"/>
                  </a:cubicBezTo>
                  <a:close/>
                  <a:moveTo>
                    <a:pt x="5644" y="8073"/>
                  </a:moveTo>
                  <a:lnTo>
                    <a:pt x="5644" y="9192"/>
                  </a:lnTo>
                  <a:lnTo>
                    <a:pt x="5240" y="9192"/>
                  </a:lnTo>
                  <a:lnTo>
                    <a:pt x="5240" y="8073"/>
                  </a:lnTo>
                  <a:close/>
                  <a:moveTo>
                    <a:pt x="7573" y="9621"/>
                  </a:moveTo>
                  <a:cubicBezTo>
                    <a:pt x="7692" y="9621"/>
                    <a:pt x="7788" y="9716"/>
                    <a:pt x="7788" y="9812"/>
                  </a:cubicBezTo>
                  <a:lnTo>
                    <a:pt x="7788" y="10026"/>
                  </a:lnTo>
                  <a:lnTo>
                    <a:pt x="3096" y="10026"/>
                  </a:lnTo>
                  <a:lnTo>
                    <a:pt x="3096" y="9812"/>
                  </a:lnTo>
                  <a:cubicBezTo>
                    <a:pt x="3096" y="9716"/>
                    <a:pt x="3191" y="9621"/>
                    <a:pt x="3311" y="9621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cubicBezTo>
                    <a:pt x="0" y="905"/>
                    <a:pt x="167" y="1143"/>
                    <a:pt x="429" y="1238"/>
                  </a:cubicBezTo>
                  <a:lnTo>
                    <a:pt x="429" y="6835"/>
                  </a:lnTo>
                  <a:cubicBezTo>
                    <a:pt x="167" y="6930"/>
                    <a:pt x="0" y="7168"/>
                    <a:pt x="0" y="7430"/>
                  </a:cubicBezTo>
                  <a:cubicBezTo>
                    <a:pt x="0" y="7787"/>
                    <a:pt x="286" y="8073"/>
                    <a:pt x="643" y="8073"/>
                  </a:cubicBezTo>
                  <a:lnTo>
                    <a:pt x="4811" y="8073"/>
                  </a:lnTo>
                  <a:lnTo>
                    <a:pt x="4811" y="9192"/>
                  </a:lnTo>
                  <a:lnTo>
                    <a:pt x="3311" y="9192"/>
                  </a:lnTo>
                  <a:cubicBezTo>
                    <a:pt x="2953" y="9192"/>
                    <a:pt x="2668" y="9478"/>
                    <a:pt x="2668" y="9812"/>
                  </a:cubicBezTo>
                  <a:lnTo>
                    <a:pt x="2668" y="10240"/>
                  </a:lnTo>
                  <a:lnTo>
                    <a:pt x="2668" y="10669"/>
                  </a:lnTo>
                  <a:cubicBezTo>
                    <a:pt x="2668" y="10788"/>
                    <a:pt x="2763" y="10883"/>
                    <a:pt x="2882" y="10883"/>
                  </a:cubicBezTo>
                  <a:cubicBezTo>
                    <a:pt x="3001" y="10883"/>
                    <a:pt x="3096" y="10788"/>
                    <a:pt x="3096" y="10669"/>
                  </a:cubicBezTo>
                  <a:lnTo>
                    <a:pt x="3096" y="10455"/>
                  </a:lnTo>
                  <a:lnTo>
                    <a:pt x="5240" y="10455"/>
                  </a:lnTo>
                  <a:lnTo>
                    <a:pt x="5240" y="10669"/>
                  </a:lnTo>
                  <a:cubicBezTo>
                    <a:pt x="5240" y="10788"/>
                    <a:pt x="5335" y="10883"/>
                    <a:pt x="5454" y="10883"/>
                  </a:cubicBezTo>
                  <a:cubicBezTo>
                    <a:pt x="5549" y="10883"/>
                    <a:pt x="5644" y="10788"/>
                    <a:pt x="5644" y="10669"/>
                  </a:cubicBezTo>
                  <a:lnTo>
                    <a:pt x="5644" y="10455"/>
                  </a:lnTo>
                  <a:lnTo>
                    <a:pt x="7788" y="10455"/>
                  </a:lnTo>
                  <a:lnTo>
                    <a:pt x="7788" y="10669"/>
                  </a:lnTo>
                  <a:cubicBezTo>
                    <a:pt x="7788" y="10788"/>
                    <a:pt x="7883" y="10883"/>
                    <a:pt x="8002" y="10883"/>
                  </a:cubicBezTo>
                  <a:cubicBezTo>
                    <a:pt x="8121" y="10883"/>
                    <a:pt x="8216" y="10788"/>
                    <a:pt x="8216" y="10669"/>
                  </a:cubicBezTo>
                  <a:lnTo>
                    <a:pt x="8216" y="10240"/>
                  </a:lnTo>
                  <a:lnTo>
                    <a:pt x="8216" y="9812"/>
                  </a:lnTo>
                  <a:cubicBezTo>
                    <a:pt x="8216" y="9478"/>
                    <a:pt x="7931" y="9192"/>
                    <a:pt x="7573" y="9192"/>
                  </a:cubicBezTo>
                  <a:lnTo>
                    <a:pt x="6073" y="9192"/>
                  </a:lnTo>
                  <a:lnTo>
                    <a:pt x="6073" y="8073"/>
                  </a:lnTo>
                  <a:lnTo>
                    <a:pt x="10241" y="8073"/>
                  </a:lnTo>
                  <a:cubicBezTo>
                    <a:pt x="10598" y="8073"/>
                    <a:pt x="10884" y="7787"/>
                    <a:pt x="10884" y="7430"/>
                  </a:cubicBezTo>
                  <a:cubicBezTo>
                    <a:pt x="10884" y="7168"/>
                    <a:pt x="10717" y="6930"/>
                    <a:pt x="10455" y="6835"/>
                  </a:cubicBezTo>
                  <a:lnTo>
                    <a:pt x="10455" y="1238"/>
                  </a:lnTo>
                  <a:cubicBezTo>
                    <a:pt x="10717" y="1143"/>
                    <a:pt x="10884" y="905"/>
                    <a:pt x="10884" y="643"/>
                  </a:cubicBezTo>
                  <a:cubicBezTo>
                    <a:pt x="10884" y="286"/>
                    <a:pt x="10598" y="0"/>
                    <a:pt x="10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406" name="Picture 1" descr=""/>
          <p:cNvPicPr/>
          <p:nvPr/>
        </p:nvPicPr>
        <p:blipFill>
          <a:blip r:embed="rId1"/>
          <a:stretch/>
        </p:blipFill>
        <p:spPr>
          <a:xfrm>
            <a:off x="2722680" y="1804320"/>
            <a:ext cx="3753360" cy="1557360"/>
          </a:xfrm>
          <a:prstGeom prst="rect">
            <a:avLst/>
          </a:prstGeom>
          <a:ln>
            <a:noFill/>
          </a:ln>
        </p:spPr>
      </p:pic>
    </p:spTree>
  </p:cSld>
  <p:transition spd="med">
    <p:pull dir="r"/>
  </p:transition>
  <p:timing>
    <p:tnLst>
      <p:par>
        <p:cTn id="235" dur="indefinite" restart="never" nodeType="tmRoot">
          <p:childTnLst>
            <p:seq>
              <p:cTn id="236" dur="indefinite" nodeType="mainSeq">
                <p:childTnLst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TextShape 1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77D59DE5-7B2E-4339-BC8D-BEBA6626AB0E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2408" name="TextShape 2"/>
          <p:cNvSpPr txBox="1"/>
          <p:nvPr/>
        </p:nvSpPr>
        <p:spPr>
          <a:xfrm>
            <a:off x="808200" y="776880"/>
            <a:ext cx="7719840" cy="562680"/>
          </a:xfrm>
          <a:prstGeom prst="rect">
            <a:avLst/>
          </a:prstGeom>
          <a:solidFill>
            <a:srgbClr val="95e8b9"/>
          </a:solidFill>
          <a:ln w="28440">
            <a:solidFill>
              <a:srgbClr val="000000"/>
            </a:solidFill>
            <a:round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2800" spc="-1" strike="noStrike">
                <a:solidFill>
                  <a:srgbClr val="000000"/>
                </a:solidFill>
                <a:latin typeface="Poppins"/>
                <a:ea typeface="Poppins"/>
              </a:rPr>
              <a:t>Let’s make it!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9" name="TextShape 3"/>
          <p:cNvSpPr txBox="1"/>
          <p:nvPr/>
        </p:nvSpPr>
        <p:spPr>
          <a:xfrm>
            <a:off x="2219400" y="1478160"/>
            <a:ext cx="6023880" cy="396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1" lang="ro-RO" sz="1800" spc="-1" strike="noStrike">
                <a:solidFill>
                  <a:srgbClr val="000000"/>
                </a:solidFill>
                <a:latin typeface="Poppins"/>
                <a:ea typeface="Poppins"/>
              </a:rPr>
              <a:t>How much it costs to make each product?</a:t>
            </a:r>
            <a:endParaRPr b="0" lang="ro-RO" sz="1800" spc="-1" strike="noStrike">
              <a:latin typeface="Arial"/>
            </a:endParaRPr>
          </a:p>
        </p:txBody>
      </p:sp>
      <p:grpSp>
        <p:nvGrpSpPr>
          <p:cNvPr id="2410" name="Group 4"/>
          <p:cNvGrpSpPr/>
          <p:nvPr/>
        </p:nvGrpSpPr>
        <p:grpSpPr>
          <a:xfrm>
            <a:off x="612720" y="538920"/>
            <a:ext cx="628920" cy="536040"/>
            <a:chOff x="612720" y="538920"/>
            <a:chExt cx="628920" cy="536040"/>
          </a:xfrm>
        </p:grpSpPr>
        <p:sp>
          <p:nvSpPr>
            <p:cNvPr id="2411" name="CustomShape 5"/>
            <p:cNvSpPr/>
            <p:nvPr/>
          </p:nvSpPr>
          <p:spPr>
            <a:xfrm>
              <a:off x="961560" y="549720"/>
              <a:ext cx="72360" cy="73440"/>
            </a:xfrm>
            <a:custGeom>
              <a:avLst/>
              <a:gdLst/>
              <a:ahLst/>
              <a:rect l="l" t="t" r="r" b="b"/>
              <a:pathLst>
                <a:path w="1263" h="1287">
                  <a:moveTo>
                    <a:pt x="644" y="1287"/>
                  </a:moveTo>
                  <a:cubicBezTo>
                    <a:pt x="977" y="1287"/>
                    <a:pt x="1263" y="1001"/>
                    <a:pt x="1263" y="644"/>
                  </a:cubicBezTo>
                  <a:lnTo>
                    <a:pt x="1263" y="644"/>
                  </a:lnTo>
                  <a:cubicBezTo>
                    <a:pt x="1263" y="286"/>
                    <a:pt x="977" y="1"/>
                    <a:pt x="644" y="1"/>
                  </a:cubicBezTo>
                  <a:cubicBezTo>
                    <a:pt x="286" y="1"/>
                    <a:pt x="1" y="286"/>
                    <a:pt x="1" y="644"/>
                  </a:cubicBezTo>
                  <a:cubicBezTo>
                    <a:pt x="1" y="763"/>
                    <a:pt x="24" y="882"/>
                    <a:pt x="72" y="977"/>
                  </a:cubicBezTo>
                  <a:cubicBezTo>
                    <a:pt x="143" y="1072"/>
                    <a:pt x="215" y="1144"/>
                    <a:pt x="310" y="1191"/>
                  </a:cubicBezTo>
                  <a:cubicBezTo>
                    <a:pt x="405" y="1263"/>
                    <a:pt x="524" y="1287"/>
                    <a:pt x="644" y="1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2" name="CustomShape 6"/>
            <p:cNvSpPr/>
            <p:nvPr/>
          </p:nvSpPr>
          <p:spPr>
            <a:xfrm>
              <a:off x="749520" y="561960"/>
              <a:ext cx="478440" cy="478440"/>
            </a:xfrm>
            <a:custGeom>
              <a:avLst/>
              <a:gdLst/>
              <a:ahLst/>
              <a:rect l="l" t="t" r="r" b="b"/>
              <a:pathLst>
                <a:path w="8336" h="8336">
                  <a:moveTo>
                    <a:pt x="4954" y="430"/>
                  </a:moveTo>
                  <a:cubicBezTo>
                    <a:pt x="4954" y="787"/>
                    <a:pt x="4668" y="1073"/>
                    <a:pt x="4335" y="1073"/>
                  </a:cubicBezTo>
                  <a:cubicBezTo>
                    <a:pt x="4215" y="1073"/>
                    <a:pt x="4096" y="1049"/>
                    <a:pt x="4001" y="977"/>
                  </a:cubicBezTo>
                  <a:cubicBezTo>
                    <a:pt x="3906" y="930"/>
                    <a:pt x="3834" y="858"/>
                    <a:pt x="3763" y="763"/>
                  </a:cubicBezTo>
                  <a:lnTo>
                    <a:pt x="2382" y="1144"/>
                  </a:lnTo>
                  <a:lnTo>
                    <a:pt x="0" y="1763"/>
                  </a:lnTo>
                  <a:lnTo>
                    <a:pt x="1667" y="7979"/>
                  </a:lnTo>
                  <a:lnTo>
                    <a:pt x="1763" y="8336"/>
                  </a:lnTo>
                  <a:lnTo>
                    <a:pt x="2382" y="8169"/>
                  </a:lnTo>
                  <a:lnTo>
                    <a:pt x="4763" y="7550"/>
                  </a:lnTo>
                  <a:lnTo>
                    <a:pt x="8335" y="6574"/>
                  </a:lnTo>
                  <a:lnTo>
                    <a:pt x="6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3" name="CustomShape 7"/>
            <p:cNvSpPr/>
            <p:nvPr/>
          </p:nvSpPr>
          <p:spPr>
            <a:xfrm>
              <a:off x="626400" y="585360"/>
              <a:ext cx="259560" cy="434520"/>
            </a:xfrm>
            <a:custGeom>
              <a:avLst/>
              <a:gdLst/>
              <a:ahLst/>
              <a:rect l="l" t="t" r="r" b="b"/>
              <a:pathLst>
                <a:path w="4525" h="7574">
                  <a:moveTo>
                    <a:pt x="3810" y="7574"/>
                  </a:moveTo>
                  <a:lnTo>
                    <a:pt x="2143" y="1358"/>
                  </a:lnTo>
                  <a:lnTo>
                    <a:pt x="4525" y="739"/>
                  </a:lnTo>
                  <a:lnTo>
                    <a:pt x="1762" y="1"/>
                  </a:lnTo>
                  <a:lnTo>
                    <a:pt x="0" y="657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4" name="CustomShape 8"/>
            <p:cNvSpPr/>
            <p:nvPr/>
          </p:nvSpPr>
          <p:spPr>
            <a:xfrm>
              <a:off x="886320" y="995760"/>
              <a:ext cx="136440" cy="68040"/>
            </a:xfrm>
            <a:custGeom>
              <a:avLst/>
              <a:gdLst/>
              <a:ahLst/>
              <a:rect l="l" t="t" r="r" b="b"/>
              <a:pathLst>
                <a:path w="2383" h="1191">
                  <a:moveTo>
                    <a:pt x="2382" y="0"/>
                  </a:moveTo>
                  <a:lnTo>
                    <a:pt x="1" y="619"/>
                  </a:lnTo>
                  <a:lnTo>
                    <a:pt x="2049" y="1191"/>
                  </a:lnTo>
                  <a:close/>
                </a:path>
              </a:pathLst>
            </a:custGeom>
            <a:solidFill>
              <a:srgbClr val="fff7bf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5" name="CustomShape 9"/>
            <p:cNvSpPr/>
            <p:nvPr/>
          </p:nvSpPr>
          <p:spPr>
            <a:xfrm>
              <a:off x="842760" y="702000"/>
              <a:ext cx="262440" cy="86760"/>
            </a:xfrm>
            <a:custGeom>
              <a:avLst/>
              <a:gdLst/>
              <a:ahLst/>
              <a:rect l="l" t="t" r="r" b="b"/>
              <a:pathLst>
                <a:path w="4574" h="1517">
                  <a:moveTo>
                    <a:pt x="4351" y="1"/>
                  </a:moveTo>
                  <a:cubicBezTo>
                    <a:pt x="4329" y="1"/>
                    <a:pt x="4308" y="6"/>
                    <a:pt x="4287" y="16"/>
                  </a:cubicBezTo>
                  <a:lnTo>
                    <a:pt x="167" y="1111"/>
                  </a:lnTo>
                  <a:cubicBezTo>
                    <a:pt x="48" y="1135"/>
                    <a:pt x="1" y="1254"/>
                    <a:pt x="25" y="1373"/>
                  </a:cubicBezTo>
                  <a:cubicBezTo>
                    <a:pt x="48" y="1468"/>
                    <a:pt x="120" y="1516"/>
                    <a:pt x="215" y="1516"/>
                  </a:cubicBezTo>
                  <a:lnTo>
                    <a:pt x="286" y="1516"/>
                  </a:lnTo>
                  <a:lnTo>
                    <a:pt x="4383" y="421"/>
                  </a:lnTo>
                  <a:cubicBezTo>
                    <a:pt x="4502" y="397"/>
                    <a:pt x="4573" y="278"/>
                    <a:pt x="4549" y="159"/>
                  </a:cubicBezTo>
                  <a:cubicBezTo>
                    <a:pt x="4512" y="65"/>
                    <a:pt x="4430" y="1"/>
                    <a:pt x="4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6" name="CustomShape 10"/>
            <p:cNvSpPr/>
            <p:nvPr/>
          </p:nvSpPr>
          <p:spPr>
            <a:xfrm>
              <a:off x="856440" y="755640"/>
              <a:ext cx="262440" cy="86760"/>
            </a:xfrm>
            <a:custGeom>
              <a:avLst/>
              <a:gdLst/>
              <a:ahLst/>
              <a:rect l="l" t="t" r="r" b="b"/>
              <a:pathLst>
                <a:path w="4574" h="1516">
                  <a:moveTo>
                    <a:pt x="4363" y="1"/>
                  </a:moveTo>
                  <a:cubicBezTo>
                    <a:pt x="4338" y="1"/>
                    <a:pt x="4313" y="5"/>
                    <a:pt x="4287" y="16"/>
                  </a:cubicBezTo>
                  <a:lnTo>
                    <a:pt x="191" y="1111"/>
                  </a:lnTo>
                  <a:cubicBezTo>
                    <a:pt x="72" y="1135"/>
                    <a:pt x="1" y="1254"/>
                    <a:pt x="25" y="1373"/>
                  </a:cubicBezTo>
                  <a:cubicBezTo>
                    <a:pt x="48" y="1468"/>
                    <a:pt x="144" y="1516"/>
                    <a:pt x="239" y="1516"/>
                  </a:cubicBezTo>
                  <a:lnTo>
                    <a:pt x="287" y="1516"/>
                  </a:lnTo>
                  <a:lnTo>
                    <a:pt x="4407" y="420"/>
                  </a:lnTo>
                  <a:cubicBezTo>
                    <a:pt x="4502" y="373"/>
                    <a:pt x="4573" y="277"/>
                    <a:pt x="4549" y="158"/>
                  </a:cubicBezTo>
                  <a:cubicBezTo>
                    <a:pt x="4531" y="65"/>
                    <a:pt x="4453" y="1"/>
                    <a:pt x="43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7" name="CustomShape 11"/>
            <p:cNvSpPr/>
            <p:nvPr/>
          </p:nvSpPr>
          <p:spPr>
            <a:xfrm>
              <a:off x="870120" y="808200"/>
              <a:ext cx="263880" cy="87480"/>
            </a:xfrm>
            <a:custGeom>
              <a:avLst/>
              <a:gdLst/>
              <a:ahLst/>
              <a:rect l="l" t="t" r="r" b="b"/>
              <a:pathLst>
                <a:path w="4598" h="1530">
                  <a:moveTo>
                    <a:pt x="4334" y="1"/>
                  </a:moveTo>
                  <a:cubicBezTo>
                    <a:pt x="4318" y="1"/>
                    <a:pt x="4303" y="2"/>
                    <a:pt x="4288" y="5"/>
                  </a:cubicBezTo>
                  <a:lnTo>
                    <a:pt x="192" y="1125"/>
                  </a:lnTo>
                  <a:cubicBezTo>
                    <a:pt x="72" y="1149"/>
                    <a:pt x="1" y="1268"/>
                    <a:pt x="49" y="1363"/>
                  </a:cubicBezTo>
                  <a:cubicBezTo>
                    <a:pt x="72" y="1458"/>
                    <a:pt x="144" y="1530"/>
                    <a:pt x="239" y="1530"/>
                  </a:cubicBezTo>
                  <a:lnTo>
                    <a:pt x="311" y="1530"/>
                  </a:lnTo>
                  <a:lnTo>
                    <a:pt x="4407" y="434"/>
                  </a:lnTo>
                  <a:cubicBezTo>
                    <a:pt x="4526" y="387"/>
                    <a:pt x="4597" y="267"/>
                    <a:pt x="4550" y="172"/>
                  </a:cubicBezTo>
                  <a:cubicBezTo>
                    <a:pt x="4529" y="68"/>
                    <a:pt x="4436" y="1"/>
                    <a:pt x="4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8" name="CustomShape 12"/>
            <p:cNvSpPr/>
            <p:nvPr/>
          </p:nvSpPr>
          <p:spPr>
            <a:xfrm>
              <a:off x="884880" y="892800"/>
              <a:ext cx="144720" cy="56160"/>
            </a:xfrm>
            <a:custGeom>
              <a:avLst/>
              <a:gdLst/>
              <a:ahLst/>
              <a:rect l="l" t="t" r="r" b="b"/>
              <a:pathLst>
                <a:path w="2526" h="982">
                  <a:moveTo>
                    <a:pt x="2277" y="0"/>
                  </a:moveTo>
                  <a:cubicBezTo>
                    <a:pt x="2265" y="0"/>
                    <a:pt x="2252" y="2"/>
                    <a:pt x="2240" y="5"/>
                  </a:cubicBezTo>
                  <a:lnTo>
                    <a:pt x="168" y="553"/>
                  </a:lnTo>
                  <a:cubicBezTo>
                    <a:pt x="72" y="600"/>
                    <a:pt x="1" y="719"/>
                    <a:pt x="25" y="815"/>
                  </a:cubicBezTo>
                  <a:cubicBezTo>
                    <a:pt x="49" y="910"/>
                    <a:pt x="144" y="981"/>
                    <a:pt x="239" y="981"/>
                  </a:cubicBezTo>
                  <a:lnTo>
                    <a:pt x="287" y="981"/>
                  </a:lnTo>
                  <a:lnTo>
                    <a:pt x="2335" y="434"/>
                  </a:lnTo>
                  <a:cubicBezTo>
                    <a:pt x="2454" y="386"/>
                    <a:pt x="2525" y="267"/>
                    <a:pt x="2501" y="172"/>
                  </a:cubicBezTo>
                  <a:cubicBezTo>
                    <a:pt x="2460" y="68"/>
                    <a:pt x="2364" y="0"/>
                    <a:pt x="2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9" name="CustomShape 13"/>
            <p:cNvSpPr/>
            <p:nvPr/>
          </p:nvSpPr>
          <p:spPr>
            <a:xfrm>
              <a:off x="612720" y="538920"/>
              <a:ext cx="628920" cy="536040"/>
            </a:xfrm>
            <a:custGeom>
              <a:avLst/>
              <a:gdLst/>
              <a:ahLst/>
              <a:rect l="l" t="t" r="r" b="b"/>
              <a:pathLst>
                <a:path w="10956" h="9336">
                  <a:moveTo>
                    <a:pt x="6717" y="405"/>
                  </a:moveTo>
                  <a:cubicBezTo>
                    <a:pt x="6931" y="405"/>
                    <a:pt x="7121" y="595"/>
                    <a:pt x="7121" y="834"/>
                  </a:cubicBezTo>
                  <a:cubicBezTo>
                    <a:pt x="7121" y="1072"/>
                    <a:pt x="6931" y="1262"/>
                    <a:pt x="6717" y="1262"/>
                  </a:cubicBezTo>
                  <a:cubicBezTo>
                    <a:pt x="6478" y="1262"/>
                    <a:pt x="6288" y="1072"/>
                    <a:pt x="6288" y="834"/>
                  </a:cubicBezTo>
                  <a:cubicBezTo>
                    <a:pt x="6288" y="595"/>
                    <a:pt x="6478" y="405"/>
                    <a:pt x="6717" y="405"/>
                  </a:cubicBezTo>
                  <a:close/>
                  <a:moveTo>
                    <a:pt x="2168" y="1048"/>
                  </a:moveTo>
                  <a:lnTo>
                    <a:pt x="3930" y="1548"/>
                  </a:lnTo>
                  <a:lnTo>
                    <a:pt x="2311" y="1977"/>
                  </a:lnTo>
                  <a:cubicBezTo>
                    <a:pt x="2263" y="1977"/>
                    <a:pt x="2216" y="2024"/>
                    <a:pt x="2192" y="2072"/>
                  </a:cubicBezTo>
                  <a:cubicBezTo>
                    <a:pt x="2168" y="2120"/>
                    <a:pt x="2144" y="2167"/>
                    <a:pt x="2168" y="2239"/>
                  </a:cubicBezTo>
                  <a:lnTo>
                    <a:pt x="3740" y="8097"/>
                  </a:lnTo>
                  <a:lnTo>
                    <a:pt x="3740" y="8097"/>
                  </a:lnTo>
                  <a:lnTo>
                    <a:pt x="501" y="7216"/>
                  </a:lnTo>
                  <a:lnTo>
                    <a:pt x="2168" y="1048"/>
                  </a:lnTo>
                  <a:close/>
                  <a:moveTo>
                    <a:pt x="8788" y="667"/>
                  </a:moveTo>
                  <a:lnTo>
                    <a:pt x="10455" y="6835"/>
                  </a:lnTo>
                  <a:lnTo>
                    <a:pt x="4287" y="8478"/>
                  </a:lnTo>
                  <a:lnTo>
                    <a:pt x="2644" y="2334"/>
                  </a:lnTo>
                  <a:lnTo>
                    <a:pt x="6074" y="1405"/>
                  </a:lnTo>
                  <a:cubicBezTo>
                    <a:pt x="6074" y="1429"/>
                    <a:pt x="6097" y="1429"/>
                    <a:pt x="6121" y="1453"/>
                  </a:cubicBezTo>
                  <a:lnTo>
                    <a:pt x="5764" y="2072"/>
                  </a:lnTo>
                  <a:cubicBezTo>
                    <a:pt x="5693" y="2167"/>
                    <a:pt x="5740" y="2286"/>
                    <a:pt x="5835" y="2358"/>
                  </a:cubicBezTo>
                  <a:cubicBezTo>
                    <a:pt x="5859" y="2381"/>
                    <a:pt x="5907" y="2381"/>
                    <a:pt x="5931" y="2381"/>
                  </a:cubicBezTo>
                  <a:cubicBezTo>
                    <a:pt x="6002" y="2381"/>
                    <a:pt x="6074" y="2334"/>
                    <a:pt x="6121" y="2286"/>
                  </a:cubicBezTo>
                  <a:lnTo>
                    <a:pt x="6478" y="1667"/>
                  </a:lnTo>
                  <a:cubicBezTo>
                    <a:pt x="6550" y="1691"/>
                    <a:pt x="6621" y="1691"/>
                    <a:pt x="6717" y="1691"/>
                  </a:cubicBezTo>
                  <a:cubicBezTo>
                    <a:pt x="7121" y="1691"/>
                    <a:pt x="7455" y="1405"/>
                    <a:pt x="7550" y="1024"/>
                  </a:cubicBezTo>
                  <a:lnTo>
                    <a:pt x="8788" y="667"/>
                  </a:lnTo>
                  <a:close/>
                  <a:moveTo>
                    <a:pt x="6836" y="8240"/>
                  </a:moveTo>
                  <a:lnTo>
                    <a:pt x="6669" y="8883"/>
                  </a:lnTo>
                  <a:lnTo>
                    <a:pt x="5573" y="8573"/>
                  </a:lnTo>
                  <a:lnTo>
                    <a:pt x="6836" y="8240"/>
                  </a:lnTo>
                  <a:close/>
                  <a:moveTo>
                    <a:pt x="6717" y="0"/>
                  </a:moveTo>
                  <a:cubicBezTo>
                    <a:pt x="6240" y="0"/>
                    <a:pt x="5859" y="381"/>
                    <a:pt x="5859" y="834"/>
                  </a:cubicBezTo>
                  <a:cubicBezTo>
                    <a:pt x="5859" y="905"/>
                    <a:pt x="5859" y="953"/>
                    <a:pt x="5883" y="1024"/>
                  </a:cubicBezTo>
                  <a:lnTo>
                    <a:pt x="4764" y="1310"/>
                  </a:lnTo>
                  <a:lnTo>
                    <a:pt x="2073" y="595"/>
                  </a:lnTo>
                  <a:cubicBezTo>
                    <a:pt x="2053" y="591"/>
                    <a:pt x="2033" y="589"/>
                    <a:pt x="2014" y="589"/>
                  </a:cubicBezTo>
                  <a:cubicBezTo>
                    <a:pt x="1917" y="589"/>
                    <a:pt x="1831" y="639"/>
                    <a:pt x="1811" y="738"/>
                  </a:cubicBezTo>
                  <a:lnTo>
                    <a:pt x="48" y="7311"/>
                  </a:lnTo>
                  <a:cubicBezTo>
                    <a:pt x="1" y="7430"/>
                    <a:pt x="72" y="7549"/>
                    <a:pt x="191" y="7573"/>
                  </a:cubicBezTo>
                  <a:lnTo>
                    <a:pt x="3859" y="8573"/>
                  </a:lnTo>
                  <a:lnTo>
                    <a:pt x="3930" y="8811"/>
                  </a:lnTo>
                  <a:cubicBezTo>
                    <a:pt x="3954" y="8907"/>
                    <a:pt x="4049" y="8954"/>
                    <a:pt x="4145" y="8954"/>
                  </a:cubicBezTo>
                  <a:lnTo>
                    <a:pt x="4192" y="8954"/>
                  </a:lnTo>
                  <a:lnTo>
                    <a:pt x="4764" y="8811"/>
                  </a:lnTo>
                  <a:lnTo>
                    <a:pt x="6764" y="9335"/>
                  </a:lnTo>
                  <a:lnTo>
                    <a:pt x="6812" y="9335"/>
                  </a:lnTo>
                  <a:cubicBezTo>
                    <a:pt x="6907" y="9335"/>
                    <a:pt x="7002" y="9288"/>
                    <a:pt x="7026" y="9192"/>
                  </a:cubicBezTo>
                  <a:lnTo>
                    <a:pt x="7312" y="8121"/>
                  </a:lnTo>
                  <a:lnTo>
                    <a:pt x="10765" y="7192"/>
                  </a:lnTo>
                  <a:cubicBezTo>
                    <a:pt x="10884" y="7168"/>
                    <a:pt x="10956" y="7049"/>
                    <a:pt x="10908" y="6930"/>
                  </a:cubicBezTo>
                  <a:lnTo>
                    <a:pt x="9146" y="357"/>
                  </a:lnTo>
                  <a:cubicBezTo>
                    <a:pt x="9146" y="310"/>
                    <a:pt x="9098" y="262"/>
                    <a:pt x="9050" y="238"/>
                  </a:cubicBezTo>
                  <a:cubicBezTo>
                    <a:pt x="9022" y="210"/>
                    <a:pt x="8995" y="199"/>
                    <a:pt x="8962" y="199"/>
                  </a:cubicBezTo>
                  <a:cubicBezTo>
                    <a:pt x="8939" y="199"/>
                    <a:pt x="8913" y="205"/>
                    <a:pt x="8884" y="214"/>
                  </a:cubicBezTo>
                  <a:lnTo>
                    <a:pt x="7526" y="572"/>
                  </a:lnTo>
                  <a:cubicBezTo>
                    <a:pt x="7407" y="238"/>
                    <a:pt x="7074" y="0"/>
                    <a:pt x="6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20" name="Group 14"/>
          <p:cNvGrpSpPr/>
          <p:nvPr/>
        </p:nvGrpSpPr>
        <p:grpSpPr>
          <a:xfrm>
            <a:off x="478800" y="4425840"/>
            <a:ext cx="626040" cy="536040"/>
            <a:chOff x="478800" y="4425840"/>
            <a:chExt cx="626040" cy="536040"/>
          </a:xfrm>
        </p:grpSpPr>
        <p:sp>
          <p:nvSpPr>
            <p:cNvPr id="2421" name="CustomShape 15"/>
            <p:cNvSpPr/>
            <p:nvPr/>
          </p:nvSpPr>
          <p:spPr>
            <a:xfrm>
              <a:off x="491040" y="4462920"/>
              <a:ext cx="159840" cy="290880"/>
            </a:xfrm>
            <a:custGeom>
              <a:avLst/>
              <a:gdLst/>
              <a:ahLst/>
              <a:rect l="l" t="t" r="r" b="b"/>
              <a:pathLst>
                <a:path w="2787" h="5073">
                  <a:moveTo>
                    <a:pt x="2786" y="5073"/>
                  </a:moveTo>
                  <a:lnTo>
                    <a:pt x="2786" y="0"/>
                  </a:lnTo>
                  <a:lnTo>
                    <a:pt x="0" y="0"/>
                  </a:lnTo>
                  <a:lnTo>
                    <a:pt x="0" y="5073"/>
                  </a:lnTo>
                  <a:close/>
                  <a:moveTo>
                    <a:pt x="1405" y="1072"/>
                  </a:moveTo>
                  <a:cubicBezTo>
                    <a:pt x="1691" y="1072"/>
                    <a:pt x="1929" y="1310"/>
                    <a:pt x="1929" y="1596"/>
                  </a:cubicBezTo>
                  <a:cubicBezTo>
                    <a:pt x="1929" y="1882"/>
                    <a:pt x="1691" y="2120"/>
                    <a:pt x="1405" y="2120"/>
                  </a:cubicBezTo>
                  <a:cubicBezTo>
                    <a:pt x="1119" y="2120"/>
                    <a:pt x="881" y="1882"/>
                    <a:pt x="881" y="1596"/>
                  </a:cubicBezTo>
                  <a:cubicBezTo>
                    <a:pt x="881" y="1310"/>
                    <a:pt x="1119" y="1072"/>
                    <a:pt x="1405" y="10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2" name="CustomShape 16"/>
            <p:cNvSpPr/>
            <p:nvPr/>
          </p:nvSpPr>
          <p:spPr>
            <a:xfrm>
              <a:off x="651240" y="4462920"/>
              <a:ext cx="159840" cy="290880"/>
            </a:xfrm>
            <a:custGeom>
              <a:avLst/>
              <a:gdLst/>
              <a:ahLst/>
              <a:rect l="l" t="t" r="r" b="b"/>
              <a:pathLst>
                <a:path w="2787" h="5073">
                  <a:moveTo>
                    <a:pt x="0" y="0"/>
                  </a:moveTo>
                  <a:lnTo>
                    <a:pt x="0" y="5073"/>
                  </a:lnTo>
                  <a:lnTo>
                    <a:pt x="2787" y="5073"/>
                  </a:lnTo>
                  <a:lnTo>
                    <a:pt x="2787" y="286"/>
                  </a:lnTo>
                  <a:lnTo>
                    <a:pt x="2787" y="0"/>
                  </a:lnTo>
                  <a:close/>
                  <a:moveTo>
                    <a:pt x="1405" y="1072"/>
                  </a:moveTo>
                  <a:cubicBezTo>
                    <a:pt x="1691" y="1072"/>
                    <a:pt x="1929" y="1310"/>
                    <a:pt x="1929" y="1596"/>
                  </a:cubicBezTo>
                  <a:cubicBezTo>
                    <a:pt x="1929" y="1882"/>
                    <a:pt x="1691" y="2120"/>
                    <a:pt x="1405" y="2120"/>
                  </a:cubicBezTo>
                  <a:cubicBezTo>
                    <a:pt x="1120" y="2120"/>
                    <a:pt x="881" y="1882"/>
                    <a:pt x="881" y="1596"/>
                  </a:cubicBezTo>
                  <a:cubicBezTo>
                    <a:pt x="881" y="1310"/>
                    <a:pt x="1120" y="1072"/>
                    <a:pt x="1405" y="10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3" name="CustomShape 17"/>
            <p:cNvSpPr/>
            <p:nvPr/>
          </p:nvSpPr>
          <p:spPr>
            <a:xfrm>
              <a:off x="651240" y="4754160"/>
              <a:ext cx="159840" cy="195480"/>
            </a:xfrm>
            <a:custGeom>
              <a:avLst/>
              <a:gdLst/>
              <a:ahLst/>
              <a:rect l="l" t="t" r="r" b="b"/>
              <a:pathLst>
                <a:path w="2787" h="3407">
                  <a:moveTo>
                    <a:pt x="0" y="1"/>
                  </a:moveTo>
                  <a:lnTo>
                    <a:pt x="2787" y="1"/>
                  </a:lnTo>
                  <a:lnTo>
                    <a:pt x="2787" y="3406"/>
                  </a:lnTo>
                  <a:lnTo>
                    <a:pt x="0" y="34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4" name="CustomShape 18"/>
            <p:cNvSpPr/>
            <p:nvPr/>
          </p:nvSpPr>
          <p:spPr>
            <a:xfrm>
              <a:off x="491040" y="4754160"/>
              <a:ext cx="159840" cy="195480"/>
            </a:xfrm>
            <a:custGeom>
              <a:avLst/>
              <a:gdLst/>
              <a:ahLst/>
              <a:rect l="l" t="t" r="r" b="b"/>
              <a:pathLst>
                <a:path w="2787" h="3407">
                  <a:moveTo>
                    <a:pt x="0" y="1"/>
                  </a:moveTo>
                  <a:lnTo>
                    <a:pt x="2786" y="1"/>
                  </a:lnTo>
                  <a:lnTo>
                    <a:pt x="2786" y="3406"/>
                  </a:lnTo>
                  <a:lnTo>
                    <a:pt x="0" y="34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5" name="CustomShape 19"/>
            <p:cNvSpPr/>
            <p:nvPr/>
          </p:nvSpPr>
          <p:spPr>
            <a:xfrm>
              <a:off x="811080" y="4438080"/>
              <a:ext cx="230760" cy="322560"/>
            </a:xfrm>
            <a:custGeom>
              <a:avLst/>
              <a:gdLst/>
              <a:ahLst/>
              <a:rect l="l" t="t" r="r" b="b"/>
              <a:pathLst>
                <a:path w="4026" h="5621">
                  <a:moveTo>
                    <a:pt x="1" y="715"/>
                  </a:moveTo>
                  <a:lnTo>
                    <a:pt x="1334" y="5621"/>
                  </a:lnTo>
                  <a:lnTo>
                    <a:pt x="4025" y="4906"/>
                  </a:lnTo>
                  <a:lnTo>
                    <a:pt x="2715" y="1"/>
                  </a:lnTo>
                  <a:close/>
                  <a:moveTo>
                    <a:pt x="2287" y="1763"/>
                  </a:moveTo>
                  <a:cubicBezTo>
                    <a:pt x="2358" y="2049"/>
                    <a:pt x="2192" y="2334"/>
                    <a:pt x="1906" y="2406"/>
                  </a:cubicBezTo>
                  <a:cubicBezTo>
                    <a:pt x="1620" y="2477"/>
                    <a:pt x="1334" y="2311"/>
                    <a:pt x="1263" y="2025"/>
                  </a:cubicBezTo>
                  <a:cubicBezTo>
                    <a:pt x="1191" y="1763"/>
                    <a:pt x="1358" y="1453"/>
                    <a:pt x="1644" y="1382"/>
                  </a:cubicBezTo>
                  <a:cubicBezTo>
                    <a:pt x="1906" y="1310"/>
                    <a:pt x="2215" y="1477"/>
                    <a:pt x="2287" y="17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6" name="CustomShape 20"/>
            <p:cNvSpPr/>
            <p:nvPr/>
          </p:nvSpPr>
          <p:spPr>
            <a:xfrm>
              <a:off x="887760" y="4719960"/>
              <a:ext cx="204840" cy="229680"/>
            </a:xfrm>
            <a:custGeom>
              <a:avLst/>
              <a:gdLst/>
              <a:ahLst/>
              <a:rect l="l" t="t" r="r" b="b"/>
              <a:pathLst>
                <a:path w="3573" h="4002">
                  <a:moveTo>
                    <a:pt x="0" y="715"/>
                  </a:moveTo>
                  <a:lnTo>
                    <a:pt x="2691" y="0"/>
                  </a:lnTo>
                  <a:lnTo>
                    <a:pt x="3572" y="3287"/>
                  </a:lnTo>
                  <a:lnTo>
                    <a:pt x="858" y="40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7" name="CustomShape 21"/>
            <p:cNvSpPr/>
            <p:nvPr/>
          </p:nvSpPr>
          <p:spPr>
            <a:xfrm>
              <a:off x="879480" y="4513320"/>
              <a:ext cx="66600" cy="66600"/>
            </a:xfrm>
            <a:custGeom>
              <a:avLst/>
              <a:gdLst/>
              <a:ahLst/>
              <a:rect l="l" t="t" r="r" b="b"/>
              <a:pathLst>
                <a:path w="1168" h="1168">
                  <a:moveTo>
                    <a:pt x="715" y="1096"/>
                  </a:moveTo>
                  <a:cubicBezTo>
                    <a:pt x="1001" y="1024"/>
                    <a:pt x="1167" y="739"/>
                    <a:pt x="1096" y="453"/>
                  </a:cubicBezTo>
                  <a:cubicBezTo>
                    <a:pt x="1024" y="167"/>
                    <a:pt x="715" y="0"/>
                    <a:pt x="453" y="72"/>
                  </a:cubicBezTo>
                  <a:cubicBezTo>
                    <a:pt x="167" y="143"/>
                    <a:pt x="0" y="453"/>
                    <a:pt x="72" y="715"/>
                  </a:cubicBezTo>
                  <a:cubicBezTo>
                    <a:pt x="143" y="1001"/>
                    <a:pt x="429" y="1167"/>
                    <a:pt x="715" y="10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8" name="CustomShape 22"/>
            <p:cNvSpPr/>
            <p:nvPr/>
          </p:nvSpPr>
          <p:spPr>
            <a:xfrm>
              <a:off x="701640" y="4524480"/>
              <a:ext cx="59760" cy="59760"/>
            </a:xfrm>
            <a:custGeom>
              <a:avLst/>
              <a:gdLst/>
              <a:ahLst/>
              <a:rect l="l" t="t" r="r" b="b"/>
              <a:pathLst>
                <a:path w="1049" h="1049">
                  <a:moveTo>
                    <a:pt x="1048" y="525"/>
                  </a:moveTo>
                  <a:cubicBezTo>
                    <a:pt x="1048" y="811"/>
                    <a:pt x="810" y="1049"/>
                    <a:pt x="524" y="1049"/>
                  </a:cubicBezTo>
                  <a:cubicBezTo>
                    <a:pt x="239" y="1049"/>
                    <a:pt x="0" y="811"/>
                    <a:pt x="0" y="525"/>
                  </a:cubicBezTo>
                  <a:cubicBezTo>
                    <a:pt x="0" y="239"/>
                    <a:pt x="239" y="1"/>
                    <a:pt x="524" y="1"/>
                  </a:cubicBezTo>
                  <a:cubicBezTo>
                    <a:pt x="810" y="1"/>
                    <a:pt x="1048" y="239"/>
                    <a:pt x="1048" y="5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9" name="CustomShape 23"/>
            <p:cNvSpPr/>
            <p:nvPr/>
          </p:nvSpPr>
          <p:spPr>
            <a:xfrm>
              <a:off x="541800" y="4524480"/>
              <a:ext cx="59760" cy="59760"/>
            </a:xfrm>
            <a:custGeom>
              <a:avLst/>
              <a:gdLst/>
              <a:ahLst/>
              <a:rect l="l" t="t" r="r" b="b"/>
              <a:pathLst>
                <a:path w="1049" h="1049">
                  <a:moveTo>
                    <a:pt x="1048" y="525"/>
                  </a:moveTo>
                  <a:cubicBezTo>
                    <a:pt x="1048" y="811"/>
                    <a:pt x="810" y="1049"/>
                    <a:pt x="524" y="1049"/>
                  </a:cubicBezTo>
                  <a:cubicBezTo>
                    <a:pt x="215" y="1049"/>
                    <a:pt x="0" y="811"/>
                    <a:pt x="0" y="525"/>
                  </a:cubicBezTo>
                  <a:cubicBezTo>
                    <a:pt x="0" y="239"/>
                    <a:pt x="215" y="1"/>
                    <a:pt x="524" y="1"/>
                  </a:cubicBezTo>
                  <a:cubicBezTo>
                    <a:pt x="810" y="1"/>
                    <a:pt x="1048" y="239"/>
                    <a:pt x="1048" y="5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0" name="CustomShape 24"/>
            <p:cNvSpPr/>
            <p:nvPr/>
          </p:nvSpPr>
          <p:spPr>
            <a:xfrm>
              <a:off x="528120" y="4791240"/>
              <a:ext cx="87120" cy="24480"/>
            </a:xfrm>
            <a:custGeom>
              <a:avLst/>
              <a:gdLst/>
              <a:ahLst/>
              <a:rect l="l" t="t" r="r" b="b"/>
              <a:pathLst>
                <a:path w="1525" h="430">
                  <a:moveTo>
                    <a:pt x="214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34"/>
                    <a:pt x="95" y="429"/>
                    <a:pt x="214" y="429"/>
                  </a:cubicBezTo>
                  <a:lnTo>
                    <a:pt x="1310" y="429"/>
                  </a:lnTo>
                  <a:cubicBezTo>
                    <a:pt x="1429" y="429"/>
                    <a:pt x="1524" y="334"/>
                    <a:pt x="1524" y="215"/>
                  </a:cubicBezTo>
                  <a:cubicBezTo>
                    <a:pt x="1524" y="96"/>
                    <a:pt x="1429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1" name="CustomShape 25"/>
            <p:cNvSpPr/>
            <p:nvPr/>
          </p:nvSpPr>
          <p:spPr>
            <a:xfrm>
              <a:off x="528120" y="4840200"/>
              <a:ext cx="87120" cy="24480"/>
            </a:xfrm>
            <a:custGeom>
              <a:avLst/>
              <a:gdLst/>
              <a:ahLst/>
              <a:rect l="l" t="t" r="r" b="b"/>
              <a:pathLst>
                <a:path w="1525" h="430">
                  <a:moveTo>
                    <a:pt x="214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34"/>
                    <a:pt x="95" y="430"/>
                    <a:pt x="214" y="430"/>
                  </a:cubicBezTo>
                  <a:lnTo>
                    <a:pt x="1310" y="430"/>
                  </a:lnTo>
                  <a:cubicBezTo>
                    <a:pt x="1429" y="430"/>
                    <a:pt x="1524" y="334"/>
                    <a:pt x="1524" y="215"/>
                  </a:cubicBezTo>
                  <a:cubicBezTo>
                    <a:pt x="1524" y="96"/>
                    <a:pt x="1429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2" name="CustomShape 26"/>
            <p:cNvSpPr/>
            <p:nvPr/>
          </p:nvSpPr>
          <p:spPr>
            <a:xfrm>
              <a:off x="528120" y="4889520"/>
              <a:ext cx="87120" cy="23040"/>
            </a:xfrm>
            <a:custGeom>
              <a:avLst/>
              <a:gdLst/>
              <a:ahLst/>
              <a:rect l="l" t="t" r="r" b="b"/>
              <a:pathLst>
                <a:path w="1525" h="406">
                  <a:moveTo>
                    <a:pt x="214" y="0"/>
                  </a:moveTo>
                  <a:cubicBezTo>
                    <a:pt x="95" y="0"/>
                    <a:pt x="0" y="96"/>
                    <a:pt x="0" y="191"/>
                  </a:cubicBezTo>
                  <a:cubicBezTo>
                    <a:pt x="0" y="310"/>
                    <a:pt x="95" y="405"/>
                    <a:pt x="214" y="405"/>
                  </a:cubicBezTo>
                  <a:lnTo>
                    <a:pt x="1310" y="405"/>
                  </a:lnTo>
                  <a:cubicBezTo>
                    <a:pt x="1429" y="405"/>
                    <a:pt x="1524" y="310"/>
                    <a:pt x="1524" y="191"/>
                  </a:cubicBezTo>
                  <a:cubicBezTo>
                    <a:pt x="1524" y="96"/>
                    <a:pt x="1429" y="0"/>
                    <a:pt x="1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3" name="CustomShape 27"/>
            <p:cNvSpPr/>
            <p:nvPr/>
          </p:nvSpPr>
          <p:spPr>
            <a:xfrm>
              <a:off x="933120" y="4767480"/>
              <a:ext cx="87120" cy="39600"/>
            </a:xfrm>
            <a:custGeom>
              <a:avLst/>
              <a:gdLst/>
              <a:ahLst/>
              <a:rect l="l" t="t" r="r" b="b"/>
              <a:pathLst>
                <a:path w="1525" h="696">
                  <a:moveTo>
                    <a:pt x="1285" y="0"/>
                  </a:moveTo>
                  <a:cubicBezTo>
                    <a:pt x="1270" y="0"/>
                    <a:pt x="1254" y="2"/>
                    <a:pt x="1238" y="5"/>
                  </a:cubicBezTo>
                  <a:lnTo>
                    <a:pt x="191" y="291"/>
                  </a:lnTo>
                  <a:cubicBezTo>
                    <a:pt x="72" y="314"/>
                    <a:pt x="0" y="433"/>
                    <a:pt x="48" y="553"/>
                  </a:cubicBezTo>
                  <a:cubicBezTo>
                    <a:pt x="72" y="648"/>
                    <a:pt x="143" y="695"/>
                    <a:pt x="238" y="695"/>
                  </a:cubicBezTo>
                  <a:lnTo>
                    <a:pt x="310" y="695"/>
                  </a:lnTo>
                  <a:lnTo>
                    <a:pt x="1358" y="410"/>
                  </a:lnTo>
                  <a:cubicBezTo>
                    <a:pt x="1477" y="386"/>
                    <a:pt x="1524" y="267"/>
                    <a:pt x="1500" y="148"/>
                  </a:cubicBezTo>
                  <a:cubicBezTo>
                    <a:pt x="1480" y="65"/>
                    <a:pt x="1387" y="0"/>
                    <a:pt x="1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4" name="CustomShape 28"/>
            <p:cNvSpPr/>
            <p:nvPr/>
          </p:nvSpPr>
          <p:spPr>
            <a:xfrm>
              <a:off x="946800" y="4813920"/>
              <a:ext cx="87120" cy="41040"/>
            </a:xfrm>
            <a:custGeom>
              <a:avLst/>
              <a:gdLst/>
              <a:ahLst/>
              <a:rect l="l" t="t" r="r" b="b"/>
              <a:pathLst>
                <a:path w="1525" h="720">
                  <a:moveTo>
                    <a:pt x="1261" y="1"/>
                  </a:moveTo>
                  <a:cubicBezTo>
                    <a:pt x="1246" y="1"/>
                    <a:pt x="1230" y="2"/>
                    <a:pt x="1215" y="5"/>
                  </a:cubicBezTo>
                  <a:lnTo>
                    <a:pt x="167" y="291"/>
                  </a:lnTo>
                  <a:cubicBezTo>
                    <a:pt x="72" y="339"/>
                    <a:pt x="0" y="434"/>
                    <a:pt x="24" y="553"/>
                  </a:cubicBezTo>
                  <a:cubicBezTo>
                    <a:pt x="48" y="648"/>
                    <a:pt x="143" y="720"/>
                    <a:pt x="238" y="720"/>
                  </a:cubicBezTo>
                  <a:lnTo>
                    <a:pt x="286" y="720"/>
                  </a:lnTo>
                  <a:lnTo>
                    <a:pt x="1334" y="434"/>
                  </a:lnTo>
                  <a:cubicBezTo>
                    <a:pt x="1453" y="386"/>
                    <a:pt x="1524" y="291"/>
                    <a:pt x="1477" y="172"/>
                  </a:cubicBezTo>
                  <a:cubicBezTo>
                    <a:pt x="1456" y="68"/>
                    <a:pt x="1363" y="1"/>
                    <a:pt x="12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5" name="CustomShape 29"/>
            <p:cNvSpPr/>
            <p:nvPr/>
          </p:nvSpPr>
          <p:spPr>
            <a:xfrm>
              <a:off x="959040" y="4861800"/>
              <a:ext cx="87120" cy="39600"/>
            </a:xfrm>
            <a:custGeom>
              <a:avLst/>
              <a:gdLst/>
              <a:ahLst/>
              <a:rect l="l" t="t" r="r" b="b"/>
              <a:pathLst>
                <a:path w="1525" h="696">
                  <a:moveTo>
                    <a:pt x="1278" y="0"/>
                  </a:moveTo>
                  <a:cubicBezTo>
                    <a:pt x="1264" y="0"/>
                    <a:pt x="1251" y="2"/>
                    <a:pt x="1239" y="5"/>
                  </a:cubicBezTo>
                  <a:lnTo>
                    <a:pt x="191" y="291"/>
                  </a:lnTo>
                  <a:cubicBezTo>
                    <a:pt x="72" y="315"/>
                    <a:pt x="1" y="434"/>
                    <a:pt x="24" y="553"/>
                  </a:cubicBezTo>
                  <a:cubicBezTo>
                    <a:pt x="48" y="648"/>
                    <a:pt x="143" y="696"/>
                    <a:pt x="239" y="696"/>
                  </a:cubicBezTo>
                  <a:lnTo>
                    <a:pt x="286" y="696"/>
                  </a:lnTo>
                  <a:lnTo>
                    <a:pt x="1334" y="410"/>
                  </a:lnTo>
                  <a:cubicBezTo>
                    <a:pt x="1453" y="386"/>
                    <a:pt x="1525" y="267"/>
                    <a:pt x="1501" y="148"/>
                  </a:cubicBezTo>
                  <a:cubicBezTo>
                    <a:pt x="1460" y="65"/>
                    <a:pt x="1364" y="0"/>
                    <a:pt x="1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6" name="CustomShape 30"/>
            <p:cNvSpPr/>
            <p:nvPr/>
          </p:nvSpPr>
          <p:spPr>
            <a:xfrm>
              <a:off x="687960" y="4791240"/>
              <a:ext cx="87120" cy="24480"/>
            </a:xfrm>
            <a:custGeom>
              <a:avLst/>
              <a:gdLst/>
              <a:ahLst/>
              <a:rect l="l" t="t" r="r" b="b"/>
              <a:pathLst>
                <a:path w="1525" h="43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lnTo>
                    <a:pt x="1310" y="429"/>
                  </a:lnTo>
                  <a:cubicBezTo>
                    <a:pt x="1429" y="429"/>
                    <a:pt x="1524" y="334"/>
                    <a:pt x="1524" y="215"/>
                  </a:cubicBezTo>
                  <a:cubicBezTo>
                    <a:pt x="1524" y="96"/>
                    <a:pt x="1429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7" name="CustomShape 31"/>
            <p:cNvSpPr/>
            <p:nvPr/>
          </p:nvSpPr>
          <p:spPr>
            <a:xfrm>
              <a:off x="687960" y="4840200"/>
              <a:ext cx="87120" cy="24480"/>
            </a:xfrm>
            <a:custGeom>
              <a:avLst/>
              <a:gdLst/>
              <a:ahLst/>
              <a:rect l="l" t="t" r="r" b="b"/>
              <a:pathLst>
                <a:path w="1525" h="43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30"/>
                    <a:pt x="215" y="430"/>
                  </a:cubicBezTo>
                  <a:lnTo>
                    <a:pt x="1310" y="430"/>
                  </a:lnTo>
                  <a:cubicBezTo>
                    <a:pt x="1429" y="430"/>
                    <a:pt x="1524" y="334"/>
                    <a:pt x="1524" y="215"/>
                  </a:cubicBezTo>
                  <a:cubicBezTo>
                    <a:pt x="1524" y="96"/>
                    <a:pt x="1429" y="1"/>
                    <a:pt x="1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8" name="CustomShape 32"/>
            <p:cNvSpPr/>
            <p:nvPr/>
          </p:nvSpPr>
          <p:spPr>
            <a:xfrm>
              <a:off x="687960" y="4889520"/>
              <a:ext cx="87120" cy="23040"/>
            </a:xfrm>
            <a:custGeom>
              <a:avLst/>
              <a:gdLst/>
              <a:ahLst/>
              <a:rect l="l" t="t" r="r" b="b"/>
              <a:pathLst>
                <a:path w="1525" h="406">
                  <a:moveTo>
                    <a:pt x="215" y="0"/>
                  </a:moveTo>
                  <a:cubicBezTo>
                    <a:pt x="96" y="0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lnTo>
                    <a:pt x="1310" y="405"/>
                  </a:lnTo>
                  <a:cubicBezTo>
                    <a:pt x="1429" y="405"/>
                    <a:pt x="1524" y="310"/>
                    <a:pt x="1524" y="191"/>
                  </a:cubicBezTo>
                  <a:cubicBezTo>
                    <a:pt x="1524" y="96"/>
                    <a:pt x="1429" y="0"/>
                    <a:pt x="1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9" name="CustomShape 33"/>
            <p:cNvSpPr/>
            <p:nvPr/>
          </p:nvSpPr>
          <p:spPr>
            <a:xfrm>
              <a:off x="478800" y="4425840"/>
              <a:ext cx="626040" cy="536040"/>
            </a:xfrm>
            <a:custGeom>
              <a:avLst/>
              <a:gdLst/>
              <a:ahLst/>
              <a:rect l="l" t="t" r="r" b="b"/>
              <a:pathLst>
                <a:path w="10908" h="9336">
                  <a:moveTo>
                    <a:pt x="2787" y="858"/>
                  </a:moveTo>
                  <a:lnTo>
                    <a:pt x="2787" y="5501"/>
                  </a:lnTo>
                  <a:lnTo>
                    <a:pt x="429" y="5501"/>
                  </a:lnTo>
                  <a:lnTo>
                    <a:pt x="429" y="858"/>
                  </a:lnTo>
                  <a:close/>
                  <a:moveTo>
                    <a:pt x="5597" y="858"/>
                  </a:moveTo>
                  <a:lnTo>
                    <a:pt x="5597" y="5501"/>
                  </a:lnTo>
                  <a:lnTo>
                    <a:pt x="3216" y="5501"/>
                  </a:lnTo>
                  <a:lnTo>
                    <a:pt x="3216" y="858"/>
                  </a:lnTo>
                  <a:close/>
                  <a:moveTo>
                    <a:pt x="8336" y="476"/>
                  </a:moveTo>
                  <a:lnTo>
                    <a:pt x="9550" y="4977"/>
                  </a:lnTo>
                  <a:lnTo>
                    <a:pt x="7264" y="5573"/>
                  </a:lnTo>
                  <a:lnTo>
                    <a:pt x="6050" y="1072"/>
                  </a:lnTo>
                  <a:lnTo>
                    <a:pt x="8336" y="476"/>
                  </a:lnTo>
                  <a:close/>
                  <a:moveTo>
                    <a:pt x="9646" y="5382"/>
                  </a:moveTo>
                  <a:lnTo>
                    <a:pt x="10431" y="8264"/>
                  </a:lnTo>
                  <a:lnTo>
                    <a:pt x="8145" y="8859"/>
                  </a:lnTo>
                  <a:lnTo>
                    <a:pt x="7383" y="5978"/>
                  </a:lnTo>
                  <a:lnTo>
                    <a:pt x="9646" y="5382"/>
                  </a:lnTo>
                  <a:close/>
                  <a:moveTo>
                    <a:pt x="2787" y="5930"/>
                  </a:moveTo>
                  <a:lnTo>
                    <a:pt x="2787" y="8907"/>
                  </a:lnTo>
                  <a:lnTo>
                    <a:pt x="429" y="8907"/>
                  </a:lnTo>
                  <a:lnTo>
                    <a:pt x="429" y="5930"/>
                  </a:lnTo>
                  <a:close/>
                  <a:moveTo>
                    <a:pt x="5597" y="5930"/>
                  </a:moveTo>
                  <a:lnTo>
                    <a:pt x="5597" y="8907"/>
                  </a:lnTo>
                  <a:lnTo>
                    <a:pt x="3216" y="8907"/>
                  </a:lnTo>
                  <a:lnTo>
                    <a:pt x="3216" y="5930"/>
                  </a:lnTo>
                  <a:close/>
                  <a:moveTo>
                    <a:pt x="8431" y="0"/>
                  </a:moveTo>
                  <a:lnTo>
                    <a:pt x="6002" y="643"/>
                  </a:lnTo>
                  <a:cubicBezTo>
                    <a:pt x="6002" y="524"/>
                    <a:pt x="5907" y="429"/>
                    <a:pt x="5788" y="429"/>
                  </a:cubicBezTo>
                  <a:lnTo>
                    <a:pt x="215" y="429"/>
                  </a:lnTo>
                  <a:cubicBezTo>
                    <a:pt x="96" y="429"/>
                    <a:pt x="1" y="524"/>
                    <a:pt x="1" y="643"/>
                  </a:cubicBezTo>
                  <a:lnTo>
                    <a:pt x="1" y="9121"/>
                  </a:lnTo>
                  <a:cubicBezTo>
                    <a:pt x="1" y="9240"/>
                    <a:pt x="96" y="9335"/>
                    <a:pt x="215" y="9335"/>
                  </a:cubicBezTo>
                  <a:lnTo>
                    <a:pt x="5788" y="9335"/>
                  </a:lnTo>
                  <a:cubicBezTo>
                    <a:pt x="5907" y="9335"/>
                    <a:pt x="6002" y="9240"/>
                    <a:pt x="6002" y="9121"/>
                  </a:cubicBezTo>
                  <a:lnTo>
                    <a:pt x="6002" y="2548"/>
                  </a:lnTo>
                  <a:lnTo>
                    <a:pt x="7788" y="9169"/>
                  </a:lnTo>
                  <a:cubicBezTo>
                    <a:pt x="7812" y="9240"/>
                    <a:pt x="7836" y="9288"/>
                    <a:pt x="7883" y="9312"/>
                  </a:cubicBezTo>
                  <a:cubicBezTo>
                    <a:pt x="7931" y="9335"/>
                    <a:pt x="7955" y="9335"/>
                    <a:pt x="8002" y="9335"/>
                  </a:cubicBezTo>
                  <a:lnTo>
                    <a:pt x="8050" y="9335"/>
                  </a:lnTo>
                  <a:lnTo>
                    <a:pt x="10741" y="8621"/>
                  </a:lnTo>
                  <a:cubicBezTo>
                    <a:pt x="10789" y="8597"/>
                    <a:pt x="10836" y="8550"/>
                    <a:pt x="10860" y="8502"/>
                  </a:cubicBezTo>
                  <a:cubicBezTo>
                    <a:pt x="10908" y="8454"/>
                    <a:pt x="10908" y="8407"/>
                    <a:pt x="10884" y="8359"/>
                  </a:cubicBezTo>
                  <a:lnTo>
                    <a:pt x="8693" y="167"/>
                  </a:lnTo>
                  <a:cubicBezTo>
                    <a:pt x="8693" y="95"/>
                    <a:pt x="8645" y="48"/>
                    <a:pt x="8598" y="24"/>
                  </a:cubicBezTo>
                  <a:cubicBezTo>
                    <a:pt x="8550" y="0"/>
                    <a:pt x="8479" y="0"/>
                    <a:pt x="8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40" name="Group 34"/>
          <p:cNvGrpSpPr/>
          <p:nvPr/>
        </p:nvGrpSpPr>
        <p:grpSpPr>
          <a:xfrm>
            <a:off x="8152920" y="476280"/>
            <a:ext cx="624960" cy="561960"/>
            <a:chOff x="8152920" y="476280"/>
            <a:chExt cx="624960" cy="561960"/>
          </a:xfrm>
        </p:grpSpPr>
        <p:sp>
          <p:nvSpPr>
            <p:cNvPr id="2441" name="CustomShape 35"/>
            <p:cNvSpPr/>
            <p:nvPr/>
          </p:nvSpPr>
          <p:spPr>
            <a:xfrm>
              <a:off x="8355240" y="488520"/>
              <a:ext cx="219960" cy="96840"/>
            </a:xfrm>
            <a:custGeom>
              <a:avLst/>
              <a:gdLst/>
              <a:ahLst/>
              <a:rect l="l" t="t" r="r" b="b"/>
              <a:pathLst>
                <a:path w="3835" h="1691">
                  <a:moveTo>
                    <a:pt x="858" y="857"/>
                  </a:moveTo>
                  <a:lnTo>
                    <a:pt x="2977" y="857"/>
                  </a:lnTo>
                  <a:lnTo>
                    <a:pt x="2977" y="1691"/>
                  </a:lnTo>
                  <a:lnTo>
                    <a:pt x="3834" y="1691"/>
                  </a:lnTo>
                  <a:lnTo>
                    <a:pt x="3834" y="429"/>
                  </a:lnTo>
                  <a:cubicBezTo>
                    <a:pt x="3834" y="191"/>
                    <a:pt x="3644" y="0"/>
                    <a:pt x="3406" y="0"/>
                  </a:cubicBezTo>
                  <a:lnTo>
                    <a:pt x="429" y="0"/>
                  </a:lnTo>
                  <a:cubicBezTo>
                    <a:pt x="191" y="0"/>
                    <a:pt x="0" y="191"/>
                    <a:pt x="0" y="429"/>
                  </a:cubicBezTo>
                  <a:lnTo>
                    <a:pt x="0" y="1691"/>
                  </a:lnTo>
                  <a:lnTo>
                    <a:pt x="858" y="1691"/>
                  </a:lnTo>
                  <a:lnTo>
                    <a:pt x="858" y="8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2" name="CustomShape 36"/>
            <p:cNvSpPr/>
            <p:nvPr/>
          </p:nvSpPr>
          <p:spPr>
            <a:xfrm>
              <a:off x="8165160" y="585720"/>
              <a:ext cx="91440" cy="219960"/>
            </a:xfrm>
            <a:custGeom>
              <a:avLst/>
              <a:gdLst/>
              <a:ahLst/>
              <a:rect l="l" t="t" r="r" b="b"/>
              <a:pathLst>
                <a:path w="1596" h="3836">
                  <a:moveTo>
                    <a:pt x="1596" y="3835"/>
                  </a:moveTo>
                  <a:lnTo>
                    <a:pt x="1596" y="1"/>
                  </a:lnTo>
                  <a:lnTo>
                    <a:pt x="0" y="1"/>
                  </a:lnTo>
                  <a:lnTo>
                    <a:pt x="0" y="3002"/>
                  </a:lnTo>
                  <a:cubicBezTo>
                    <a:pt x="0" y="3263"/>
                    <a:pt x="119" y="3525"/>
                    <a:pt x="333" y="3668"/>
                  </a:cubicBezTo>
                  <a:cubicBezTo>
                    <a:pt x="476" y="3787"/>
                    <a:pt x="643" y="3835"/>
                    <a:pt x="834" y="38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3" name="CustomShape 37"/>
            <p:cNvSpPr/>
            <p:nvPr/>
          </p:nvSpPr>
          <p:spPr>
            <a:xfrm>
              <a:off x="8256960" y="585720"/>
              <a:ext cx="98280" cy="293760"/>
            </a:xfrm>
            <a:custGeom>
              <a:avLst/>
              <a:gdLst/>
              <a:ahLst/>
              <a:rect l="l" t="t" r="r" b="b"/>
              <a:pathLst>
                <a:path w="1716" h="5121">
                  <a:moveTo>
                    <a:pt x="1" y="1"/>
                  </a:moveTo>
                  <a:lnTo>
                    <a:pt x="1" y="3835"/>
                  </a:lnTo>
                  <a:lnTo>
                    <a:pt x="1" y="4264"/>
                  </a:lnTo>
                  <a:cubicBezTo>
                    <a:pt x="1" y="4740"/>
                    <a:pt x="405" y="5121"/>
                    <a:pt x="858" y="5121"/>
                  </a:cubicBezTo>
                  <a:cubicBezTo>
                    <a:pt x="1334" y="5121"/>
                    <a:pt x="1715" y="4740"/>
                    <a:pt x="1715" y="4264"/>
                  </a:cubicBezTo>
                  <a:lnTo>
                    <a:pt x="1715" y="3835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4" name="CustomShape 38"/>
            <p:cNvSpPr/>
            <p:nvPr/>
          </p:nvSpPr>
          <p:spPr>
            <a:xfrm>
              <a:off x="8355240" y="585720"/>
              <a:ext cx="219960" cy="219960"/>
            </a:xfrm>
            <a:custGeom>
              <a:avLst/>
              <a:gdLst/>
              <a:ahLst/>
              <a:rect l="l" t="t" r="r" b="b"/>
              <a:pathLst>
                <a:path w="3835" h="3836">
                  <a:moveTo>
                    <a:pt x="0" y="1"/>
                  </a:moveTo>
                  <a:lnTo>
                    <a:pt x="0" y="3835"/>
                  </a:lnTo>
                  <a:lnTo>
                    <a:pt x="3834" y="3835"/>
                  </a:lnTo>
                  <a:lnTo>
                    <a:pt x="3834" y="1"/>
                  </a:lnTo>
                  <a:lnTo>
                    <a:pt x="2977" y="1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5" name="CustomShape 39"/>
            <p:cNvSpPr/>
            <p:nvPr/>
          </p:nvSpPr>
          <p:spPr>
            <a:xfrm>
              <a:off x="8575560" y="585720"/>
              <a:ext cx="96840" cy="293760"/>
            </a:xfrm>
            <a:custGeom>
              <a:avLst/>
              <a:gdLst/>
              <a:ahLst/>
              <a:rect l="l" t="t" r="r" b="b"/>
              <a:pathLst>
                <a:path w="1692" h="5121">
                  <a:moveTo>
                    <a:pt x="0" y="1"/>
                  </a:moveTo>
                  <a:lnTo>
                    <a:pt x="0" y="3835"/>
                  </a:lnTo>
                  <a:lnTo>
                    <a:pt x="0" y="4264"/>
                  </a:lnTo>
                  <a:cubicBezTo>
                    <a:pt x="0" y="4740"/>
                    <a:pt x="381" y="5121"/>
                    <a:pt x="834" y="5121"/>
                  </a:cubicBezTo>
                  <a:cubicBezTo>
                    <a:pt x="1310" y="5121"/>
                    <a:pt x="1691" y="4740"/>
                    <a:pt x="1691" y="4264"/>
                  </a:cubicBezTo>
                  <a:lnTo>
                    <a:pt x="1691" y="3835"/>
                  </a:lnTo>
                  <a:lnTo>
                    <a:pt x="16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6" name="CustomShape 40"/>
            <p:cNvSpPr/>
            <p:nvPr/>
          </p:nvSpPr>
          <p:spPr>
            <a:xfrm>
              <a:off x="8672760" y="585720"/>
              <a:ext cx="92520" cy="219960"/>
            </a:xfrm>
            <a:custGeom>
              <a:avLst/>
              <a:gdLst/>
              <a:ahLst/>
              <a:rect l="l" t="t" r="r" b="b"/>
              <a:pathLst>
                <a:path w="1620" h="3836">
                  <a:moveTo>
                    <a:pt x="0" y="1"/>
                  </a:moveTo>
                  <a:lnTo>
                    <a:pt x="0" y="3835"/>
                  </a:lnTo>
                  <a:lnTo>
                    <a:pt x="762" y="3835"/>
                  </a:lnTo>
                  <a:cubicBezTo>
                    <a:pt x="953" y="3835"/>
                    <a:pt x="1143" y="3787"/>
                    <a:pt x="1286" y="3668"/>
                  </a:cubicBezTo>
                  <a:cubicBezTo>
                    <a:pt x="1477" y="3525"/>
                    <a:pt x="1620" y="3263"/>
                    <a:pt x="1620" y="3002"/>
                  </a:cubicBezTo>
                  <a:lnTo>
                    <a:pt x="162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7" name="CustomShape 41"/>
            <p:cNvSpPr/>
            <p:nvPr/>
          </p:nvSpPr>
          <p:spPr>
            <a:xfrm>
              <a:off x="8184240" y="796320"/>
              <a:ext cx="561960" cy="229680"/>
            </a:xfrm>
            <a:custGeom>
              <a:avLst/>
              <a:gdLst/>
              <a:ahLst/>
              <a:rect l="l" t="t" r="r" b="b"/>
              <a:pathLst>
                <a:path w="9789" h="4002">
                  <a:moveTo>
                    <a:pt x="7645" y="1453"/>
                  </a:moveTo>
                  <a:cubicBezTo>
                    <a:pt x="7192" y="1453"/>
                    <a:pt x="6811" y="1072"/>
                    <a:pt x="6811" y="596"/>
                  </a:cubicBezTo>
                  <a:lnTo>
                    <a:pt x="6811" y="167"/>
                  </a:lnTo>
                  <a:lnTo>
                    <a:pt x="2977" y="167"/>
                  </a:lnTo>
                  <a:lnTo>
                    <a:pt x="2977" y="596"/>
                  </a:lnTo>
                  <a:cubicBezTo>
                    <a:pt x="2977" y="1072"/>
                    <a:pt x="2596" y="1453"/>
                    <a:pt x="2120" y="1453"/>
                  </a:cubicBezTo>
                  <a:cubicBezTo>
                    <a:pt x="1667" y="1453"/>
                    <a:pt x="1263" y="1072"/>
                    <a:pt x="1263" y="596"/>
                  </a:cubicBezTo>
                  <a:lnTo>
                    <a:pt x="1263" y="167"/>
                  </a:lnTo>
                  <a:lnTo>
                    <a:pt x="501" y="167"/>
                  </a:lnTo>
                  <a:cubicBezTo>
                    <a:pt x="310" y="167"/>
                    <a:pt x="143" y="119"/>
                    <a:pt x="0" y="0"/>
                  </a:cubicBezTo>
                  <a:lnTo>
                    <a:pt x="0" y="3572"/>
                  </a:lnTo>
                  <a:cubicBezTo>
                    <a:pt x="0" y="3811"/>
                    <a:pt x="191" y="4001"/>
                    <a:pt x="429" y="4001"/>
                  </a:cubicBezTo>
                  <a:lnTo>
                    <a:pt x="9360" y="4001"/>
                  </a:lnTo>
                  <a:cubicBezTo>
                    <a:pt x="9598" y="4001"/>
                    <a:pt x="9788" y="3811"/>
                    <a:pt x="9788" y="3572"/>
                  </a:cubicBezTo>
                  <a:lnTo>
                    <a:pt x="9788" y="0"/>
                  </a:lnTo>
                  <a:cubicBezTo>
                    <a:pt x="9645" y="119"/>
                    <a:pt x="9455" y="167"/>
                    <a:pt x="9264" y="167"/>
                  </a:cubicBezTo>
                  <a:lnTo>
                    <a:pt x="8502" y="167"/>
                  </a:lnTo>
                  <a:lnTo>
                    <a:pt x="8502" y="596"/>
                  </a:lnTo>
                  <a:cubicBezTo>
                    <a:pt x="8502" y="1072"/>
                    <a:pt x="8121" y="1453"/>
                    <a:pt x="7645" y="14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8" name="CustomShape 42"/>
            <p:cNvSpPr/>
            <p:nvPr/>
          </p:nvSpPr>
          <p:spPr>
            <a:xfrm>
              <a:off x="8293680" y="818280"/>
              <a:ext cx="24480" cy="24120"/>
            </a:xfrm>
            <a:custGeom>
              <a:avLst/>
              <a:gdLst/>
              <a:ahLst/>
              <a:rect l="l" t="t" r="r" b="b"/>
              <a:pathLst>
                <a:path w="430" h="429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9" name="CustomShape 43"/>
            <p:cNvSpPr/>
            <p:nvPr/>
          </p:nvSpPr>
          <p:spPr>
            <a:xfrm>
              <a:off x="8611200" y="818280"/>
              <a:ext cx="24480" cy="24120"/>
            </a:xfrm>
            <a:custGeom>
              <a:avLst/>
              <a:gdLst/>
              <a:ahLst/>
              <a:rect l="l" t="t" r="r" b="b"/>
              <a:pathLst>
                <a:path w="430" h="429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0" name="CustomShape 44"/>
            <p:cNvSpPr/>
            <p:nvPr/>
          </p:nvSpPr>
          <p:spPr>
            <a:xfrm>
              <a:off x="8152920" y="476280"/>
              <a:ext cx="624960" cy="561960"/>
            </a:xfrm>
            <a:custGeom>
              <a:avLst/>
              <a:gdLst/>
              <a:ahLst/>
              <a:rect l="l" t="t" r="r" b="b"/>
              <a:pathLst>
                <a:path w="10884" h="9789">
                  <a:moveTo>
                    <a:pt x="6288" y="1287"/>
                  </a:moveTo>
                  <a:lnTo>
                    <a:pt x="6288" y="1715"/>
                  </a:lnTo>
                  <a:lnTo>
                    <a:pt x="4597" y="1715"/>
                  </a:lnTo>
                  <a:lnTo>
                    <a:pt x="4597" y="1287"/>
                  </a:lnTo>
                  <a:close/>
                  <a:moveTo>
                    <a:pt x="6931" y="429"/>
                  </a:moveTo>
                  <a:cubicBezTo>
                    <a:pt x="7050" y="429"/>
                    <a:pt x="7145" y="525"/>
                    <a:pt x="7145" y="644"/>
                  </a:cubicBezTo>
                  <a:lnTo>
                    <a:pt x="7145" y="1715"/>
                  </a:lnTo>
                  <a:lnTo>
                    <a:pt x="6716" y="1715"/>
                  </a:lnTo>
                  <a:lnTo>
                    <a:pt x="6716" y="1072"/>
                  </a:lnTo>
                  <a:cubicBezTo>
                    <a:pt x="6716" y="953"/>
                    <a:pt x="6621" y="858"/>
                    <a:pt x="6502" y="858"/>
                  </a:cubicBezTo>
                  <a:lnTo>
                    <a:pt x="4383" y="858"/>
                  </a:lnTo>
                  <a:cubicBezTo>
                    <a:pt x="4263" y="858"/>
                    <a:pt x="4168" y="953"/>
                    <a:pt x="4168" y="1072"/>
                  </a:cubicBezTo>
                  <a:lnTo>
                    <a:pt x="4168" y="1715"/>
                  </a:lnTo>
                  <a:lnTo>
                    <a:pt x="3740" y="1715"/>
                  </a:lnTo>
                  <a:lnTo>
                    <a:pt x="3740" y="644"/>
                  </a:lnTo>
                  <a:cubicBezTo>
                    <a:pt x="3740" y="525"/>
                    <a:pt x="3835" y="429"/>
                    <a:pt x="3954" y="429"/>
                  </a:cubicBezTo>
                  <a:close/>
                  <a:moveTo>
                    <a:pt x="1596" y="2120"/>
                  </a:moveTo>
                  <a:lnTo>
                    <a:pt x="1596" y="5526"/>
                  </a:lnTo>
                  <a:lnTo>
                    <a:pt x="1049" y="5526"/>
                  </a:lnTo>
                  <a:cubicBezTo>
                    <a:pt x="691" y="5526"/>
                    <a:pt x="406" y="5240"/>
                    <a:pt x="406" y="4907"/>
                  </a:cubicBezTo>
                  <a:lnTo>
                    <a:pt x="406" y="2120"/>
                  </a:lnTo>
                  <a:close/>
                  <a:moveTo>
                    <a:pt x="7145" y="2120"/>
                  </a:moveTo>
                  <a:lnTo>
                    <a:pt x="7145" y="5526"/>
                  </a:lnTo>
                  <a:lnTo>
                    <a:pt x="3740" y="5526"/>
                  </a:lnTo>
                  <a:lnTo>
                    <a:pt x="3740" y="2120"/>
                  </a:lnTo>
                  <a:close/>
                  <a:moveTo>
                    <a:pt x="10455" y="2120"/>
                  </a:moveTo>
                  <a:lnTo>
                    <a:pt x="10455" y="4907"/>
                  </a:lnTo>
                  <a:cubicBezTo>
                    <a:pt x="10455" y="5240"/>
                    <a:pt x="10169" y="5526"/>
                    <a:pt x="9812" y="5526"/>
                  </a:cubicBezTo>
                  <a:lnTo>
                    <a:pt x="9265" y="5526"/>
                  </a:lnTo>
                  <a:lnTo>
                    <a:pt x="9265" y="2120"/>
                  </a:lnTo>
                  <a:close/>
                  <a:moveTo>
                    <a:pt x="3311" y="2120"/>
                  </a:moveTo>
                  <a:lnTo>
                    <a:pt x="3311" y="6169"/>
                  </a:lnTo>
                  <a:cubicBezTo>
                    <a:pt x="3311" y="6526"/>
                    <a:pt x="3025" y="6812"/>
                    <a:pt x="2668" y="6812"/>
                  </a:cubicBezTo>
                  <a:cubicBezTo>
                    <a:pt x="2311" y="6812"/>
                    <a:pt x="2025" y="6526"/>
                    <a:pt x="2025" y="6169"/>
                  </a:cubicBezTo>
                  <a:lnTo>
                    <a:pt x="2025" y="2120"/>
                  </a:lnTo>
                  <a:close/>
                  <a:moveTo>
                    <a:pt x="8836" y="2120"/>
                  </a:moveTo>
                  <a:lnTo>
                    <a:pt x="8836" y="6169"/>
                  </a:lnTo>
                  <a:cubicBezTo>
                    <a:pt x="8836" y="6526"/>
                    <a:pt x="8550" y="6812"/>
                    <a:pt x="8193" y="6812"/>
                  </a:cubicBezTo>
                  <a:cubicBezTo>
                    <a:pt x="7859" y="6812"/>
                    <a:pt x="7574" y="6526"/>
                    <a:pt x="7574" y="6169"/>
                  </a:cubicBezTo>
                  <a:lnTo>
                    <a:pt x="7574" y="2120"/>
                  </a:lnTo>
                  <a:close/>
                  <a:moveTo>
                    <a:pt x="10122" y="5907"/>
                  </a:moveTo>
                  <a:lnTo>
                    <a:pt x="10122" y="9145"/>
                  </a:lnTo>
                  <a:cubicBezTo>
                    <a:pt x="10122" y="9265"/>
                    <a:pt x="10027" y="9360"/>
                    <a:pt x="9908" y="9360"/>
                  </a:cubicBezTo>
                  <a:lnTo>
                    <a:pt x="977" y="9360"/>
                  </a:lnTo>
                  <a:cubicBezTo>
                    <a:pt x="858" y="9360"/>
                    <a:pt x="763" y="9265"/>
                    <a:pt x="763" y="9145"/>
                  </a:cubicBezTo>
                  <a:lnTo>
                    <a:pt x="763" y="5907"/>
                  </a:lnTo>
                  <a:cubicBezTo>
                    <a:pt x="858" y="5954"/>
                    <a:pt x="953" y="5954"/>
                    <a:pt x="1049" y="5954"/>
                  </a:cubicBezTo>
                  <a:lnTo>
                    <a:pt x="1620" y="5954"/>
                  </a:lnTo>
                  <a:lnTo>
                    <a:pt x="1620" y="6169"/>
                  </a:lnTo>
                  <a:cubicBezTo>
                    <a:pt x="1620" y="6764"/>
                    <a:pt x="2096" y="7240"/>
                    <a:pt x="2668" y="7240"/>
                  </a:cubicBezTo>
                  <a:cubicBezTo>
                    <a:pt x="3263" y="7240"/>
                    <a:pt x="3740" y="6764"/>
                    <a:pt x="3740" y="6169"/>
                  </a:cubicBezTo>
                  <a:lnTo>
                    <a:pt x="3740" y="5954"/>
                  </a:lnTo>
                  <a:lnTo>
                    <a:pt x="7145" y="5954"/>
                  </a:lnTo>
                  <a:lnTo>
                    <a:pt x="7145" y="6169"/>
                  </a:lnTo>
                  <a:cubicBezTo>
                    <a:pt x="7145" y="6764"/>
                    <a:pt x="7621" y="7240"/>
                    <a:pt x="8193" y="7240"/>
                  </a:cubicBezTo>
                  <a:cubicBezTo>
                    <a:pt x="8788" y="7240"/>
                    <a:pt x="9265" y="6764"/>
                    <a:pt x="9265" y="6169"/>
                  </a:cubicBezTo>
                  <a:lnTo>
                    <a:pt x="9265" y="5954"/>
                  </a:lnTo>
                  <a:lnTo>
                    <a:pt x="9812" y="5954"/>
                  </a:lnTo>
                  <a:cubicBezTo>
                    <a:pt x="9931" y="5954"/>
                    <a:pt x="10027" y="5954"/>
                    <a:pt x="10122" y="5907"/>
                  </a:cubicBezTo>
                  <a:close/>
                  <a:moveTo>
                    <a:pt x="3954" y="1"/>
                  </a:moveTo>
                  <a:cubicBezTo>
                    <a:pt x="3597" y="1"/>
                    <a:pt x="3311" y="287"/>
                    <a:pt x="3311" y="644"/>
                  </a:cubicBezTo>
                  <a:lnTo>
                    <a:pt x="3311" y="1715"/>
                  </a:lnTo>
                  <a:lnTo>
                    <a:pt x="215" y="1715"/>
                  </a:lnTo>
                  <a:cubicBezTo>
                    <a:pt x="96" y="1715"/>
                    <a:pt x="1" y="1811"/>
                    <a:pt x="1" y="1906"/>
                  </a:cubicBezTo>
                  <a:lnTo>
                    <a:pt x="1" y="4907"/>
                  </a:lnTo>
                  <a:cubicBezTo>
                    <a:pt x="1" y="5192"/>
                    <a:pt x="120" y="5478"/>
                    <a:pt x="334" y="5669"/>
                  </a:cubicBezTo>
                  <a:lnTo>
                    <a:pt x="334" y="9145"/>
                  </a:lnTo>
                  <a:cubicBezTo>
                    <a:pt x="334" y="9503"/>
                    <a:pt x="620" y="9788"/>
                    <a:pt x="977" y="9788"/>
                  </a:cubicBezTo>
                  <a:lnTo>
                    <a:pt x="9908" y="9788"/>
                  </a:lnTo>
                  <a:cubicBezTo>
                    <a:pt x="10265" y="9788"/>
                    <a:pt x="10550" y="9503"/>
                    <a:pt x="10550" y="9145"/>
                  </a:cubicBezTo>
                  <a:lnTo>
                    <a:pt x="10550" y="5669"/>
                  </a:lnTo>
                  <a:cubicBezTo>
                    <a:pt x="10741" y="5478"/>
                    <a:pt x="10884" y="5192"/>
                    <a:pt x="10884" y="4907"/>
                  </a:cubicBezTo>
                  <a:lnTo>
                    <a:pt x="10884" y="1906"/>
                  </a:lnTo>
                  <a:cubicBezTo>
                    <a:pt x="10884" y="1811"/>
                    <a:pt x="10789" y="1715"/>
                    <a:pt x="10670" y="1715"/>
                  </a:cubicBezTo>
                  <a:lnTo>
                    <a:pt x="7574" y="1715"/>
                  </a:lnTo>
                  <a:lnTo>
                    <a:pt x="7574" y="644"/>
                  </a:lnTo>
                  <a:cubicBezTo>
                    <a:pt x="7574" y="287"/>
                    <a:pt x="7288" y="1"/>
                    <a:pt x="6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51" name="Group 45"/>
          <p:cNvGrpSpPr/>
          <p:nvPr/>
        </p:nvGrpSpPr>
        <p:grpSpPr>
          <a:xfrm>
            <a:off x="8465400" y="4546800"/>
            <a:ext cx="624960" cy="514080"/>
            <a:chOff x="8465400" y="4546800"/>
            <a:chExt cx="624960" cy="514080"/>
          </a:xfrm>
        </p:grpSpPr>
        <p:sp>
          <p:nvSpPr>
            <p:cNvPr id="2452" name="CustomShape 46"/>
            <p:cNvSpPr/>
            <p:nvPr/>
          </p:nvSpPr>
          <p:spPr>
            <a:xfrm>
              <a:off x="8501040" y="4559400"/>
              <a:ext cx="552240" cy="48960"/>
            </a:xfrm>
            <a:custGeom>
              <a:avLst/>
              <a:gdLst/>
              <a:ahLst/>
              <a:rect l="l" t="t" r="r" b="b"/>
              <a:pathLst>
                <a:path w="9622" h="858">
                  <a:moveTo>
                    <a:pt x="0" y="857"/>
                  </a:moveTo>
                  <a:lnTo>
                    <a:pt x="9621" y="857"/>
                  </a:lnTo>
                  <a:lnTo>
                    <a:pt x="9621" y="429"/>
                  </a:lnTo>
                  <a:cubicBezTo>
                    <a:pt x="9621" y="191"/>
                    <a:pt x="9431" y="0"/>
                    <a:pt x="9193" y="0"/>
                  </a:cubicBezTo>
                  <a:lnTo>
                    <a:pt x="429" y="0"/>
                  </a:lnTo>
                  <a:cubicBezTo>
                    <a:pt x="191" y="0"/>
                    <a:pt x="0" y="191"/>
                    <a:pt x="0" y="429"/>
                  </a:cubicBezTo>
                  <a:lnTo>
                    <a:pt x="0" y="85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3" name="CustomShape 47"/>
            <p:cNvSpPr/>
            <p:nvPr/>
          </p:nvSpPr>
          <p:spPr>
            <a:xfrm>
              <a:off x="8501040" y="4608360"/>
              <a:ext cx="552240" cy="317160"/>
            </a:xfrm>
            <a:custGeom>
              <a:avLst/>
              <a:gdLst/>
              <a:ahLst/>
              <a:rect l="l" t="t" r="r" b="b"/>
              <a:pathLst>
                <a:path w="9622" h="5526">
                  <a:moveTo>
                    <a:pt x="9621" y="0"/>
                  </a:moveTo>
                  <a:lnTo>
                    <a:pt x="0" y="0"/>
                  </a:lnTo>
                  <a:lnTo>
                    <a:pt x="0" y="5525"/>
                  </a:lnTo>
                  <a:lnTo>
                    <a:pt x="9621" y="5525"/>
                  </a:lnTo>
                  <a:close/>
                  <a:moveTo>
                    <a:pt x="3192" y="858"/>
                  </a:moveTo>
                  <a:cubicBezTo>
                    <a:pt x="4263" y="858"/>
                    <a:pt x="5121" y="1715"/>
                    <a:pt x="5121" y="2763"/>
                  </a:cubicBezTo>
                  <a:cubicBezTo>
                    <a:pt x="5121" y="3835"/>
                    <a:pt x="4263" y="4692"/>
                    <a:pt x="3192" y="4692"/>
                  </a:cubicBezTo>
                  <a:cubicBezTo>
                    <a:pt x="2501" y="4692"/>
                    <a:pt x="1882" y="4287"/>
                    <a:pt x="1548" y="3715"/>
                  </a:cubicBezTo>
                  <a:cubicBezTo>
                    <a:pt x="1382" y="3454"/>
                    <a:pt x="1286" y="3120"/>
                    <a:pt x="1286" y="2763"/>
                  </a:cubicBezTo>
                  <a:cubicBezTo>
                    <a:pt x="1286" y="1715"/>
                    <a:pt x="2144" y="858"/>
                    <a:pt x="3192" y="8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4" name="CustomShape 48"/>
            <p:cNvSpPr/>
            <p:nvPr/>
          </p:nvSpPr>
          <p:spPr>
            <a:xfrm>
              <a:off x="8684280" y="4657680"/>
              <a:ext cx="110520" cy="109080"/>
            </a:xfrm>
            <a:custGeom>
              <a:avLst/>
              <a:gdLst/>
              <a:ahLst/>
              <a:rect l="l" t="t" r="r" b="b"/>
              <a:pathLst>
                <a:path w="1930" h="1906">
                  <a:moveTo>
                    <a:pt x="1930" y="1906"/>
                  </a:moveTo>
                  <a:cubicBezTo>
                    <a:pt x="1930" y="858"/>
                    <a:pt x="1072" y="1"/>
                    <a:pt x="1" y="1"/>
                  </a:cubicBezTo>
                  <a:lnTo>
                    <a:pt x="1" y="19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5" name="CustomShape 49"/>
            <p:cNvSpPr/>
            <p:nvPr/>
          </p:nvSpPr>
          <p:spPr>
            <a:xfrm>
              <a:off x="8574840" y="4657680"/>
              <a:ext cx="109080" cy="163800"/>
            </a:xfrm>
            <a:custGeom>
              <a:avLst/>
              <a:gdLst/>
              <a:ahLst/>
              <a:rect l="l" t="t" r="r" b="b"/>
              <a:pathLst>
                <a:path w="1906" h="2859">
                  <a:moveTo>
                    <a:pt x="1906" y="1906"/>
                  </a:moveTo>
                  <a:lnTo>
                    <a:pt x="1906" y="1"/>
                  </a:lnTo>
                  <a:cubicBezTo>
                    <a:pt x="858" y="1"/>
                    <a:pt x="0" y="858"/>
                    <a:pt x="0" y="1906"/>
                  </a:cubicBezTo>
                  <a:cubicBezTo>
                    <a:pt x="0" y="2263"/>
                    <a:pt x="96" y="2597"/>
                    <a:pt x="262" y="2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6" name="CustomShape 50"/>
            <p:cNvSpPr/>
            <p:nvPr/>
          </p:nvSpPr>
          <p:spPr>
            <a:xfrm>
              <a:off x="8589960" y="4767120"/>
              <a:ext cx="204840" cy="110520"/>
            </a:xfrm>
            <a:custGeom>
              <a:avLst/>
              <a:gdLst/>
              <a:ahLst/>
              <a:rect l="l" t="t" r="r" b="b"/>
              <a:pathLst>
                <a:path w="3573" h="1930">
                  <a:moveTo>
                    <a:pt x="3573" y="1"/>
                  </a:moveTo>
                  <a:lnTo>
                    <a:pt x="1644" y="1"/>
                  </a:lnTo>
                  <a:lnTo>
                    <a:pt x="0" y="953"/>
                  </a:lnTo>
                  <a:cubicBezTo>
                    <a:pt x="334" y="1525"/>
                    <a:pt x="953" y="1930"/>
                    <a:pt x="1644" y="1930"/>
                  </a:cubicBezTo>
                  <a:cubicBezTo>
                    <a:pt x="2715" y="1930"/>
                    <a:pt x="3573" y="1073"/>
                    <a:pt x="3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7" name="CustomShape 51"/>
            <p:cNvSpPr/>
            <p:nvPr/>
          </p:nvSpPr>
          <p:spPr>
            <a:xfrm>
              <a:off x="8501040" y="4925880"/>
              <a:ext cx="552240" cy="73440"/>
            </a:xfrm>
            <a:custGeom>
              <a:avLst/>
              <a:gdLst/>
              <a:ahLst/>
              <a:rect l="l" t="t" r="r" b="b"/>
              <a:pathLst>
                <a:path w="9622" h="1287">
                  <a:moveTo>
                    <a:pt x="9621" y="0"/>
                  </a:moveTo>
                  <a:lnTo>
                    <a:pt x="0" y="0"/>
                  </a:lnTo>
                  <a:lnTo>
                    <a:pt x="0" y="858"/>
                  </a:lnTo>
                  <a:lnTo>
                    <a:pt x="3406" y="858"/>
                  </a:lnTo>
                  <a:cubicBezTo>
                    <a:pt x="3406" y="1096"/>
                    <a:pt x="3596" y="1286"/>
                    <a:pt x="3835" y="1286"/>
                  </a:cubicBezTo>
                  <a:lnTo>
                    <a:pt x="5787" y="1286"/>
                  </a:lnTo>
                  <a:cubicBezTo>
                    <a:pt x="6025" y="1286"/>
                    <a:pt x="6216" y="1096"/>
                    <a:pt x="6216" y="858"/>
                  </a:cubicBezTo>
                  <a:lnTo>
                    <a:pt x="9621" y="858"/>
                  </a:lnTo>
                  <a:lnTo>
                    <a:pt x="96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8" name="CustomShape 52"/>
            <p:cNvSpPr/>
            <p:nvPr/>
          </p:nvSpPr>
          <p:spPr>
            <a:xfrm>
              <a:off x="8477640" y="4975200"/>
              <a:ext cx="600120" cy="73440"/>
            </a:xfrm>
            <a:custGeom>
              <a:avLst/>
              <a:gdLst/>
              <a:ahLst/>
              <a:rect l="l" t="t" r="r" b="b"/>
              <a:pathLst>
                <a:path w="10456" h="1287">
                  <a:moveTo>
                    <a:pt x="6192" y="429"/>
                  </a:moveTo>
                  <a:lnTo>
                    <a:pt x="4240" y="429"/>
                  </a:lnTo>
                  <a:cubicBezTo>
                    <a:pt x="4001" y="429"/>
                    <a:pt x="3811" y="239"/>
                    <a:pt x="3811" y="1"/>
                  </a:cubicBezTo>
                  <a:lnTo>
                    <a:pt x="405" y="1"/>
                  </a:lnTo>
                  <a:lnTo>
                    <a:pt x="1" y="1"/>
                  </a:lnTo>
                  <a:lnTo>
                    <a:pt x="1" y="858"/>
                  </a:lnTo>
                  <a:cubicBezTo>
                    <a:pt x="1" y="1096"/>
                    <a:pt x="191" y="1287"/>
                    <a:pt x="405" y="1287"/>
                  </a:cubicBezTo>
                  <a:lnTo>
                    <a:pt x="10026" y="1287"/>
                  </a:lnTo>
                  <a:cubicBezTo>
                    <a:pt x="10265" y="1287"/>
                    <a:pt x="10455" y="1096"/>
                    <a:pt x="10455" y="858"/>
                  </a:cubicBezTo>
                  <a:lnTo>
                    <a:pt x="10455" y="1"/>
                  </a:lnTo>
                  <a:lnTo>
                    <a:pt x="10026" y="1"/>
                  </a:lnTo>
                  <a:lnTo>
                    <a:pt x="6621" y="1"/>
                  </a:lnTo>
                  <a:cubicBezTo>
                    <a:pt x="6621" y="239"/>
                    <a:pt x="6430" y="429"/>
                    <a:pt x="6192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9" name="CustomShape 53"/>
            <p:cNvSpPr/>
            <p:nvPr/>
          </p:nvSpPr>
          <p:spPr>
            <a:xfrm>
              <a:off x="8855280" y="4707000"/>
              <a:ext cx="136440" cy="121320"/>
            </a:xfrm>
            <a:custGeom>
              <a:avLst/>
              <a:gdLst/>
              <a:ahLst/>
              <a:rect l="l" t="t" r="r" b="b"/>
              <a:pathLst>
                <a:path w="2382" h="2120">
                  <a:moveTo>
                    <a:pt x="215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lnTo>
                    <a:pt x="2191" y="405"/>
                  </a:lnTo>
                  <a:cubicBezTo>
                    <a:pt x="2287" y="405"/>
                    <a:pt x="2382" y="310"/>
                    <a:pt x="2382" y="191"/>
                  </a:cubicBezTo>
                  <a:cubicBezTo>
                    <a:pt x="2382" y="95"/>
                    <a:pt x="2287" y="0"/>
                    <a:pt x="2191" y="0"/>
                  </a:cubicBezTo>
                  <a:close/>
                  <a:moveTo>
                    <a:pt x="215" y="834"/>
                  </a:moveTo>
                  <a:cubicBezTo>
                    <a:pt x="96" y="834"/>
                    <a:pt x="0" y="929"/>
                    <a:pt x="0" y="1048"/>
                  </a:cubicBezTo>
                  <a:cubicBezTo>
                    <a:pt x="0" y="1167"/>
                    <a:pt x="96" y="1262"/>
                    <a:pt x="215" y="1262"/>
                  </a:cubicBezTo>
                  <a:lnTo>
                    <a:pt x="2191" y="1262"/>
                  </a:lnTo>
                  <a:cubicBezTo>
                    <a:pt x="2287" y="1262"/>
                    <a:pt x="2382" y="1167"/>
                    <a:pt x="2382" y="1048"/>
                  </a:cubicBezTo>
                  <a:cubicBezTo>
                    <a:pt x="2382" y="929"/>
                    <a:pt x="2287" y="834"/>
                    <a:pt x="2191" y="834"/>
                  </a:cubicBezTo>
                  <a:close/>
                  <a:moveTo>
                    <a:pt x="215" y="1691"/>
                  </a:moveTo>
                  <a:cubicBezTo>
                    <a:pt x="96" y="1691"/>
                    <a:pt x="0" y="1786"/>
                    <a:pt x="0" y="1905"/>
                  </a:cubicBezTo>
                  <a:cubicBezTo>
                    <a:pt x="0" y="2024"/>
                    <a:pt x="96" y="2120"/>
                    <a:pt x="215" y="2120"/>
                  </a:cubicBezTo>
                  <a:lnTo>
                    <a:pt x="1191" y="2120"/>
                  </a:lnTo>
                  <a:cubicBezTo>
                    <a:pt x="1310" y="2120"/>
                    <a:pt x="1405" y="2024"/>
                    <a:pt x="1405" y="1905"/>
                  </a:cubicBezTo>
                  <a:cubicBezTo>
                    <a:pt x="1405" y="1786"/>
                    <a:pt x="1310" y="1691"/>
                    <a:pt x="1191" y="16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0" name="CustomShape 54"/>
            <p:cNvSpPr/>
            <p:nvPr/>
          </p:nvSpPr>
          <p:spPr>
            <a:xfrm>
              <a:off x="8465400" y="4546800"/>
              <a:ext cx="624960" cy="514080"/>
            </a:xfrm>
            <a:custGeom>
              <a:avLst/>
              <a:gdLst/>
              <a:ahLst/>
              <a:rect l="l" t="t" r="r" b="b"/>
              <a:pathLst>
                <a:path w="10884" h="8955">
                  <a:moveTo>
                    <a:pt x="9812" y="429"/>
                  </a:moveTo>
                  <a:cubicBezTo>
                    <a:pt x="9931" y="429"/>
                    <a:pt x="10026" y="525"/>
                    <a:pt x="10026" y="644"/>
                  </a:cubicBezTo>
                  <a:lnTo>
                    <a:pt x="10026" y="858"/>
                  </a:lnTo>
                  <a:lnTo>
                    <a:pt x="834" y="858"/>
                  </a:lnTo>
                  <a:lnTo>
                    <a:pt x="834" y="644"/>
                  </a:lnTo>
                  <a:cubicBezTo>
                    <a:pt x="834" y="525"/>
                    <a:pt x="929" y="429"/>
                    <a:pt x="1048" y="429"/>
                  </a:cubicBezTo>
                  <a:close/>
                  <a:moveTo>
                    <a:pt x="10026" y="1287"/>
                  </a:moveTo>
                  <a:lnTo>
                    <a:pt x="10026" y="6383"/>
                  </a:lnTo>
                  <a:lnTo>
                    <a:pt x="834" y="6383"/>
                  </a:lnTo>
                  <a:lnTo>
                    <a:pt x="834" y="1287"/>
                  </a:lnTo>
                  <a:close/>
                  <a:moveTo>
                    <a:pt x="10026" y="6812"/>
                  </a:moveTo>
                  <a:lnTo>
                    <a:pt x="10026" y="7240"/>
                  </a:lnTo>
                  <a:lnTo>
                    <a:pt x="6835" y="7240"/>
                  </a:lnTo>
                  <a:cubicBezTo>
                    <a:pt x="6716" y="7240"/>
                    <a:pt x="6621" y="7336"/>
                    <a:pt x="6621" y="7455"/>
                  </a:cubicBezTo>
                  <a:cubicBezTo>
                    <a:pt x="6621" y="7574"/>
                    <a:pt x="6525" y="7669"/>
                    <a:pt x="6406" y="7669"/>
                  </a:cubicBezTo>
                  <a:lnTo>
                    <a:pt x="4454" y="7669"/>
                  </a:lnTo>
                  <a:cubicBezTo>
                    <a:pt x="4334" y="7669"/>
                    <a:pt x="4239" y="7574"/>
                    <a:pt x="4239" y="7455"/>
                  </a:cubicBezTo>
                  <a:cubicBezTo>
                    <a:pt x="4239" y="7336"/>
                    <a:pt x="4144" y="7240"/>
                    <a:pt x="4025" y="7240"/>
                  </a:cubicBezTo>
                  <a:lnTo>
                    <a:pt x="834" y="7240"/>
                  </a:lnTo>
                  <a:lnTo>
                    <a:pt x="834" y="6812"/>
                  </a:lnTo>
                  <a:close/>
                  <a:moveTo>
                    <a:pt x="10455" y="7669"/>
                  </a:moveTo>
                  <a:lnTo>
                    <a:pt x="10455" y="8312"/>
                  </a:lnTo>
                  <a:cubicBezTo>
                    <a:pt x="10455" y="8431"/>
                    <a:pt x="10360" y="8526"/>
                    <a:pt x="10240" y="8526"/>
                  </a:cubicBezTo>
                  <a:lnTo>
                    <a:pt x="619" y="8526"/>
                  </a:lnTo>
                  <a:cubicBezTo>
                    <a:pt x="500" y="8526"/>
                    <a:pt x="405" y="8431"/>
                    <a:pt x="405" y="8312"/>
                  </a:cubicBezTo>
                  <a:lnTo>
                    <a:pt x="405" y="7669"/>
                  </a:lnTo>
                  <a:lnTo>
                    <a:pt x="3858" y="7669"/>
                  </a:lnTo>
                  <a:cubicBezTo>
                    <a:pt x="3953" y="7907"/>
                    <a:pt x="4192" y="8098"/>
                    <a:pt x="4454" y="8098"/>
                  </a:cubicBezTo>
                  <a:lnTo>
                    <a:pt x="6406" y="8098"/>
                  </a:lnTo>
                  <a:cubicBezTo>
                    <a:pt x="6692" y="8098"/>
                    <a:pt x="6930" y="7907"/>
                    <a:pt x="7025" y="7669"/>
                  </a:cubicBezTo>
                  <a:close/>
                  <a:moveTo>
                    <a:pt x="1048" y="1"/>
                  </a:moveTo>
                  <a:cubicBezTo>
                    <a:pt x="715" y="1"/>
                    <a:pt x="405" y="287"/>
                    <a:pt x="405" y="644"/>
                  </a:cubicBezTo>
                  <a:lnTo>
                    <a:pt x="405" y="7240"/>
                  </a:lnTo>
                  <a:lnTo>
                    <a:pt x="215" y="7240"/>
                  </a:lnTo>
                  <a:cubicBezTo>
                    <a:pt x="95" y="7240"/>
                    <a:pt x="0" y="7336"/>
                    <a:pt x="0" y="7455"/>
                  </a:cubicBezTo>
                  <a:lnTo>
                    <a:pt x="0" y="8312"/>
                  </a:lnTo>
                  <a:cubicBezTo>
                    <a:pt x="0" y="8669"/>
                    <a:pt x="286" y="8955"/>
                    <a:pt x="619" y="8955"/>
                  </a:cubicBezTo>
                  <a:lnTo>
                    <a:pt x="10240" y="8955"/>
                  </a:lnTo>
                  <a:cubicBezTo>
                    <a:pt x="10598" y="8955"/>
                    <a:pt x="10883" y="8669"/>
                    <a:pt x="10883" y="8312"/>
                  </a:cubicBezTo>
                  <a:lnTo>
                    <a:pt x="10883" y="7455"/>
                  </a:lnTo>
                  <a:cubicBezTo>
                    <a:pt x="10883" y="7407"/>
                    <a:pt x="10860" y="7336"/>
                    <a:pt x="10812" y="7312"/>
                  </a:cubicBezTo>
                  <a:cubicBezTo>
                    <a:pt x="10788" y="7264"/>
                    <a:pt x="10717" y="7240"/>
                    <a:pt x="10669" y="7240"/>
                  </a:cubicBezTo>
                  <a:lnTo>
                    <a:pt x="10455" y="7240"/>
                  </a:lnTo>
                  <a:lnTo>
                    <a:pt x="10455" y="644"/>
                  </a:lnTo>
                  <a:cubicBezTo>
                    <a:pt x="10455" y="287"/>
                    <a:pt x="10169" y="1"/>
                    <a:pt x="98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aphicFrame>
        <p:nvGraphicFramePr>
          <p:cNvPr id="2461" name="Table 55"/>
          <p:cNvGraphicFramePr/>
          <p:nvPr/>
        </p:nvGraphicFramePr>
        <p:xfrm>
          <a:off x="974880" y="1873800"/>
          <a:ext cx="7367400" cy="2651400"/>
        </p:xfrm>
        <a:graphic>
          <a:graphicData uri="http://schemas.openxmlformats.org/drawingml/2006/table">
            <a:tbl>
              <a:tblPr/>
              <a:tblGrid>
                <a:gridCol w="1227960"/>
                <a:gridCol w="1227960"/>
                <a:gridCol w="1227960"/>
                <a:gridCol w="1227960"/>
                <a:gridCol w="1227960"/>
                <a:gridCol w="1227960"/>
              </a:tblGrid>
              <a:tr h="31716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1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 </a:t>
                      </a:r>
                      <a:endParaRPr b="0" lang="ro-RO" sz="11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Bracelet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Necklace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Broach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Bag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Handkerchief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744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1.Designing the product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744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2.Buying the raw material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21816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3.Production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21816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4.Packing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37440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5.Selling the product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77472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6.Total cost of one item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4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 RON</a:t>
                      </a:r>
                      <a:endParaRPr b="0" lang="ro-RO" sz="14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ransition spd="med">
    <p:pull dir="r"/>
  </p:transition>
  <p:timing>
    <p:tnLst>
      <p:par>
        <p:cTn id="253" dur="indefinite" restart="never" nodeType="tmRoot">
          <p:childTnLst>
            <p:seq>
              <p:cTn id="254" dur="indefinite" nodeType="mainSeq">
                <p:childTnLst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59" dur="500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264" dur="500"/>
                                        <p:tgtEl>
                                          <p:spTgt spid="2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9" dur="500" fill="hold"/>
                                        <p:tgtEl>
                                          <p:spTgt spid="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500" fill="hold"/>
                                        <p:tgtEl>
                                          <p:spTgt spid="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TextShape 1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002DE64C-EA7D-4F88-A1A7-72EFFC1735E4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2463" name="TextShape 2"/>
          <p:cNvSpPr txBox="1"/>
          <p:nvPr/>
        </p:nvSpPr>
        <p:spPr>
          <a:xfrm>
            <a:off x="712080" y="539280"/>
            <a:ext cx="7719840" cy="7354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1" lang="ro-RO" sz="2800" spc="-1" strike="noStrike">
                <a:solidFill>
                  <a:srgbClr val="000000"/>
                </a:solidFill>
                <a:latin typeface="Poppins"/>
                <a:ea typeface="Poppins"/>
              </a:rPr>
              <a:t>CARACTERÍSTICAS DEL PROYECTO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4" name="TextShape 3"/>
          <p:cNvSpPr txBox="1"/>
          <p:nvPr/>
        </p:nvSpPr>
        <p:spPr>
          <a:xfrm>
            <a:off x="712080" y="539280"/>
            <a:ext cx="7719840" cy="735480"/>
          </a:xfrm>
          <a:prstGeom prst="rect">
            <a:avLst/>
          </a:prstGeom>
          <a:solidFill>
            <a:srgbClr val="f26d7d"/>
          </a:solidFill>
          <a:ln w="28440">
            <a:solidFill>
              <a:srgbClr val="000000"/>
            </a:solidFill>
            <a:round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2800" spc="-1" strike="noStrike">
                <a:solidFill>
                  <a:srgbClr val="000000"/>
                </a:solidFill>
                <a:latin typeface="Poppins"/>
                <a:ea typeface="Poppins"/>
              </a:rPr>
              <a:t>How much do all the items cost?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5" name="TextShape 4"/>
          <p:cNvSpPr txBox="1"/>
          <p:nvPr/>
        </p:nvSpPr>
        <p:spPr>
          <a:xfrm>
            <a:off x="909360" y="1275480"/>
            <a:ext cx="6969240" cy="31402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The cost of one item is</a:t>
            </a: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1 bracelet=6 RON</a:t>
            </a: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1 necklace=10 RON</a:t>
            </a: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1 broach=9 RON</a:t>
            </a: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1 bag=15 RON</a:t>
            </a: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1 handkerchief=9 RON</a:t>
            </a: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The planned number of manufactured items and the total cost of production</a:t>
            </a: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50 bracelets……………..50X6=300 RON</a:t>
            </a: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50 necklaces…………….50X10=500 RON</a:t>
            </a: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50 broaches……………..50X9=450 RON</a:t>
            </a: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50 bags…………………...50X15=750 RON</a:t>
            </a: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50 handkerchiefs………..50X9=450RON</a:t>
            </a: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COST OF PRODUCTION</a:t>
            </a:r>
            <a:endParaRPr b="0" lang="ro-RO" sz="1400" spc="-1" strike="noStrike">
              <a:latin typeface="Arial"/>
            </a:endParaRPr>
          </a:p>
        </p:txBody>
      </p:sp>
    </p:spTree>
  </p:cSld>
  <p:transition spd="med">
    <p:pull dir="r"/>
  </p:transition>
  <p:timing>
    <p:tnLst>
      <p:par>
        <p:cTn id="271" dur="indefinite" restart="never" nodeType="tmRoot">
          <p:childTnLst>
            <p:seq>
              <p:cTn id="272" dur="indefinite" nodeType="mainSeq">
                <p:childTnLst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7" dur="500" fill="hold"/>
                                        <p:tgtEl>
                                          <p:spTgt spid="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8" dur="500" fill="hold"/>
                                        <p:tgtEl>
                                          <p:spTgt spid="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3" dur="500" fill="hold"/>
                                        <p:tgtEl>
                                          <p:spTgt spid="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4" dur="500" fill="hold"/>
                                        <p:tgtEl>
                                          <p:spTgt spid="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9" dur="500" fill="hold"/>
                                        <p:tgtEl>
                                          <p:spTgt spid="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0" dur="500" fill="hold"/>
                                        <p:tgtEl>
                                          <p:spTgt spid="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5" dur="500" fill="hold"/>
                                        <p:tgtEl>
                                          <p:spTgt spid="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6" dur="500" fill="hold"/>
                                        <p:tgtEl>
                                          <p:spTgt spid="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1" dur="500" fill="hold"/>
                                        <p:tgtEl>
                                          <p:spTgt spid="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2" dur="500" fill="hold"/>
                                        <p:tgtEl>
                                          <p:spTgt spid="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7" dur="500" fill="hold"/>
                                        <p:tgtEl>
                                          <p:spTgt spid="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8" dur="500" fill="hold"/>
                                        <p:tgtEl>
                                          <p:spTgt spid="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3" dur="500" fill="hold"/>
                                        <p:tgtEl>
                                          <p:spTgt spid="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4" dur="500" fill="hold"/>
                                        <p:tgtEl>
                                          <p:spTgt spid="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9" dur="500" fill="hold"/>
                                        <p:tgtEl>
                                          <p:spTgt spid="2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0" dur="500" fill="hold"/>
                                        <p:tgtEl>
                                          <p:spTgt spid="2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5" dur="500" fill="hold"/>
                                        <p:tgtEl>
                                          <p:spTgt spid="2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6" dur="500" fill="hold"/>
                                        <p:tgtEl>
                                          <p:spTgt spid="2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1" dur="500" fill="hold"/>
                                        <p:tgtEl>
                                          <p:spTgt spid="24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2" dur="500" fill="hold"/>
                                        <p:tgtEl>
                                          <p:spTgt spid="24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7" dur="500" fill="hold"/>
                                        <p:tgtEl>
                                          <p:spTgt spid="24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8" dur="500" fill="hold"/>
                                        <p:tgtEl>
                                          <p:spTgt spid="24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3" dur="500" fill="hold"/>
                                        <p:tgtEl>
                                          <p:spTgt spid="24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4" dur="500" fill="hold"/>
                                        <p:tgtEl>
                                          <p:spTgt spid="24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9" dur="500" fill="hold"/>
                                        <p:tgtEl>
                                          <p:spTgt spid="24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0" dur="500" fill="hold"/>
                                        <p:tgtEl>
                                          <p:spTgt spid="24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TextShape 1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A9A10D2D-722B-412D-8E90-4E73F21E453F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2467" name="TextShape 2"/>
          <p:cNvSpPr txBox="1"/>
          <p:nvPr/>
        </p:nvSpPr>
        <p:spPr>
          <a:xfrm rot="16200000">
            <a:off x="-1065600" y="2188080"/>
            <a:ext cx="4061160" cy="7617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2800" spc="-1" strike="noStrike">
                <a:solidFill>
                  <a:srgbClr val="000000"/>
                </a:solidFill>
                <a:latin typeface="Poppins"/>
                <a:ea typeface="Poppins"/>
              </a:rPr>
              <a:t>How much will I earn?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68" name="Table 3"/>
          <p:cNvGraphicFramePr/>
          <p:nvPr/>
        </p:nvGraphicFramePr>
        <p:xfrm>
          <a:off x="2234520" y="591120"/>
          <a:ext cx="5402880" cy="3024720"/>
        </p:xfrm>
        <a:graphic>
          <a:graphicData uri="http://schemas.openxmlformats.org/drawingml/2006/table">
            <a:tbl>
              <a:tblPr/>
              <a:tblGrid>
                <a:gridCol w="1163880"/>
                <a:gridCol w="1059480"/>
                <a:gridCol w="1059480"/>
                <a:gridCol w="1059480"/>
                <a:gridCol w="1060560"/>
              </a:tblGrid>
              <a:tr h="87192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 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How much did I spent with one item?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What will be the price for one item?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Profit on one item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Total profit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3056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bracelet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 items X 4=200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3056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necklace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25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 items X 15=750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3056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broach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 items X 11=550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3056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bag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 items X 15=750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30560"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handkerchief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68400" rIns="68400" tIns="0" bIns="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o-RO" sz="1200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50 items X 11=550 RON</a:t>
                      </a:r>
                      <a:endParaRPr b="0" lang="ro-RO" sz="1200" spc="-1" strike="noStrike">
                        <a:latin typeface="Arial"/>
                      </a:endParaRPr>
                    </a:p>
                  </a:txBody>
                  <a:tcPr marL="68400" marR="6840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69" name="CustomShape 4"/>
          <p:cNvSpPr/>
          <p:nvPr/>
        </p:nvSpPr>
        <p:spPr>
          <a:xfrm>
            <a:off x="2261880" y="3671280"/>
            <a:ext cx="526608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  <a:ea typeface="Arial"/>
              </a:rPr>
              <a:t>The total cost of production: 2450 RON</a:t>
            </a:r>
            <a:endParaRPr b="0" lang="ro-RO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  <a:ea typeface="Arial"/>
              </a:rPr>
              <a:t>Total cost on selling the products: 5250 RON</a:t>
            </a:r>
            <a:endParaRPr b="0" lang="ro-RO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o-RO" sz="1400" spc="-1" strike="noStrike">
                <a:solidFill>
                  <a:srgbClr val="000000"/>
                </a:solidFill>
                <a:latin typeface="Arial"/>
                <a:ea typeface="Arial"/>
              </a:rPr>
              <a:t>The total profit: 2800 RON</a:t>
            </a:r>
            <a:endParaRPr b="0" lang="ro-RO" sz="1400" spc="-1" strike="noStrike">
              <a:latin typeface="Arial"/>
            </a:endParaRPr>
          </a:p>
        </p:txBody>
      </p:sp>
    </p:spTree>
  </p:cSld>
  <p:transition spd="med">
    <p:pull dir="r"/>
  </p:transition>
  <p:timing>
    <p:tnLst>
      <p:par>
        <p:cTn id="351" dur="indefinite" restart="never" nodeType="tmRoot">
          <p:childTnLst>
            <p:seq>
              <p:cTn id="352" dur="indefinite" nodeType="mainSeq">
                <p:childTnLst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7" dur="500" fill="hold"/>
                                        <p:tgtEl>
                                          <p:spTgt spid="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8" dur="500" fill="hold"/>
                                        <p:tgtEl>
                                          <p:spTgt spid="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3" dur="500" fill="hold"/>
                                        <p:tgtEl>
                                          <p:spTgt spid="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4" dur="500" fill="hold"/>
                                        <p:tgtEl>
                                          <p:spTgt spid="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9" dur="5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0" dur="5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TextShape 1"/>
          <p:cNvSpPr txBox="1"/>
          <p:nvPr/>
        </p:nvSpPr>
        <p:spPr>
          <a:xfrm>
            <a:off x="712080" y="539280"/>
            <a:ext cx="7719840" cy="735480"/>
          </a:xfrm>
          <a:prstGeom prst="rect">
            <a:avLst/>
          </a:prstGeom>
          <a:solidFill>
            <a:srgbClr val="64a1ce"/>
          </a:solidFill>
          <a:ln w="28440">
            <a:solidFill>
              <a:srgbClr val="000000"/>
            </a:solidFill>
            <a:round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2800" spc="-1" strike="noStrike">
                <a:solidFill>
                  <a:srgbClr val="000000"/>
                </a:solidFill>
                <a:latin typeface="Poppins"/>
                <a:ea typeface="Poppins"/>
              </a:rPr>
              <a:t>The final product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1" name="TextShape 2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354B5BAB-16C2-4E38-BDDC-72310A3381B5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pic>
        <p:nvPicPr>
          <p:cNvPr id="2472" name="Picture 1" descr=""/>
          <p:cNvPicPr/>
          <p:nvPr/>
        </p:nvPicPr>
        <p:blipFill>
          <a:blip r:embed="rId1"/>
          <a:stretch/>
        </p:blipFill>
        <p:spPr>
          <a:xfrm>
            <a:off x="712080" y="1131480"/>
            <a:ext cx="2422800" cy="1816920"/>
          </a:xfrm>
          <a:prstGeom prst="rect">
            <a:avLst/>
          </a:prstGeom>
          <a:ln>
            <a:noFill/>
          </a:ln>
        </p:spPr>
      </p:pic>
      <p:pic>
        <p:nvPicPr>
          <p:cNvPr id="2473" name="Picture 2" descr=""/>
          <p:cNvPicPr/>
          <p:nvPr/>
        </p:nvPicPr>
        <p:blipFill>
          <a:blip r:embed="rId2"/>
          <a:stretch/>
        </p:blipFill>
        <p:spPr>
          <a:xfrm>
            <a:off x="5603400" y="1131480"/>
            <a:ext cx="2770200" cy="1816920"/>
          </a:xfrm>
          <a:prstGeom prst="rect">
            <a:avLst/>
          </a:prstGeom>
          <a:ln>
            <a:noFill/>
          </a:ln>
        </p:spPr>
      </p:pic>
      <p:pic>
        <p:nvPicPr>
          <p:cNvPr id="2474" name="Picture 3" descr=""/>
          <p:cNvPicPr/>
          <p:nvPr/>
        </p:nvPicPr>
        <p:blipFill>
          <a:blip r:embed="rId3"/>
          <a:stretch/>
        </p:blipFill>
        <p:spPr>
          <a:xfrm>
            <a:off x="1230120" y="1867320"/>
            <a:ext cx="2041920" cy="2722680"/>
          </a:xfrm>
          <a:prstGeom prst="rect">
            <a:avLst/>
          </a:prstGeom>
          <a:ln>
            <a:noFill/>
          </a:ln>
        </p:spPr>
      </p:pic>
      <p:pic>
        <p:nvPicPr>
          <p:cNvPr id="2475" name="Picture 4" descr=""/>
          <p:cNvPicPr/>
          <p:nvPr/>
        </p:nvPicPr>
        <p:blipFill>
          <a:blip r:embed="rId4"/>
          <a:stretch/>
        </p:blipFill>
        <p:spPr>
          <a:xfrm>
            <a:off x="5235480" y="1789560"/>
            <a:ext cx="2100240" cy="2800440"/>
          </a:xfrm>
          <a:prstGeom prst="rect">
            <a:avLst/>
          </a:prstGeom>
          <a:ln>
            <a:noFill/>
          </a:ln>
        </p:spPr>
      </p:pic>
      <p:pic>
        <p:nvPicPr>
          <p:cNvPr id="2476" name="Picture 5" descr=""/>
          <p:cNvPicPr/>
          <p:nvPr/>
        </p:nvPicPr>
        <p:blipFill>
          <a:blip r:embed="rId5"/>
          <a:stretch/>
        </p:blipFill>
        <p:spPr>
          <a:xfrm>
            <a:off x="2563560" y="1432080"/>
            <a:ext cx="3380400" cy="2535120"/>
          </a:xfrm>
          <a:prstGeom prst="rect">
            <a:avLst/>
          </a:prstGeom>
          <a:ln>
            <a:noFill/>
          </a:ln>
        </p:spPr>
      </p:pic>
    </p:spTree>
  </p:cSld>
  <p:transition spd="med">
    <p:pull dir="r"/>
  </p:transition>
  <p:timing>
    <p:tnLst>
      <p:par>
        <p:cTn id="371" dur="indefinite" restart="never" nodeType="tmRoot">
          <p:childTnLst>
            <p:seq>
              <p:cTn id="372" dur="indefinite" nodeType="mainSeq">
                <p:childTnLst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7" dur="5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8" dur="5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3" dur="500" fill="hold"/>
                                        <p:tgtEl>
                                          <p:spTgt spid="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4" dur="500" fill="hold"/>
                                        <p:tgtEl>
                                          <p:spTgt spid="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9" dur="500" fill="hold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0" dur="500" fill="hold"/>
                                        <p:tgtEl>
                                          <p:spTgt spid="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5" dur="5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6" dur="500" fill="hold"/>
                                        <p:tgtEl>
                                          <p:spTgt spid="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1" dur="500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2" dur="500" fill="hold"/>
                                        <p:tgtEl>
                                          <p:spTgt spid="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TextShape 1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fld id="{0585D815-AAA3-4767-8A0C-DA849D44B936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2478" name="TextShape 2"/>
          <p:cNvSpPr txBox="1"/>
          <p:nvPr/>
        </p:nvSpPr>
        <p:spPr>
          <a:xfrm>
            <a:off x="712080" y="539280"/>
            <a:ext cx="7719840" cy="735480"/>
          </a:xfrm>
          <a:prstGeom prst="rect">
            <a:avLst/>
          </a:prstGeom>
          <a:solidFill>
            <a:srgbClr val="64a1ce"/>
          </a:solidFill>
          <a:ln w="28440">
            <a:solidFill>
              <a:srgbClr val="000000"/>
            </a:solidFill>
            <a:round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2800" spc="-1" strike="noStrike">
                <a:solidFill>
                  <a:srgbClr val="000000"/>
                </a:solidFill>
                <a:latin typeface="Poppins"/>
                <a:ea typeface="Poppins"/>
              </a:rPr>
              <a:t>The final product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9" name="Picture 3" descr=""/>
          <p:cNvPicPr/>
          <p:nvPr/>
        </p:nvPicPr>
        <p:blipFill>
          <a:blip r:embed="rId1"/>
          <a:stretch/>
        </p:blipFill>
        <p:spPr>
          <a:xfrm>
            <a:off x="711720" y="1275480"/>
            <a:ext cx="4746600" cy="3310200"/>
          </a:xfrm>
          <a:prstGeom prst="rect">
            <a:avLst/>
          </a:prstGeom>
          <a:ln>
            <a:noFill/>
          </a:ln>
        </p:spPr>
      </p:pic>
      <p:pic>
        <p:nvPicPr>
          <p:cNvPr id="2480" name="Picture 4" descr=""/>
          <p:cNvPicPr/>
          <p:nvPr/>
        </p:nvPicPr>
        <p:blipFill>
          <a:blip r:embed="rId2"/>
          <a:stretch/>
        </p:blipFill>
        <p:spPr>
          <a:xfrm>
            <a:off x="5459040" y="1275480"/>
            <a:ext cx="2972880" cy="1742400"/>
          </a:xfrm>
          <a:prstGeom prst="rect">
            <a:avLst/>
          </a:prstGeom>
          <a:ln>
            <a:noFill/>
          </a:ln>
        </p:spPr>
      </p:pic>
      <p:pic>
        <p:nvPicPr>
          <p:cNvPr id="2481" name="Picture 5" descr=""/>
          <p:cNvPicPr/>
          <p:nvPr/>
        </p:nvPicPr>
        <p:blipFill>
          <a:blip r:embed="rId3"/>
          <a:stretch/>
        </p:blipFill>
        <p:spPr>
          <a:xfrm>
            <a:off x="5459040" y="3018240"/>
            <a:ext cx="2972880" cy="1567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TextShape 1"/>
          <p:cNvSpPr txBox="1"/>
          <p:nvPr/>
        </p:nvSpPr>
        <p:spPr>
          <a:xfrm>
            <a:off x="712080" y="539280"/>
            <a:ext cx="7719840" cy="1146240"/>
          </a:xfrm>
          <a:prstGeom prst="rect">
            <a:avLst/>
          </a:prstGeom>
          <a:solidFill>
            <a:srgbClr val="f26d7d"/>
          </a:solidFill>
          <a:ln w="28440">
            <a:solidFill>
              <a:srgbClr val="000000"/>
            </a:solidFill>
            <a:round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4200" spc="-1" strike="noStrike">
                <a:solidFill>
                  <a:srgbClr val="000000"/>
                </a:solidFill>
                <a:latin typeface="Poppins"/>
                <a:ea typeface="Poppins"/>
              </a:rPr>
              <a:t>THANK YOU!</a:t>
            </a:r>
            <a:endParaRPr b="0" lang="ro-RO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3" name="TextShape 2"/>
          <p:cNvSpPr txBox="1"/>
          <p:nvPr/>
        </p:nvSpPr>
        <p:spPr>
          <a:xfrm>
            <a:off x="4787640" y="2374920"/>
            <a:ext cx="3593520" cy="10692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Thank you for your attention!!!</a:t>
            </a:r>
            <a:endParaRPr b="0" lang="ro-RO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Do you have any questions?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2484" name="TextShape 3"/>
          <p:cNvSpPr txBox="1"/>
          <p:nvPr/>
        </p:nvSpPr>
        <p:spPr>
          <a:xfrm>
            <a:off x="1011240" y="4127760"/>
            <a:ext cx="3375360" cy="225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000" spc="-1" strike="noStrike">
                <a:solidFill>
                  <a:srgbClr val="000000"/>
                </a:solidFill>
                <a:latin typeface="Open Sans"/>
                <a:ea typeface="Open Sans"/>
              </a:rPr>
              <a:t>Por favor conserva esta diapositiva para atribuirnos</a:t>
            </a:r>
            <a:endParaRPr b="0" lang="ro-RO" sz="1000" spc="-1" strike="noStrike">
              <a:latin typeface="Arial"/>
            </a:endParaRPr>
          </a:p>
        </p:txBody>
      </p:sp>
      <p:sp>
        <p:nvSpPr>
          <p:cNvPr id="2485" name="TextShape 4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4350AF8F-79BC-49FA-881C-BFAD7C8C09A7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&lt;number&gt;</a:t>
            </a:fld>
            <a:endParaRPr b="0" lang="ro-RO" sz="1000" spc="-1" strike="noStrike">
              <a:latin typeface="Times New Roman"/>
            </a:endParaRPr>
          </a:p>
        </p:txBody>
      </p:sp>
      <p:pic>
        <p:nvPicPr>
          <p:cNvPr id="2486" name="Picture 1" descr=""/>
          <p:cNvPicPr/>
          <p:nvPr/>
        </p:nvPicPr>
        <p:blipFill>
          <a:blip r:embed="rId1"/>
          <a:stretch/>
        </p:blipFill>
        <p:spPr>
          <a:xfrm>
            <a:off x="712080" y="1685880"/>
            <a:ext cx="4024440" cy="2899440"/>
          </a:xfrm>
          <a:prstGeom prst="rect">
            <a:avLst/>
          </a:prstGeom>
          <a:ln>
            <a:noFill/>
          </a:ln>
        </p:spPr>
      </p:pic>
    </p:spTree>
  </p:cSld>
  <p:transition spd="med">
    <p:pull dir="r"/>
  </p:transition>
  <p:timing>
    <p:tnLst>
      <p:par>
        <p:cTn id="403" dur="indefinite" restart="never" nodeType="tmRoot">
          <p:childTnLst>
            <p:seq>
              <p:cTn id="404" dur="indefinite" nodeType="mainSeq">
                <p:childTnLst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09" dur="20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14" dur="500"/>
                                        <p:tgtEl>
                                          <p:spTgt spid="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19" dur="500"/>
                                        <p:tgtEl>
                                          <p:spTgt spid="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CustomShape 1"/>
          <p:cNvSpPr/>
          <p:nvPr/>
        </p:nvSpPr>
        <p:spPr>
          <a:xfrm>
            <a:off x="0" y="0"/>
            <a:ext cx="9141120" cy="51440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8" name="CustomShape 2"/>
          <p:cNvSpPr/>
          <p:nvPr/>
        </p:nvSpPr>
        <p:spPr>
          <a:xfrm>
            <a:off x="0" y="0"/>
            <a:ext cx="5650560" cy="5143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9" name="TextShape 3"/>
          <p:cNvSpPr txBox="1"/>
          <p:nvPr/>
        </p:nvSpPr>
        <p:spPr>
          <a:xfrm>
            <a:off x="321840" y="735120"/>
            <a:ext cx="4993560" cy="2025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/>
          </a:bodyPr>
          <a:p>
            <a:endParaRPr b="0" lang="ro-RO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0" name="TextShape 4"/>
          <p:cNvSpPr txBox="1"/>
          <p:nvPr/>
        </p:nvSpPr>
        <p:spPr>
          <a:xfrm>
            <a:off x="936000" y="2808000"/>
            <a:ext cx="5288040" cy="1769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pPr marL="457200" indent="-317160" algn="just">
              <a:lnSpc>
                <a:spcPct val="100000"/>
              </a:lnSpc>
            </a:pPr>
            <a:endParaRPr b="0" lang="ro-RO" sz="32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</a:pPr>
            <a:endParaRPr b="0" lang="ro-RO" sz="3200" spc="-1" strike="noStrike">
              <a:latin typeface="Arial"/>
            </a:endParaRPr>
          </a:p>
        </p:txBody>
      </p:sp>
      <p:sp>
        <p:nvSpPr>
          <p:cNvPr id="2491" name="Line 5"/>
          <p:cNvSpPr/>
          <p:nvPr/>
        </p:nvSpPr>
        <p:spPr>
          <a:xfrm>
            <a:off x="589680" y="2823840"/>
            <a:ext cx="4457880" cy="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2" name="CustomShape 6"/>
          <p:cNvSpPr/>
          <p:nvPr/>
        </p:nvSpPr>
        <p:spPr>
          <a:xfrm flipH="1">
            <a:off x="6935760" y="4532400"/>
            <a:ext cx="1006560" cy="2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93" name="" descr=""/>
          <p:cNvPicPr/>
          <p:nvPr/>
        </p:nvPicPr>
        <p:blipFill>
          <a:blip r:embed="rId1"/>
          <a:stretch/>
        </p:blipFill>
        <p:spPr>
          <a:xfrm>
            <a:off x="72360" y="288000"/>
            <a:ext cx="9143640" cy="514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TextShape 1"/>
          <p:cNvSpPr txBox="1"/>
          <p:nvPr/>
        </p:nvSpPr>
        <p:spPr>
          <a:xfrm>
            <a:off x="1095480" y="1436400"/>
            <a:ext cx="6952320" cy="229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4800" spc="-1" strike="noStrike">
                <a:solidFill>
                  <a:srgbClr val="fafafa"/>
                </a:solidFill>
                <a:latin typeface="Poppins"/>
                <a:ea typeface="Poppins"/>
              </a:rPr>
              <a:t>Welcome to  our activity!</a:t>
            </a:r>
            <a:endParaRPr b="0" lang="ro-RO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pull dir="r"/>
  </p:transition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44" dur="2000"/>
                                        <p:tgtEl>
                                          <p:spTgt spid="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TextShape 1"/>
          <p:cNvSpPr txBox="1"/>
          <p:nvPr/>
        </p:nvSpPr>
        <p:spPr>
          <a:xfrm rot="16200000">
            <a:off x="-1065600" y="2188080"/>
            <a:ext cx="4061160" cy="7617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2800" spc="-1" strike="noStrike">
                <a:solidFill>
                  <a:srgbClr val="000000"/>
                </a:solidFill>
                <a:latin typeface="Poppins"/>
                <a:ea typeface="Poppins"/>
              </a:rPr>
              <a:t>Our Activities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6" name="TextShape 2"/>
          <p:cNvSpPr txBox="1"/>
          <p:nvPr/>
        </p:nvSpPr>
        <p:spPr>
          <a:xfrm>
            <a:off x="2194920" y="808920"/>
            <a:ext cx="648360" cy="674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ro-RO" sz="3500" spc="-1" strike="noStrike">
                <a:solidFill>
                  <a:srgbClr val="000000"/>
                </a:solidFill>
                <a:latin typeface="Poppins"/>
                <a:ea typeface="Poppins"/>
              </a:rPr>
              <a:t>1.</a:t>
            </a:r>
            <a:endParaRPr b="0" lang="ro-RO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7" name="TextShape 3"/>
          <p:cNvSpPr txBox="1"/>
          <p:nvPr/>
        </p:nvSpPr>
        <p:spPr>
          <a:xfrm>
            <a:off x="2784960" y="871560"/>
            <a:ext cx="2311200" cy="396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1" lang="ro-RO" sz="1800" spc="-1" strike="noStrike">
                <a:solidFill>
                  <a:srgbClr val="000000"/>
                </a:solidFill>
                <a:latin typeface="Poppins"/>
                <a:ea typeface="Poppins"/>
              </a:rPr>
              <a:t>Making a solid business plan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2238" name="TextShape 4"/>
          <p:cNvSpPr txBox="1"/>
          <p:nvPr/>
        </p:nvSpPr>
        <p:spPr>
          <a:xfrm>
            <a:off x="2737080" y="1475640"/>
            <a:ext cx="2311200" cy="4654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We tried to apply what we had learnt during the meeting in Poland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2239" name="TextShape 5"/>
          <p:cNvSpPr txBox="1"/>
          <p:nvPr/>
        </p:nvSpPr>
        <p:spPr>
          <a:xfrm>
            <a:off x="5390640" y="808920"/>
            <a:ext cx="648360" cy="674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ro-RO" sz="3500" spc="-1" strike="noStrike">
                <a:solidFill>
                  <a:srgbClr val="000000"/>
                </a:solidFill>
                <a:latin typeface="Poppins"/>
                <a:ea typeface="Poppins"/>
              </a:rPr>
              <a:t>4.</a:t>
            </a:r>
            <a:endParaRPr b="0" lang="ro-RO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0" name="TextShape 6"/>
          <p:cNvSpPr txBox="1"/>
          <p:nvPr/>
        </p:nvSpPr>
        <p:spPr>
          <a:xfrm>
            <a:off x="5980680" y="853920"/>
            <a:ext cx="2311200" cy="396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1" lang="ro-RO" sz="1800" spc="-1" strike="noStrike">
                <a:solidFill>
                  <a:srgbClr val="000000"/>
                </a:solidFill>
                <a:latin typeface="Poppins"/>
                <a:ea typeface="Poppins"/>
              </a:rPr>
              <a:t>The materials 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2241" name="TextShape 7"/>
          <p:cNvSpPr txBox="1"/>
          <p:nvPr/>
        </p:nvSpPr>
        <p:spPr>
          <a:xfrm>
            <a:off x="5980680" y="1491840"/>
            <a:ext cx="2311200" cy="4654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We searched for various materials to create original products and bought or bought them.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2242" name="TextShape 8"/>
          <p:cNvSpPr txBox="1"/>
          <p:nvPr/>
        </p:nvSpPr>
        <p:spPr>
          <a:xfrm>
            <a:off x="2194920" y="2026800"/>
            <a:ext cx="648360" cy="674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ro-RO" sz="3500" spc="-1" strike="noStrike">
                <a:solidFill>
                  <a:srgbClr val="000000"/>
                </a:solidFill>
                <a:latin typeface="Poppins"/>
                <a:ea typeface="Poppins"/>
              </a:rPr>
              <a:t>2.</a:t>
            </a:r>
            <a:endParaRPr b="0" lang="ro-RO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3" name="TextShape 9"/>
          <p:cNvSpPr txBox="1"/>
          <p:nvPr/>
        </p:nvSpPr>
        <p:spPr>
          <a:xfrm>
            <a:off x="2784960" y="2135520"/>
            <a:ext cx="2311200" cy="396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1" lang="ro-RO" sz="1800" spc="-1" strike="noStrike">
                <a:solidFill>
                  <a:srgbClr val="000000"/>
                </a:solidFill>
                <a:latin typeface="Poppins"/>
                <a:ea typeface="Poppins"/>
              </a:rPr>
              <a:t>The resources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2244" name="TextShape 10"/>
          <p:cNvSpPr txBox="1"/>
          <p:nvPr/>
        </p:nvSpPr>
        <p:spPr>
          <a:xfrm>
            <a:off x="2784960" y="2620800"/>
            <a:ext cx="2311200" cy="4654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We figured out what materials we needed.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2245" name="TextShape 11"/>
          <p:cNvSpPr txBox="1"/>
          <p:nvPr/>
        </p:nvSpPr>
        <p:spPr>
          <a:xfrm>
            <a:off x="5414040" y="2463120"/>
            <a:ext cx="648360" cy="674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ro-RO" sz="3500" spc="-1" strike="noStrike">
                <a:solidFill>
                  <a:srgbClr val="000000"/>
                </a:solidFill>
                <a:latin typeface="Poppins"/>
                <a:ea typeface="Poppins"/>
              </a:rPr>
              <a:t>5.</a:t>
            </a:r>
            <a:endParaRPr b="0" lang="ro-RO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6" name="TextShape 12"/>
          <p:cNvSpPr txBox="1"/>
          <p:nvPr/>
        </p:nvSpPr>
        <p:spPr>
          <a:xfrm>
            <a:off x="5980680" y="2602440"/>
            <a:ext cx="2311200" cy="396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1" lang="ro-RO" sz="1800" spc="-1" strike="noStrike">
                <a:solidFill>
                  <a:srgbClr val="000000"/>
                </a:solidFill>
                <a:latin typeface="Poppins"/>
                <a:ea typeface="Poppins"/>
              </a:rPr>
              <a:t>The production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2247" name="TextShape 13"/>
          <p:cNvSpPr txBox="1"/>
          <p:nvPr/>
        </p:nvSpPr>
        <p:spPr>
          <a:xfrm>
            <a:off x="5980680" y="3296520"/>
            <a:ext cx="2311200" cy="4654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We made by hand lots of products ready to be sold.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2248" name="TextShape 14"/>
          <p:cNvSpPr txBox="1"/>
          <p:nvPr/>
        </p:nvSpPr>
        <p:spPr>
          <a:xfrm>
            <a:off x="2194920" y="3244680"/>
            <a:ext cx="648360" cy="674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</a:pPr>
            <a:r>
              <a:rPr b="1" lang="ro-RO" sz="3500" spc="-1" strike="noStrike">
                <a:solidFill>
                  <a:srgbClr val="000000"/>
                </a:solidFill>
                <a:latin typeface="Poppins"/>
                <a:ea typeface="Poppins"/>
              </a:rPr>
              <a:t>3.</a:t>
            </a:r>
            <a:endParaRPr b="0" lang="ro-RO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9" name="TextShape 15"/>
          <p:cNvSpPr txBox="1"/>
          <p:nvPr/>
        </p:nvSpPr>
        <p:spPr>
          <a:xfrm>
            <a:off x="2784960" y="3296520"/>
            <a:ext cx="2311200" cy="396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1" lang="ro-RO" sz="1800" spc="-1" strike="noStrike">
                <a:solidFill>
                  <a:srgbClr val="000000"/>
                </a:solidFill>
                <a:latin typeface="Poppins"/>
                <a:ea typeface="Poppins"/>
              </a:rPr>
              <a:t>The budget</a:t>
            </a:r>
            <a:endParaRPr b="0" lang="ro-RO" sz="1800" spc="-1" strike="noStrike">
              <a:latin typeface="Arial"/>
            </a:endParaRPr>
          </a:p>
        </p:txBody>
      </p:sp>
      <p:sp>
        <p:nvSpPr>
          <p:cNvPr id="2250" name="TextShape 16"/>
          <p:cNvSpPr txBox="1"/>
          <p:nvPr/>
        </p:nvSpPr>
        <p:spPr>
          <a:xfrm>
            <a:off x="2784960" y="3883320"/>
            <a:ext cx="2311200" cy="4654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We calculated the budget we need to cover all the expences for our business.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2251" name="TextShape 17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9504E063-4404-4CE7-9254-BFFBDC5113A9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3</a:t>
            </a:fld>
            <a:endParaRPr b="0" lang="ro-RO" sz="1000" spc="-1" strike="noStrike">
              <a:latin typeface="Times New Roman"/>
            </a:endParaRPr>
          </a:p>
        </p:txBody>
      </p:sp>
    </p:spTree>
  </p:cSld>
  <p:transition spd="med">
    <p:pull dir="r"/>
  </p:transition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58" dur="500"/>
                                        <p:tgtEl>
                                          <p:spTgt spid="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63" dur="500"/>
                                        <p:tgtEl>
                                          <p:spTgt spid="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68" dur="500"/>
                                        <p:tgtEl>
                                          <p:spTgt spid="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73" dur="500"/>
                                        <p:tgtEl>
                                          <p:spTgt spid="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78" dur="500"/>
                                        <p:tgtEl>
                                          <p:spTgt spid="2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83" dur="500"/>
                                        <p:tgtEl>
                                          <p:spTgt spid="2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88" dur="500"/>
                                        <p:tgtEl>
                                          <p:spTgt spid="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93" dur="500"/>
                                        <p:tgtEl>
                                          <p:spTgt spid="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98" dur="500"/>
                                        <p:tgtEl>
                                          <p:spTgt spid="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03" dur="500"/>
                                        <p:tgtEl>
                                          <p:spTgt spid="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TextShape 1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fld id="{89AFDB43-32D7-4A66-877E-8436CB7DD362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3</a:t>
            </a:fld>
            <a:endParaRPr b="0" lang="ro-RO" sz="1000" spc="-1" strike="noStrike">
              <a:latin typeface="Times New Roman"/>
            </a:endParaRPr>
          </a:p>
        </p:txBody>
      </p:sp>
      <p:pic>
        <p:nvPicPr>
          <p:cNvPr id="2253" name="Picture 2" descr=""/>
          <p:cNvPicPr/>
          <p:nvPr/>
        </p:nvPicPr>
        <p:blipFill>
          <a:blip r:embed="rId1"/>
          <a:stretch/>
        </p:blipFill>
        <p:spPr>
          <a:xfrm>
            <a:off x="712080" y="529560"/>
            <a:ext cx="2539800" cy="4062960"/>
          </a:xfrm>
          <a:prstGeom prst="rect">
            <a:avLst/>
          </a:prstGeom>
          <a:ln>
            <a:noFill/>
          </a:ln>
        </p:spPr>
      </p:pic>
      <p:pic>
        <p:nvPicPr>
          <p:cNvPr id="2254" name="Picture 6" descr=""/>
          <p:cNvPicPr/>
          <p:nvPr/>
        </p:nvPicPr>
        <p:blipFill>
          <a:blip r:embed="rId2"/>
          <a:stretch/>
        </p:blipFill>
        <p:spPr>
          <a:xfrm>
            <a:off x="5781960" y="529560"/>
            <a:ext cx="2651040" cy="4062960"/>
          </a:xfrm>
          <a:prstGeom prst="rect">
            <a:avLst/>
          </a:prstGeom>
          <a:ln>
            <a:noFill/>
          </a:ln>
        </p:spPr>
      </p:pic>
      <p:pic>
        <p:nvPicPr>
          <p:cNvPr id="2255" name="Picture 7" descr=""/>
          <p:cNvPicPr/>
          <p:nvPr/>
        </p:nvPicPr>
        <p:blipFill>
          <a:blip r:embed="rId3"/>
          <a:stretch/>
        </p:blipFill>
        <p:spPr>
          <a:xfrm>
            <a:off x="3251880" y="529560"/>
            <a:ext cx="2529720" cy="406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TextShape 1"/>
          <p:cNvSpPr txBox="1"/>
          <p:nvPr/>
        </p:nvSpPr>
        <p:spPr>
          <a:xfrm>
            <a:off x="890280" y="3073320"/>
            <a:ext cx="7363440" cy="10342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1600" spc="-1" strike="noStrike">
                <a:solidFill>
                  <a:srgbClr val="000000"/>
                </a:solidFill>
                <a:latin typeface="Poppins"/>
                <a:ea typeface="Poppins"/>
              </a:rPr>
              <a:t>“</a:t>
            </a:r>
            <a:r>
              <a:rPr b="1" lang="ro-RO" sz="1600" spc="-1" strike="noStrike">
                <a:solidFill>
                  <a:srgbClr val="000000"/>
                </a:solidFill>
                <a:latin typeface="Poppins"/>
                <a:ea typeface="Poppins"/>
              </a:rPr>
              <a:t>If you can dream it, you can do it”- Walt Disney</a:t>
            </a:r>
            <a:br/>
            <a:r>
              <a:rPr b="1" lang="ro-RO" sz="1600" spc="-1" strike="noStrike">
                <a:solidFill>
                  <a:srgbClr val="000000"/>
                </a:solidFill>
                <a:latin typeface="Poppins"/>
                <a:ea typeface="Poppins"/>
              </a:rPr>
              <a:t>“A successful business requires one simple thing: PASSION – Teresa Collins</a:t>
            </a:r>
            <a:endParaRPr b="0" lang="ro-RO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7" name="TextShape 2"/>
          <p:cNvSpPr txBox="1"/>
          <p:nvPr/>
        </p:nvSpPr>
        <p:spPr>
          <a:xfrm>
            <a:off x="2157480" y="595440"/>
            <a:ext cx="4829040" cy="97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8000" spc="-1" strike="noStrike">
                <a:solidFill>
                  <a:srgbClr val="000000"/>
                </a:solidFill>
                <a:latin typeface="Poppins"/>
                <a:ea typeface="Poppins"/>
              </a:rPr>
              <a:t>Mottos</a:t>
            </a:r>
            <a:endParaRPr b="0" lang="ro-RO" sz="8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8" name="TextShape 3"/>
          <p:cNvSpPr txBox="1"/>
          <p:nvPr/>
        </p:nvSpPr>
        <p:spPr>
          <a:xfrm>
            <a:off x="1799640" y="1499400"/>
            <a:ext cx="5544360" cy="40608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p>
            <a:pPr algn="ctr">
              <a:lnSpc>
                <a:spcPct val="100000"/>
              </a:lnSpc>
            </a:pPr>
            <a:r>
              <a:rPr b="0" lang="ro-RO" sz="1600" spc="-1" strike="noStrike">
                <a:solidFill>
                  <a:srgbClr val="000000"/>
                </a:solidFill>
                <a:latin typeface="Open Sans"/>
                <a:ea typeface="Open Sans"/>
              </a:rPr>
              <a:t>This is the motto we permanently had in our mind and motivated us.</a:t>
            </a:r>
            <a:endParaRPr b="0" lang="ro-RO" sz="1600" spc="-1" strike="noStrike">
              <a:latin typeface="Arial"/>
            </a:endParaRPr>
          </a:p>
        </p:txBody>
      </p:sp>
      <p:sp>
        <p:nvSpPr>
          <p:cNvPr id="2259" name="TextShape 4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C34A5659-F2A7-4F06-B955-CD1ED8B3ECEB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5</a:t>
            </a:fld>
            <a:endParaRPr b="0" lang="ro-RO" sz="1000" spc="-1" strike="noStrike">
              <a:latin typeface="Times New Roman"/>
            </a:endParaRPr>
          </a:p>
        </p:txBody>
      </p:sp>
    </p:spTree>
  </p:cSld>
  <p:transition spd="med">
    <p:pull dir="r"/>
  </p:transition>
  <p:timing>
    <p:tnLst>
      <p:par>
        <p:cTn id="104" dur="indefinite" restart="never" nodeType="tmRoot">
          <p:childTnLst>
            <p:seq>
              <p:cTn id="105" dur="indefinite" nodeType="mainSeq">
                <p:childTnLst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10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2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3" dur="10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1000" fill="hold"/>
                                        <p:tgtEl>
                                          <p:spTgt spid="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1000" fill="hold"/>
                                        <p:tgtEl>
                                          <p:spTgt spid="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1" dur="1000"/>
                                        <p:tgtEl>
                                          <p:spTgt spid="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1000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1000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2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9" dur="1000"/>
                                        <p:tgtEl>
                                          <p:spTgt spid="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TextShape 1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fld id="{EDEFAA04-B002-4D4D-89A6-5E3408C126A1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5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2261" name="TextShape 2"/>
          <p:cNvSpPr txBox="1"/>
          <p:nvPr/>
        </p:nvSpPr>
        <p:spPr>
          <a:xfrm>
            <a:off x="712080" y="1538280"/>
            <a:ext cx="7592400" cy="27514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The Feast of the students of Năsăud (May 16</a:t>
            </a:r>
            <a:r>
              <a:rPr b="0" lang="ro-RO" sz="1400" spc="-1" strike="noStrike" baseline="30000">
                <a:solidFill>
                  <a:srgbClr val="000000"/>
                </a:solidFill>
                <a:latin typeface="Open Sans"/>
                <a:ea typeface="Open Sans"/>
              </a:rPr>
              <a:t>th</a:t>
            </a: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  <a:endParaRPr b="0" lang="ro-RO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The Traditional Costume’s Day (May 16</a:t>
            </a:r>
            <a:r>
              <a:rPr b="0" lang="ro-RO" sz="1400" spc="-1" strike="noStrike" baseline="30000">
                <a:solidFill>
                  <a:srgbClr val="000000"/>
                </a:solidFill>
                <a:latin typeface="Open Sans"/>
                <a:ea typeface="Open Sans"/>
              </a:rPr>
              <a:t>th</a:t>
            </a: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  <a:endParaRPr b="0" lang="ro-RO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“</a:t>
            </a: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De Ispas la Năsăud” Folkloric Festival (on the Thursday of the sixth week after Easter)</a:t>
            </a:r>
            <a:endParaRPr b="0" lang="ro-RO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The International Day of Romanian Blouse (June 24</a:t>
            </a:r>
            <a:r>
              <a:rPr b="0" lang="ro-RO" sz="1400" spc="-1" strike="noStrike" baseline="30000">
                <a:solidFill>
                  <a:srgbClr val="000000"/>
                </a:solidFill>
                <a:latin typeface="Open Sans"/>
                <a:ea typeface="Open Sans"/>
              </a:rPr>
              <a:t>th</a:t>
            </a: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)</a:t>
            </a:r>
            <a:endParaRPr b="0" lang="ro-RO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The Days of the Town of Năsăud (include a folklore gala every year)</a:t>
            </a:r>
            <a:endParaRPr b="0" lang="ro-RO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At Easter and Whitsun (Pentecost)</a:t>
            </a:r>
            <a:endParaRPr b="0" lang="ro-RO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At weddings</a:t>
            </a:r>
            <a:endParaRPr b="0" lang="ro-RO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At Christening ceremonies</a:t>
            </a:r>
            <a:endParaRPr b="0" lang="ro-RO" sz="1400" spc="-1" strike="noStrike">
              <a:latin typeface="Arial"/>
            </a:endParaRPr>
          </a:p>
          <a:p>
            <a:pPr marL="457200" indent="-3171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At church, on Sundays (mostly in villages)</a:t>
            </a:r>
            <a:endParaRPr b="0" lang="ro-RO" sz="1400" spc="-1" strike="noStrike">
              <a:latin typeface="Arial"/>
            </a:endParaRPr>
          </a:p>
          <a:p>
            <a:pPr marL="139680">
              <a:lnSpc>
                <a:spcPct val="100000"/>
              </a:lnSpc>
            </a:pPr>
            <a:endParaRPr b="0" lang="ro-RO" sz="1400" spc="-1" strike="noStrike">
              <a:latin typeface="Arial"/>
            </a:endParaRPr>
          </a:p>
        </p:txBody>
      </p:sp>
      <p:sp>
        <p:nvSpPr>
          <p:cNvPr id="2262" name="TextShape 3"/>
          <p:cNvSpPr txBox="1"/>
          <p:nvPr/>
        </p:nvSpPr>
        <p:spPr>
          <a:xfrm>
            <a:off x="712080" y="539280"/>
            <a:ext cx="7720920" cy="735480"/>
          </a:xfrm>
          <a:prstGeom prst="rect">
            <a:avLst/>
          </a:prstGeom>
          <a:solidFill>
            <a:srgbClr val="f26d7d"/>
          </a:solidFill>
          <a:ln w="28440">
            <a:solidFill>
              <a:srgbClr val="000000"/>
            </a:solidFill>
            <a:round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2800" spc="-1" strike="noStrike">
                <a:solidFill>
                  <a:srgbClr val="000000"/>
                </a:solidFill>
                <a:latin typeface="Poppins"/>
                <a:ea typeface="Poppins"/>
              </a:rPr>
              <a:t>Occasions to wear the traditional costume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TextShape 1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fld id="{64C461FA-2FE3-4EB3-A112-C8C65AB91537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5</a:t>
            </a:fld>
            <a:endParaRPr b="0" lang="ro-RO" sz="1000" spc="-1" strike="noStrike">
              <a:latin typeface="Times New Roman"/>
            </a:endParaRPr>
          </a:p>
        </p:txBody>
      </p:sp>
      <p:pic>
        <p:nvPicPr>
          <p:cNvPr id="2264" name="Picture 2" descr=""/>
          <p:cNvPicPr/>
          <p:nvPr/>
        </p:nvPicPr>
        <p:blipFill>
          <a:blip r:embed="rId1"/>
          <a:stretch/>
        </p:blipFill>
        <p:spPr>
          <a:xfrm>
            <a:off x="730800" y="546840"/>
            <a:ext cx="2850840" cy="2132280"/>
          </a:xfrm>
          <a:prstGeom prst="rect">
            <a:avLst/>
          </a:prstGeom>
          <a:ln>
            <a:noFill/>
          </a:ln>
        </p:spPr>
      </p:pic>
      <p:pic>
        <p:nvPicPr>
          <p:cNvPr id="2265" name="Picture 4" descr=""/>
          <p:cNvPicPr/>
          <p:nvPr/>
        </p:nvPicPr>
        <p:blipFill>
          <a:blip r:embed="rId2"/>
          <a:stretch/>
        </p:blipFill>
        <p:spPr>
          <a:xfrm>
            <a:off x="3582000" y="546840"/>
            <a:ext cx="2853000" cy="2132280"/>
          </a:xfrm>
          <a:prstGeom prst="rect">
            <a:avLst/>
          </a:prstGeom>
          <a:ln>
            <a:noFill/>
          </a:ln>
        </p:spPr>
      </p:pic>
      <p:pic>
        <p:nvPicPr>
          <p:cNvPr id="2266" name="Picture 5" descr=""/>
          <p:cNvPicPr/>
          <p:nvPr/>
        </p:nvPicPr>
        <p:blipFill>
          <a:blip r:embed="rId3"/>
          <a:stretch/>
        </p:blipFill>
        <p:spPr>
          <a:xfrm>
            <a:off x="702360" y="2679840"/>
            <a:ext cx="2879280" cy="1898640"/>
          </a:xfrm>
          <a:prstGeom prst="rect">
            <a:avLst/>
          </a:prstGeom>
          <a:ln>
            <a:noFill/>
          </a:ln>
        </p:spPr>
      </p:pic>
      <p:pic>
        <p:nvPicPr>
          <p:cNvPr id="2267" name="Picture 6" descr=""/>
          <p:cNvPicPr/>
          <p:nvPr/>
        </p:nvPicPr>
        <p:blipFill>
          <a:blip r:embed="rId4"/>
          <a:stretch/>
        </p:blipFill>
        <p:spPr>
          <a:xfrm>
            <a:off x="3582000" y="2679840"/>
            <a:ext cx="2850840" cy="1898640"/>
          </a:xfrm>
          <a:prstGeom prst="rect">
            <a:avLst/>
          </a:prstGeom>
          <a:ln>
            <a:noFill/>
          </a:ln>
        </p:spPr>
      </p:pic>
      <p:pic>
        <p:nvPicPr>
          <p:cNvPr id="2268" name="Picture 7" descr=""/>
          <p:cNvPicPr/>
          <p:nvPr/>
        </p:nvPicPr>
        <p:blipFill>
          <a:blip r:embed="rId5"/>
          <a:stretch/>
        </p:blipFill>
        <p:spPr>
          <a:xfrm>
            <a:off x="6433200" y="546840"/>
            <a:ext cx="1995480" cy="2132280"/>
          </a:xfrm>
          <a:prstGeom prst="rect">
            <a:avLst/>
          </a:prstGeom>
          <a:ln>
            <a:noFill/>
          </a:ln>
        </p:spPr>
      </p:pic>
      <p:pic>
        <p:nvPicPr>
          <p:cNvPr id="2269" name="Picture 8" descr=""/>
          <p:cNvPicPr/>
          <p:nvPr/>
        </p:nvPicPr>
        <p:blipFill>
          <a:blip r:embed="rId6"/>
          <a:stretch/>
        </p:blipFill>
        <p:spPr>
          <a:xfrm>
            <a:off x="6433200" y="2679840"/>
            <a:ext cx="1995480" cy="189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TextShape 1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CBC92D54-49B1-452E-A082-47FBFA4A24B5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8</a:t>
            </a:fld>
            <a:endParaRPr b="0" lang="ro-RO" sz="1000" spc="-1" strike="noStrike">
              <a:latin typeface="Times New Roman"/>
            </a:endParaRPr>
          </a:p>
        </p:txBody>
      </p:sp>
      <p:sp>
        <p:nvSpPr>
          <p:cNvPr id="2271" name="TextShape 2"/>
          <p:cNvSpPr txBox="1"/>
          <p:nvPr/>
        </p:nvSpPr>
        <p:spPr>
          <a:xfrm>
            <a:off x="915840" y="1316160"/>
            <a:ext cx="7360560" cy="27770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just">
              <a:lnSpc>
                <a:spcPct val="100000"/>
              </a:lnSpc>
            </a:pPr>
            <a:r>
              <a:rPr b="1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OBJECTIVES OF THE COMPANY</a:t>
            </a: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: 1.To arise the people’s awareness about the unicity and beauty of traditional handmade jewellery and finery.</a:t>
            </a:r>
            <a:endParaRPr b="0" lang="ro-RO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2.To use the money from selling our products for buying schoolbags and school objects for the kids from poor families in our school or from the Foster Home in our town.</a:t>
            </a:r>
            <a:endParaRPr b="0" lang="ro-RO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NAME OF THE COMPANY</a:t>
            </a: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: The Jwellery Chest</a:t>
            </a:r>
            <a:endParaRPr b="0" lang="ro-RO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LOGO OF THE COMPANY</a:t>
            </a: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:</a:t>
            </a:r>
            <a:endParaRPr b="0" lang="ro-RO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o-RO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TARGET GROUP</a:t>
            </a: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: 800 students in our school and their families; our comunity (teenagers, women)</a:t>
            </a:r>
            <a:endParaRPr b="0" lang="ro-RO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TOTAL COST OF PRODUCTION</a:t>
            </a: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: 2450 RON</a:t>
            </a:r>
            <a:endParaRPr b="0" lang="ro-RO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SALES CHANNELS</a:t>
            </a: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: face-to-face; on-line</a:t>
            </a:r>
            <a:endParaRPr b="0" lang="ro-RO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THE TOTAL PROFIT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2272" name="TextShape 3"/>
          <p:cNvSpPr txBox="1"/>
          <p:nvPr/>
        </p:nvSpPr>
        <p:spPr>
          <a:xfrm>
            <a:off x="712080" y="539280"/>
            <a:ext cx="7720920" cy="735480"/>
          </a:xfrm>
          <a:prstGeom prst="rect">
            <a:avLst/>
          </a:prstGeom>
          <a:solidFill>
            <a:srgbClr val="f26d7d"/>
          </a:solidFill>
          <a:ln w="28440">
            <a:solidFill>
              <a:srgbClr val="000000"/>
            </a:solidFill>
            <a:round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2800" spc="-1" strike="noStrike">
                <a:solidFill>
                  <a:srgbClr val="000000"/>
                </a:solidFill>
                <a:latin typeface="Poppins"/>
                <a:ea typeface="Poppins"/>
              </a:rPr>
              <a:t>The business plan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3" name="CustomShape 4"/>
          <p:cNvSpPr/>
          <p:nvPr/>
        </p:nvSpPr>
        <p:spPr>
          <a:xfrm>
            <a:off x="712080" y="4142520"/>
            <a:ext cx="3952800" cy="461520"/>
          </a:xfrm>
          <a:prstGeom prst="rect">
            <a:avLst/>
          </a:prstGeom>
          <a:solidFill>
            <a:schemeClr val="accent3"/>
          </a:solidFill>
          <a:ln w="2844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74" name="Group 5"/>
          <p:cNvGrpSpPr/>
          <p:nvPr/>
        </p:nvGrpSpPr>
        <p:grpSpPr>
          <a:xfrm>
            <a:off x="793440" y="4240080"/>
            <a:ext cx="3799080" cy="275400"/>
            <a:chOff x="793440" y="4240080"/>
            <a:chExt cx="3799080" cy="275400"/>
          </a:xfrm>
        </p:grpSpPr>
        <p:sp>
          <p:nvSpPr>
            <p:cNvPr id="2275" name="CustomShape 6"/>
            <p:cNvSpPr/>
            <p:nvPr/>
          </p:nvSpPr>
          <p:spPr>
            <a:xfrm>
              <a:off x="79344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6" name="CustomShape 7"/>
            <p:cNvSpPr/>
            <p:nvPr/>
          </p:nvSpPr>
          <p:spPr>
            <a:xfrm>
              <a:off x="91584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7" name="CustomShape 8"/>
            <p:cNvSpPr/>
            <p:nvPr/>
          </p:nvSpPr>
          <p:spPr>
            <a:xfrm>
              <a:off x="103860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8" name="CustomShape 9"/>
            <p:cNvSpPr/>
            <p:nvPr/>
          </p:nvSpPr>
          <p:spPr>
            <a:xfrm>
              <a:off x="116136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9" name="CustomShape 10"/>
            <p:cNvSpPr/>
            <p:nvPr/>
          </p:nvSpPr>
          <p:spPr>
            <a:xfrm>
              <a:off x="128412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0" name="CustomShape 11"/>
            <p:cNvSpPr/>
            <p:nvPr/>
          </p:nvSpPr>
          <p:spPr>
            <a:xfrm>
              <a:off x="140688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1" name="CustomShape 12"/>
            <p:cNvSpPr/>
            <p:nvPr/>
          </p:nvSpPr>
          <p:spPr>
            <a:xfrm>
              <a:off x="152964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2" name="CustomShape 13"/>
            <p:cNvSpPr/>
            <p:nvPr/>
          </p:nvSpPr>
          <p:spPr>
            <a:xfrm>
              <a:off x="165240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3" name="CustomShape 14"/>
            <p:cNvSpPr/>
            <p:nvPr/>
          </p:nvSpPr>
          <p:spPr>
            <a:xfrm>
              <a:off x="177516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1" y="1"/>
                    <a:pt x="0" y="843"/>
                    <a:pt x="0" y="1870"/>
                  </a:cubicBezTo>
                  <a:cubicBezTo>
                    <a:pt x="0" y="2897"/>
                    <a:pt x="821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4" name="CustomShape 15"/>
            <p:cNvSpPr/>
            <p:nvPr/>
          </p:nvSpPr>
          <p:spPr>
            <a:xfrm>
              <a:off x="189792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1" y="843"/>
                    <a:pt x="1" y="1870"/>
                  </a:cubicBezTo>
                  <a:cubicBezTo>
                    <a:pt x="1" y="2897"/>
                    <a:pt x="842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5" name="CustomShape 16"/>
            <p:cNvSpPr/>
            <p:nvPr/>
          </p:nvSpPr>
          <p:spPr>
            <a:xfrm>
              <a:off x="202068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6" name="CustomShape 17"/>
            <p:cNvSpPr/>
            <p:nvPr/>
          </p:nvSpPr>
          <p:spPr>
            <a:xfrm>
              <a:off x="214344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70" y="3718"/>
                  </a:cubicBezTo>
                  <a:cubicBezTo>
                    <a:pt x="2897" y="3718"/>
                    <a:pt x="3718" y="2897"/>
                    <a:pt x="3718" y="1870"/>
                  </a:cubicBezTo>
                  <a:cubicBezTo>
                    <a:pt x="3718" y="843"/>
                    <a:pt x="2897" y="1"/>
                    <a:pt x="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7" name="CustomShape 18"/>
            <p:cNvSpPr/>
            <p:nvPr/>
          </p:nvSpPr>
          <p:spPr>
            <a:xfrm>
              <a:off x="79344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8" name="CustomShape 19"/>
            <p:cNvSpPr/>
            <p:nvPr/>
          </p:nvSpPr>
          <p:spPr>
            <a:xfrm>
              <a:off x="91584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9" name="CustomShape 20"/>
            <p:cNvSpPr/>
            <p:nvPr/>
          </p:nvSpPr>
          <p:spPr>
            <a:xfrm>
              <a:off x="103860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0" name="CustomShape 21"/>
            <p:cNvSpPr/>
            <p:nvPr/>
          </p:nvSpPr>
          <p:spPr>
            <a:xfrm>
              <a:off x="116136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1" name="CustomShape 22"/>
            <p:cNvSpPr/>
            <p:nvPr/>
          </p:nvSpPr>
          <p:spPr>
            <a:xfrm>
              <a:off x="128412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2" name="CustomShape 23"/>
            <p:cNvSpPr/>
            <p:nvPr/>
          </p:nvSpPr>
          <p:spPr>
            <a:xfrm>
              <a:off x="140688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3" name="CustomShape 24"/>
            <p:cNvSpPr/>
            <p:nvPr/>
          </p:nvSpPr>
          <p:spPr>
            <a:xfrm>
              <a:off x="152964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4" name="CustomShape 25"/>
            <p:cNvSpPr/>
            <p:nvPr/>
          </p:nvSpPr>
          <p:spPr>
            <a:xfrm>
              <a:off x="165240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5" name="CustomShape 26"/>
            <p:cNvSpPr/>
            <p:nvPr/>
          </p:nvSpPr>
          <p:spPr>
            <a:xfrm>
              <a:off x="177516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6" name="CustomShape 27"/>
            <p:cNvSpPr/>
            <p:nvPr/>
          </p:nvSpPr>
          <p:spPr>
            <a:xfrm>
              <a:off x="189792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7" name="CustomShape 28"/>
            <p:cNvSpPr/>
            <p:nvPr/>
          </p:nvSpPr>
          <p:spPr>
            <a:xfrm>
              <a:off x="202068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8" name="CustomShape 29"/>
            <p:cNvSpPr/>
            <p:nvPr/>
          </p:nvSpPr>
          <p:spPr>
            <a:xfrm>
              <a:off x="214344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9" name="CustomShape 30"/>
            <p:cNvSpPr/>
            <p:nvPr/>
          </p:nvSpPr>
          <p:spPr>
            <a:xfrm>
              <a:off x="79344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0" name="CustomShape 31"/>
            <p:cNvSpPr/>
            <p:nvPr/>
          </p:nvSpPr>
          <p:spPr>
            <a:xfrm>
              <a:off x="91584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1" name="CustomShape 32"/>
            <p:cNvSpPr/>
            <p:nvPr/>
          </p:nvSpPr>
          <p:spPr>
            <a:xfrm>
              <a:off x="103860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2" name="CustomShape 33"/>
            <p:cNvSpPr/>
            <p:nvPr/>
          </p:nvSpPr>
          <p:spPr>
            <a:xfrm>
              <a:off x="116136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3" name="CustomShape 34"/>
            <p:cNvSpPr/>
            <p:nvPr/>
          </p:nvSpPr>
          <p:spPr>
            <a:xfrm>
              <a:off x="128412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4" name="CustomShape 35"/>
            <p:cNvSpPr/>
            <p:nvPr/>
          </p:nvSpPr>
          <p:spPr>
            <a:xfrm>
              <a:off x="140688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5" name="CustomShape 36"/>
            <p:cNvSpPr/>
            <p:nvPr/>
          </p:nvSpPr>
          <p:spPr>
            <a:xfrm>
              <a:off x="152964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6" name="CustomShape 37"/>
            <p:cNvSpPr/>
            <p:nvPr/>
          </p:nvSpPr>
          <p:spPr>
            <a:xfrm>
              <a:off x="165240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7" name="CustomShape 38"/>
            <p:cNvSpPr/>
            <p:nvPr/>
          </p:nvSpPr>
          <p:spPr>
            <a:xfrm>
              <a:off x="177516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8" name="CustomShape 39"/>
            <p:cNvSpPr/>
            <p:nvPr/>
          </p:nvSpPr>
          <p:spPr>
            <a:xfrm>
              <a:off x="189792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9" name="CustomShape 40"/>
            <p:cNvSpPr/>
            <p:nvPr/>
          </p:nvSpPr>
          <p:spPr>
            <a:xfrm>
              <a:off x="202068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0" name="CustomShape 41"/>
            <p:cNvSpPr/>
            <p:nvPr/>
          </p:nvSpPr>
          <p:spPr>
            <a:xfrm>
              <a:off x="214344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1" name="CustomShape 42"/>
            <p:cNvSpPr/>
            <p:nvPr/>
          </p:nvSpPr>
          <p:spPr>
            <a:xfrm>
              <a:off x="225504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2" name="CustomShape 43"/>
            <p:cNvSpPr/>
            <p:nvPr/>
          </p:nvSpPr>
          <p:spPr>
            <a:xfrm>
              <a:off x="237744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3" name="CustomShape 44"/>
            <p:cNvSpPr/>
            <p:nvPr/>
          </p:nvSpPr>
          <p:spPr>
            <a:xfrm>
              <a:off x="250056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4" name="CustomShape 45"/>
            <p:cNvSpPr/>
            <p:nvPr/>
          </p:nvSpPr>
          <p:spPr>
            <a:xfrm>
              <a:off x="262296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5" name="CustomShape 46"/>
            <p:cNvSpPr/>
            <p:nvPr/>
          </p:nvSpPr>
          <p:spPr>
            <a:xfrm>
              <a:off x="274608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6" name="CustomShape 47"/>
            <p:cNvSpPr/>
            <p:nvPr/>
          </p:nvSpPr>
          <p:spPr>
            <a:xfrm>
              <a:off x="286848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7" name="CustomShape 48"/>
            <p:cNvSpPr/>
            <p:nvPr/>
          </p:nvSpPr>
          <p:spPr>
            <a:xfrm>
              <a:off x="299124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8" name="CustomShape 49"/>
            <p:cNvSpPr/>
            <p:nvPr/>
          </p:nvSpPr>
          <p:spPr>
            <a:xfrm>
              <a:off x="311400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9" name="CustomShape 50"/>
            <p:cNvSpPr/>
            <p:nvPr/>
          </p:nvSpPr>
          <p:spPr>
            <a:xfrm>
              <a:off x="323676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1" y="1"/>
                    <a:pt x="0" y="843"/>
                    <a:pt x="0" y="1870"/>
                  </a:cubicBezTo>
                  <a:cubicBezTo>
                    <a:pt x="0" y="2897"/>
                    <a:pt x="821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0" name="CustomShape 51"/>
            <p:cNvSpPr/>
            <p:nvPr/>
          </p:nvSpPr>
          <p:spPr>
            <a:xfrm>
              <a:off x="335952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1" y="843"/>
                    <a:pt x="1" y="1870"/>
                  </a:cubicBezTo>
                  <a:cubicBezTo>
                    <a:pt x="1" y="2897"/>
                    <a:pt x="842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1" name="CustomShape 52"/>
            <p:cNvSpPr/>
            <p:nvPr/>
          </p:nvSpPr>
          <p:spPr>
            <a:xfrm>
              <a:off x="348228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2" name="CustomShape 53"/>
            <p:cNvSpPr/>
            <p:nvPr/>
          </p:nvSpPr>
          <p:spPr>
            <a:xfrm>
              <a:off x="360504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70" y="3718"/>
                  </a:cubicBezTo>
                  <a:cubicBezTo>
                    <a:pt x="2897" y="3718"/>
                    <a:pt x="3718" y="2897"/>
                    <a:pt x="3718" y="1870"/>
                  </a:cubicBezTo>
                  <a:cubicBezTo>
                    <a:pt x="3718" y="843"/>
                    <a:pt x="2897" y="1"/>
                    <a:pt x="1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3" name="CustomShape 54"/>
            <p:cNvSpPr/>
            <p:nvPr/>
          </p:nvSpPr>
          <p:spPr>
            <a:xfrm>
              <a:off x="225504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4" name="CustomShape 55"/>
            <p:cNvSpPr/>
            <p:nvPr/>
          </p:nvSpPr>
          <p:spPr>
            <a:xfrm>
              <a:off x="237744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5" name="CustomShape 56"/>
            <p:cNvSpPr/>
            <p:nvPr/>
          </p:nvSpPr>
          <p:spPr>
            <a:xfrm>
              <a:off x="250056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6" name="CustomShape 57"/>
            <p:cNvSpPr/>
            <p:nvPr/>
          </p:nvSpPr>
          <p:spPr>
            <a:xfrm>
              <a:off x="262296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7" name="CustomShape 58"/>
            <p:cNvSpPr/>
            <p:nvPr/>
          </p:nvSpPr>
          <p:spPr>
            <a:xfrm>
              <a:off x="274608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8" name="CustomShape 59"/>
            <p:cNvSpPr/>
            <p:nvPr/>
          </p:nvSpPr>
          <p:spPr>
            <a:xfrm>
              <a:off x="286848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9" name="CustomShape 60"/>
            <p:cNvSpPr/>
            <p:nvPr/>
          </p:nvSpPr>
          <p:spPr>
            <a:xfrm>
              <a:off x="299124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0" name="CustomShape 61"/>
            <p:cNvSpPr/>
            <p:nvPr/>
          </p:nvSpPr>
          <p:spPr>
            <a:xfrm>
              <a:off x="311400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1" name="CustomShape 62"/>
            <p:cNvSpPr/>
            <p:nvPr/>
          </p:nvSpPr>
          <p:spPr>
            <a:xfrm>
              <a:off x="323676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2" name="CustomShape 63"/>
            <p:cNvSpPr/>
            <p:nvPr/>
          </p:nvSpPr>
          <p:spPr>
            <a:xfrm>
              <a:off x="335952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3" name="CustomShape 64"/>
            <p:cNvSpPr/>
            <p:nvPr/>
          </p:nvSpPr>
          <p:spPr>
            <a:xfrm>
              <a:off x="348228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4" name="CustomShape 65"/>
            <p:cNvSpPr/>
            <p:nvPr/>
          </p:nvSpPr>
          <p:spPr>
            <a:xfrm>
              <a:off x="360504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5" name="CustomShape 66"/>
            <p:cNvSpPr/>
            <p:nvPr/>
          </p:nvSpPr>
          <p:spPr>
            <a:xfrm>
              <a:off x="225504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6" name="CustomShape 67"/>
            <p:cNvSpPr/>
            <p:nvPr/>
          </p:nvSpPr>
          <p:spPr>
            <a:xfrm>
              <a:off x="237744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7" name="CustomShape 68"/>
            <p:cNvSpPr/>
            <p:nvPr/>
          </p:nvSpPr>
          <p:spPr>
            <a:xfrm>
              <a:off x="250056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8" name="CustomShape 69"/>
            <p:cNvSpPr/>
            <p:nvPr/>
          </p:nvSpPr>
          <p:spPr>
            <a:xfrm>
              <a:off x="262296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9" name="CustomShape 70"/>
            <p:cNvSpPr/>
            <p:nvPr/>
          </p:nvSpPr>
          <p:spPr>
            <a:xfrm>
              <a:off x="274608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0" name="CustomShape 71"/>
            <p:cNvSpPr/>
            <p:nvPr/>
          </p:nvSpPr>
          <p:spPr>
            <a:xfrm>
              <a:off x="286848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1" name="CustomShape 72"/>
            <p:cNvSpPr/>
            <p:nvPr/>
          </p:nvSpPr>
          <p:spPr>
            <a:xfrm>
              <a:off x="299124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2" name="CustomShape 73"/>
            <p:cNvSpPr/>
            <p:nvPr/>
          </p:nvSpPr>
          <p:spPr>
            <a:xfrm>
              <a:off x="311400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3" name="CustomShape 74"/>
            <p:cNvSpPr/>
            <p:nvPr/>
          </p:nvSpPr>
          <p:spPr>
            <a:xfrm>
              <a:off x="323676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1" y="0"/>
                    <a:pt x="0" y="842"/>
                    <a:pt x="0" y="1869"/>
                  </a:cubicBezTo>
                  <a:cubicBezTo>
                    <a:pt x="0" y="2896"/>
                    <a:pt x="821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4" name="CustomShape 75"/>
            <p:cNvSpPr/>
            <p:nvPr/>
          </p:nvSpPr>
          <p:spPr>
            <a:xfrm>
              <a:off x="335952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1" y="842"/>
                    <a:pt x="1" y="1869"/>
                  </a:cubicBezTo>
                  <a:cubicBezTo>
                    <a:pt x="1" y="2896"/>
                    <a:pt x="842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5" name="CustomShape 76"/>
            <p:cNvSpPr/>
            <p:nvPr/>
          </p:nvSpPr>
          <p:spPr>
            <a:xfrm>
              <a:off x="348228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6" name="CustomShape 77"/>
            <p:cNvSpPr/>
            <p:nvPr/>
          </p:nvSpPr>
          <p:spPr>
            <a:xfrm>
              <a:off x="360504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70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70" y="3717"/>
                  </a:cubicBezTo>
                  <a:cubicBezTo>
                    <a:pt x="2897" y="3717"/>
                    <a:pt x="3718" y="2896"/>
                    <a:pt x="3718" y="1869"/>
                  </a:cubicBezTo>
                  <a:cubicBezTo>
                    <a:pt x="3718" y="842"/>
                    <a:pt x="2897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7" name="CustomShape 78"/>
            <p:cNvSpPr/>
            <p:nvPr/>
          </p:nvSpPr>
          <p:spPr>
            <a:xfrm>
              <a:off x="369864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8" name="CustomShape 79"/>
            <p:cNvSpPr/>
            <p:nvPr/>
          </p:nvSpPr>
          <p:spPr>
            <a:xfrm>
              <a:off x="382140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9" name="CustomShape 80"/>
            <p:cNvSpPr/>
            <p:nvPr/>
          </p:nvSpPr>
          <p:spPr>
            <a:xfrm>
              <a:off x="394416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0" name="CustomShape 81"/>
            <p:cNvSpPr/>
            <p:nvPr/>
          </p:nvSpPr>
          <p:spPr>
            <a:xfrm>
              <a:off x="406692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1" name="CustomShape 82"/>
            <p:cNvSpPr/>
            <p:nvPr/>
          </p:nvSpPr>
          <p:spPr>
            <a:xfrm>
              <a:off x="418968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1"/>
                  </a:moveTo>
                  <a:cubicBezTo>
                    <a:pt x="822" y="1"/>
                    <a:pt x="0" y="843"/>
                    <a:pt x="0" y="1870"/>
                  </a:cubicBezTo>
                  <a:cubicBezTo>
                    <a:pt x="0" y="2897"/>
                    <a:pt x="822" y="3718"/>
                    <a:pt x="1848" y="3718"/>
                  </a:cubicBezTo>
                  <a:cubicBezTo>
                    <a:pt x="2875" y="3718"/>
                    <a:pt x="3717" y="2897"/>
                    <a:pt x="3717" y="1870"/>
                  </a:cubicBezTo>
                  <a:cubicBezTo>
                    <a:pt x="3717" y="843"/>
                    <a:pt x="2875" y="1"/>
                    <a:pt x="1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2" name="CustomShape 83"/>
            <p:cNvSpPr/>
            <p:nvPr/>
          </p:nvSpPr>
          <p:spPr>
            <a:xfrm>
              <a:off x="431244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3" y="1"/>
                    <a:pt x="1" y="843"/>
                    <a:pt x="1" y="1870"/>
                  </a:cubicBezTo>
                  <a:cubicBezTo>
                    <a:pt x="1" y="2897"/>
                    <a:pt x="843" y="3718"/>
                    <a:pt x="1869" y="3718"/>
                  </a:cubicBezTo>
                  <a:cubicBezTo>
                    <a:pt x="2896" y="3718"/>
                    <a:pt x="3718" y="2897"/>
                    <a:pt x="3718" y="1870"/>
                  </a:cubicBezTo>
                  <a:cubicBezTo>
                    <a:pt x="3718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3" name="CustomShape 84"/>
            <p:cNvSpPr/>
            <p:nvPr/>
          </p:nvSpPr>
          <p:spPr>
            <a:xfrm>
              <a:off x="443520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1"/>
                  </a:moveTo>
                  <a:cubicBezTo>
                    <a:pt x="822" y="1"/>
                    <a:pt x="1" y="843"/>
                    <a:pt x="1" y="1870"/>
                  </a:cubicBezTo>
                  <a:cubicBezTo>
                    <a:pt x="1" y="2897"/>
                    <a:pt x="822" y="3718"/>
                    <a:pt x="1849" y="3718"/>
                  </a:cubicBezTo>
                  <a:cubicBezTo>
                    <a:pt x="2876" y="3718"/>
                    <a:pt x="3718" y="2897"/>
                    <a:pt x="3718" y="1870"/>
                  </a:cubicBezTo>
                  <a:cubicBezTo>
                    <a:pt x="3718" y="843"/>
                    <a:pt x="2876" y="1"/>
                    <a:pt x="1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4" name="CustomShape 85"/>
            <p:cNvSpPr/>
            <p:nvPr/>
          </p:nvSpPr>
          <p:spPr>
            <a:xfrm>
              <a:off x="4557960" y="42400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1"/>
                  </a:moveTo>
                  <a:cubicBezTo>
                    <a:pt x="842" y="1"/>
                    <a:pt x="0" y="843"/>
                    <a:pt x="0" y="1870"/>
                  </a:cubicBezTo>
                  <a:cubicBezTo>
                    <a:pt x="0" y="2897"/>
                    <a:pt x="842" y="3718"/>
                    <a:pt x="1869" y="3718"/>
                  </a:cubicBezTo>
                  <a:cubicBezTo>
                    <a:pt x="2896" y="3718"/>
                    <a:pt x="3717" y="2897"/>
                    <a:pt x="3717" y="1870"/>
                  </a:cubicBezTo>
                  <a:cubicBezTo>
                    <a:pt x="3717" y="843"/>
                    <a:pt x="2896" y="1"/>
                    <a:pt x="18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5" name="CustomShape 86"/>
            <p:cNvSpPr/>
            <p:nvPr/>
          </p:nvSpPr>
          <p:spPr>
            <a:xfrm>
              <a:off x="369864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6" name="CustomShape 87"/>
            <p:cNvSpPr/>
            <p:nvPr/>
          </p:nvSpPr>
          <p:spPr>
            <a:xfrm>
              <a:off x="382140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7" name="CustomShape 88"/>
            <p:cNvSpPr/>
            <p:nvPr/>
          </p:nvSpPr>
          <p:spPr>
            <a:xfrm>
              <a:off x="394416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8" name="CustomShape 89"/>
            <p:cNvSpPr/>
            <p:nvPr/>
          </p:nvSpPr>
          <p:spPr>
            <a:xfrm>
              <a:off x="406692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9" name="CustomShape 90"/>
            <p:cNvSpPr/>
            <p:nvPr/>
          </p:nvSpPr>
          <p:spPr>
            <a:xfrm>
              <a:off x="418968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0" name="CustomShape 91"/>
            <p:cNvSpPr/>
            <p:nvPr/>
          </p:nvSpPr>
          <p:spPr>
            <a:xfrm>
              <a:off x="431244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1" name="CustomShape 92"/>
            <p:cNvSpPr/>
            <p:nvPr/>
          </p:nvSpPr>
          <p:spPr>
            <a:xfrm>
              <a:off x="443520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2" name="CustomShape 93"/>
            <p:cNvSpPr/>
            <p:nvPr/>
          </p:nvSpPr>
          <p:spPr>
            <a:xfrm>
              <a:off x="4557960" y="436068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3" name="CustomShape 94"/>
            <p:cNvSpPr/>
            <p:nvPr/>
          </p:nvSpPr>
          <p:spPr>
            <a:xfrm>
              <a:off x="369864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4" name="CustomShape 95"/>
            <p:cNvSpPr/>
            <p:nvPr/>
          </p:nvSpPr>
          <p:spPr>
            <a:xfrm>
              <a:off x="382140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5" name="CustomShape 96"/>
            <p:cNvSpPr/>
            <p:nvPr/>
          </p:nvSpPr>
          <p:spPr>
            <a:xfrm>
              <a:off x="394416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6" name="CustomShape 97"/>
            <p:cNvSpPr/>
            <p:nvPr/>
          </p:nvSpPr>
          <p:spPr>
            <a:xfrm>
              <a:off x="406692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7" name="CustomShape 98"/>
            <p:cNvSpPr/>
            <p:nvPr/>
          </p:nvSpPr>
          <p:spPr>
            <a:xfrm>
              <a:off x="418968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8" y="0"/>
                  </a:moveTo>
                  <a:cubicBezTo>
                    <a:pt x="822" y="0"/>
                    <a:pt x="0" y="842"/>
                    <a:pt x="0" y="1869"/>
                  </a:cubicBezTo>
                  <a:cubicBezTo>
                    <a:pt x="0" y="2896"/>
                    <a:pt x="822" y="3717"/>
                    <a:pt x="1848" y="3717"/>
                  </a:cubicBezTo>
                  <a:cubicBezTo>
                    <a:pt x="2875" y="3717"/>
                    <a:pt x="3717" y="2896"/>
                    <a:pt x="3717" y="1869"/>
                  </a:cubicBezTo>
                  <a:cubicBezTo>
                    <a:pt x="3717" y="842"/>
                    <a:pt x="2875" y="0"/>
                    <a:pt x="1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8" name="CustomShape 99"/>
            <p:cNvSpPr/>
            <p:nvPr/>
          </p:nvSpPr>
          <p:spPr>
            <a:xfrm>
              <a:off x="431244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3" y="0"/>
                    <a:pt x="1" y="842"/>
                    <a:pt x="1" y="1869"/>
                  </a:cubicBezTo>
                  <a:cubicBezTo>
                    <a:pt x="1" y="2896"/>
                    <a:pt x="843" y="3717"/>
                    <a:pt x="1869" y="3717"/>
                  </a:cubicBezTo>
                  <a:cubicBezTo>
                    <a:pt x="2896" y="3717"/>
                    <a:pt x="3718" y="2896"/>
                    <a:pt x="3718" y="1869"/>
                  </a:cubicBezTo>
                  <a:cubicBezTo>
                    <a:pt x="3718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9" name="CustomShape 100"/>
            <p:cNvSpPr/>
            <p:nvPr/>
          </p:nvSpPr>
          <p:spPr>
            <a:xfrm>
              <a:off x="443520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49" y="0"/>
                  </a:moveTo>
                  <a:cubicBezTo>
                    <a:pt x="822" y="0"/>
                    <a:pt x="1" y="842"/>
                    <a:pt x="1" y="1869"/>
                  </a:cubicBezTo>
                  <a:cubicBezTo>
                    <a:pt x="1" y="2896"/>
                    <a:pt x="822" y="3717"/>
                    <a:pt x="1849" y="3717"/>
                  </a:cubicBezTo>
                  <a:cubicBezTo>
                    <a:pt x="2876" y="3717"/>
                    <a:pt x="3718" y="2896"/>
                    <a:pt x="3718" y="1869"/>
                  </a:cubicBezTo>
                  <a:cubicBezTo>
                    <a:pt x="3718" y="842"/>
                    <a:pt x="2876" y="0"/>
                    <a:pt x="1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0" name="CustomShape 101"/>
            <p:cNvSpPr/>
            <p:nvPr/>
          </p:nvSpPr>
          <p:spPr>
            <a:xfrm>
              <a:off x="4557960" y="4480920"/>
              <a:ext cx="34560" cy="34560"/>
            </a:xfrm>
            <a:custGeom>
              <a:avLst/>
              <a:gdLst/>
              <a:ahLst/>
              <a:rect l="l" t="t" r="r" b="b"/>
              <a:pathLst>
                <a:path w="3718" h="3718">
                  <a:moveTo>
                    <a:pt x="1869" y="0"/>
                  </a:moveTo>
                  <a:cubicBezTo>
                    <a:pt x="842" y="0"/>
                    <a:pt x="0" y="842"/>
                    <a:pt x="0" y="1869"/>
                  </a:cubicBezTo>
                  <a:cubicBezTo>
                    <a:pt x="0" y="2896"/>
                    <a:pt x="842" y="3717"/>
                    <a:pt x="1869" y="3717"/>
                  </a:cubicBezTo>
                  <a:cubicBezTo>
                    <a:pt x="2896" y="3717"/>
                    <a:pt x="3717" y="2896"/>
                    <a:pt x="3717" y="1869"/>
                  </a:cubicBezTo>
                  <a:cubicBezTo>
                    <a:pt x="3717" y="842"/>
                    <a:pt x="2896" y="0"/>
                    <a:pt x="1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371" name="Picture 1" descr=""/>
          <p:cNvPicPr/>
          <p:nvPr/>
        </p:nvPicPr>
        <p:blipFill>
          <a:blip r:embed="rId1"/>
          <a:stretch/>
        </p:blipFill>
        <p:spPr>
          <a:xfrm>
            <a:off x="3268440" y="2640600"/>
            <a:ext cx="667800" cy="415440"/>
          </a:xfrm>
          <a:prstGeom prst="rect">
            <a:avLst/>
          </a:prstGeom>
          <a:ln>
            <a:noFill/>
          </a:ln>
        </p:spPr>
      </p:pic>
    </p:spTree>
  </p:cSld>
  <p:transition spd="med">
    <p:pull dir="r"/>
  </p:transition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36" dur="5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1" dur="1000"/>
                                        <p:tgtEl>
                                          <p:spTgt spid="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2" dur="1000" fill="hold"/>
                                        <p:tgtEl>
                                          <p:spTgt spid="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1000" fill="hold"/>
                                        <p:tgtEl>
                                          <p:spTgt spid="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8" dur="1000"/>
                                        <p:tgtEl>
                                          <p:spTgt spid="2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9" dur="1000" fill="hold"/>
                                        <p:tgtEl>
                                          <p:spTgt spid="2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1000" fill="hold"/>
                                        <p:tgtEl>
                                          <p:spTgt spid="2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5" dur="1000"/>
                                        <p:tgtEl>
                                          <p:spTgt spid="2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6" dur="1000" fill="hold"/>
                                        <p:tgtEl>
                                          <p:spTgt spid="2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7" dur="1000" fill="hold"/>
                                        <p:tgtEl>
                                          <p:spTgt spid="2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2" dur="1000"/>
                                        <p:tgtEl>
                                          <p:spTgt spid="2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3" dur="1000" fill="hold"/>
                                        <p:tgtEl>
                                          <p:spTgt spid="2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1000" fill="hold"/>
                                        <p:tgtEl>
                                          <p:spTgt spid="2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" dur="1000"/>
                                        <p:tgtEl>
                                          <p:spTgt spid="2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0" dur="1000" fill="hold"/>
                                        <p:tgtEl>
                                          <p:spTgt spid="2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2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6" dur="1000"/>
                                        <p:tgtEl>
                                          <p:spTgt spid="2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7" dur="1000" fill="hold"/>
                                        <p:tgtEl>
                                          <p:spTgt spid="2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1000" fill="hold"/>
                                        <p:tgtEl>
                                          <p:spTgt spid="2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3" dur="1000"/>
                                        <p:tgtEl>
                                          <p:spTgt spid="2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2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1000" fill="hold"/>
                                        <p:tgtEl>
                                          <p:spTgt spid="2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0" dur="1000"/>
                                        <p:tgtEl>
                                          <p:spTgt spid="2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1" dur="1000" fill="hold"/>
                                        <p:tgtEl>
                                          <p:spTgt spid="2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1000" fill="hold"/>
                                        <p:tgtEl>
                                          <p:spTgt spid="2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TextShape 1"/>
          <p:cNvSpPr txBox="1"/>
          <p:nvPr/>
        </p:nvSpPr>
        <p:spPr>
          <a:xfrm>
            <a:off x="712080" y="539280"/>
            <a:ext cx="7719840" cy="735480"/>
          </a:xfrm>
          <a:prstGeom prst="rect">
            <a:avLst/>
          </a:prstGeom>
          <a:solidFill>
            <a:srgbClr val="f26d7d"/>
          </a:solidFill>
          <a:ln w="28440">
            <a:solidFill>
              <a:srgbClr val="000000"/>
            </a:solidFill>
            <a:round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1" lang="ro-RO" sz="2800" spc="-1" strike="noStrike">
                <a:solidFill>
                  <a:srgbClr val="000000"/>
                </a:solidFill>
                <a:latin typeface="Poppins"/>
                <a:ea typeface="Poppins"/>
              </a:rPr>
              <a:t>The business plan</a:t>
            </a:r>
            <a:endParaRPr b="0" lang="ro-RO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3" name="TextShape 2"/>
          <p:cNvSpPr txBox="1"/>
          <p:nvPr/>
        </p:nvSpPr>
        <p:spPr>
          <a:xfrm>
            <a:off x="5126760" y="2268720"/>
            <a:ext cx="3150720" cy="1718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Autofit/>
          </a:bodyPr>
          <a:p>
            <a:pPr algn="ctr">
              <a:lnSpc>
                <a:spcPct val="100000"/>
              </a:lnSpc>
            </a:pPr>
            <a:r>
              <a:rPr b="0" lang="ro-RO" sz="1400" spc="-1" strike="noStrike">
                <a:solidFill>
                  <a:srgbClr val="000000"/>
                </a:solidFill>
                <a:latin typeface="Open Sans"/>
                <a:ea typeface="Open Sans"/>
              </a:rPr>
              <a:t>Making the plan of our business is the most important and the hardest step. We all worked really hard and we found the best ideas.</a:t>
            </a:r>
            <a:endParaRPr b="0" lang="ro-RO" sz="1400" spc="-1" strike="noStrike">
              <a:latin typeface="Arial"/>
            </a:endParaRPr>
          </a:p>
        </p:txBody>
      </p:sp>
      <p:sp>
        <p:nvSpPr>
          <p:cNvPr id="2374" name="TextShape 3"/>
          <p:cNvSpPr txBox="1"/>
          <p:nvPr/>
        </p:nvSpPr>
        <p:spPr>
          <a:xfrm>
            <a:off x="0" y="2374920"/>
            <a:ext cx="35064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>
            <a:normAutofit/>
          </a:bodyPr>
          <a:p>
            <a:pPr algn="ctr">
              <a:lnSpc>
                <a:spcPct val="100000"/>
              </a:lnSpc>
            </a:pPr>
            <a:fld id="{F8267AC8-0CE9-486C-A68C-97082E8640B1}" type="slidenum">
              <a:rPr b="1" lang="ro-RO" sz="1000" spc="-1" strike="noStrike">
                <a:solidFill>
                  <a:srgbClr val="000000"/>
                </a:solidFill>
                <a:latin typeface="Poppins"/>
                <a:ea typeface="Poppins"/>
              </a:rPr>
              <a:t>9</a:t>
            </a:fld>
            <a:endParaRPr b="0" lang="ro-RO" sz="1000" spc="-1" strike="noStrike">
              <a:latin typeface="Times New Roman"/>
            </a:endParaRPr>
          </a:p>
        </p:txBody>
      </p:sp>
      <p:pic>
        <p:nvPicPr>
          <p:cNvPr id="2375" name="Picture 2" descr=""/>
          <p:cNvPicPr/>
          <p:nvPr/>
        </p:nvPicPr>
        <p:blipFill>
          <a:blip r:embed="rId1"/>
          <a:stretch/>
        </p:blipFill>
        <p:spPr>
          <a:xfrm>
            <a:off x="712080" y="1808280"/>
            <a:ext cx="3591720" cy="2777040"/>
          </a:xfrm>
          <a:prstGeom prst="rect">
            <a:avLst/>
          </a:prstGeom>
          <a:ln>
            <a:noFill/>
          </a:ln>
        </p:spPr>
      </p:pic>
    </p:spTree>
  </p:cSld>
  <p:transition spd="med">
    <p:pull dir="r"/>
  </p:transition>
  <p:timing>
    <p:tnLst>
      <p:par>
        <p:cTn id="193" dur="indefinite" restart="never" nodeType="tmRoot">
          <p:childTnLst>
            <p:seq>
              <p:cTn id="194" dur="indefinite" nodeType="mainSeq">
                <p:childTnLst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9" dur="500" fill="hold"/>
                                        <p:tgtEl>
                                          <p:spTgt spid="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0" dur="500" fill="hold"/>
                                        <p:tgtEl>
                                          <p:spTgt spid="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5" dur="1000"/>
                                        <p:tgtEl>
                                          <p:spTgt spid="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6" dur="1000" fill="hold"/>
                                        <p:tgtEl>
                                          <p:spTgt spid="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7" dur="1000" fill="hold"/>
                                        <p:tgtEl>
                                          <p:spTgt spid="2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2" dur="10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3" dur="1000" fill="hold"/>
                                        <p:tgtEl>
                                          <p:spTgt spid="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cebd"/>
      </a:dk2>
      <a:lt2>
        <a:srgbClr val="f9f7de"/>
      </a:lt2>
      <a:accent1>
        <a:srgbClr val="f43762"/>
      </a:accent1>
      <a:accent2>
        <a:srgbClr val="64a1ce"/>
      </a:accent2>
      <a:accent3>
        <a:srgbClr val="95e8b9"/>
      </a:accent3>
      <a:accent4>
        <a:srgbClr val="00d7a6"/>
      </a:accent4>
      <a:accent5>
        <a:srgbClr val="f8845d"/>
      </a:accent5>
      <a:accent6>
        <a:srgbClr val="f26d7d"/>
      </a:accent6>
      <a:hlink>
        <a:srgbClr val="f43762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Application>LibreOffice/6.3.3.2$Windows_X86_64 LibreOffice_project/a64200df03143b798afd1ec74a12ab50359878ed</Application>
  <Words>828</Words>
  <Paragraphs>187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Sofia</dc:creator>
  <dc:description/>
  <dc:language>ro-RO</dc:language>
  <cp:lastModifiedBy/>
  <dcterms:modified xsi:type="dcterms:W3CDTF">2022-05-31T15:33:19Z</dcterms:modified>
  <cp:revision>24</cp:revision>
  <dc:subject/>
  <dc:title>My first business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On-screen Show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