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625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48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29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241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84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940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732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76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52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099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554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50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986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276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345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157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767B-BDDE-4FD3-8DEC-C0F838E51FE7}" type="datetimeFigureOut">
              <a:rPr lang="ro-RO" smtClean="0"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2ED1C8-99AB-4CA5-B301-F6F169413B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415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u 11">
            <a:extLst>
              <a:ext uri="{FF2B5EF4-FFF2-40B4-BE49-F238E27FC236}">
                <a16:creationId xmlns:a16="http://schemas.microsoft.com/office/drawing/2014/main" id="{C1EF6D9C-C71C-4C3D-A907-A14CD373A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800" b="1" dirty="0"/>
              <a:t>WORKSHOP AFTER C1 </a:t>
            </a:r>
          </a:p>
          <a:p>
            <a:r>
              <a:rPr lang="ro-RO" sz="2800" b="1" dirty="0"/>
              <a:t>CANVA </a:t>
            </a:r>
          </a:p>
        </p:txBody>
      </p:sp>
      <p:pic>
        <p:nvPicPr>
          <p:cNvPr id="13" name="Obraz 6">
            <a:extLst>
              <a:ext uri="{FF2B5EF4-FFF2-40B4-BE49-F238E27FC236}">
                <a16:creationId xmlns:a16="http://schemas.microsoft.com/office/drawing/2014/main" id="{55ABCFFA-24C6-45DE-8741-67D62BCC2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18" y="1276551"/>
            <a:ext cx="1929833" cy="1809218"/>
          </a:xfrm>
          <a:prstGeom prst="rect">
            <a:avLst/>
          </a:prstGeom>
        </p:spPr>
      </p:pic>
      <p:pic>
        <p:nvPicPr>
          <p:cNvPr id="14" name="Picture 2" descr="Znalezione obrazy dla zapytania Erasmus">
            <a:extLst>
              <a:ext uri="{FF2B5EF4-FFF2-40B4-BE49-F238E27FC236}">
                <a16:creationId xmlns:a16="http://schemas.microsoft.com/office/drawing/2014/main" id="{43AF1A5F-416E-4500-8595-6704BD9E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893" y="1726057"/>
            <a:ext cx="3079817" cy="8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9B9B37-E8C3-454C-AC85-D82B5CDC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42" y="1775874"/>
            <a:ext cx="3834264" cy="8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8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443F17-8972-45B1-ADDD-42A085E5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F5A0D3CD-91B4-44D4-BA8B-80F70C8A49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1477611" y="634965"/>
            <a:ext cx="10027001" cy="5148420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B47C31F-314E-46C1-8FA1-5610313E4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459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FD6A7C-6230-4C77-890B-F256AFF0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299F7DEB-25B4-4EAF-860E-9B047C8C33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7" b="33787"/>
          <a:stretch>
            <a:fillRect/>
          </a:stretch>
        </p:blipFill>
        <p:spPr>
          <a:xfrm>
            <a:off x="899223" y="634964"/>
            <a:ext cx="10605389" cy="5304727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05F5DAA-6443-45D7-97D1-987B461E3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604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879A11-2F34-402B-9523-21E23D7D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9B5089B6-AAEC-4AF1-9EF3-7DA5EBA4C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736552" y="634964"/>
            <a:ext cx="10768060" cy="5406327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53F186B-A299-4501-8A15-6395F9AE1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54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C0E9F4-CB92-4177-B468-D426B98B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2E83795-2110-4EFF-8070-FABFD6F7B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" name="Substituent imagine 9">
            <a:extLst>
              <a:ext uri="{FF2B5EF4-FFF2-40B4-BE49-F238E27FC236}">
                <a16:creationId xmlns:a16="http://schemas.microsoft.com/office/drawing/2014/main" id="{9C4910D4-9E9B-4E92-B019-685B923BCD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1061896" y="634964"/>
            <a:ext cx="10442716" cy="4960851"/>
          </a:xfrm>
        </p:spPr>
      </p:pic>
    </p:spTree>
    <p:extLst>
      <p:ext uri="{BB962C8B-B14F-4D97-AF65-F5344CB8AC3E}">
        <p14:creationId xmlns:p14="http://schemas.microsoft.com/office/powerpoint/2010/main" val="18646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9370A1-3520-486A-91E9-96F9E025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0080009C-8814-42B4-AD2B-D3203AB171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1387235" y="634964"/>
            <a:ext cx="10117377" cy="4732374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805C3BC-3359-4874-9591-9C4344CC4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398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2BBD4C-5913-4229-B484-632907DF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Substituent imagine 5">
            <a:extLst>
              <a:ext uri="{FF2B5EF4-FFF2-40B4-BE49-F238E27FC236}">
                <a16:creationId xmlns:a16="http://schemas.microsoft.com/office/drawing/2014/main" id="{02EA3100-0373-4222-80E0-FDA033CB6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953447" y="634964"/>
            <a:ext cx="10551165" cy="5281281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266C684-AF7F-4A03-93D1-8CC8CBEFD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303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BE4B2F-F793-43C9-A805-DCFBFB73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A853F24-0605-45BE-9D26-1AD40970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" name="Substituent imagine 9">
            <a:extLst>
              <a:ext uri="{FF2B5EF4-FFF2-40B4-BE49-F238E27FC236}">
                <a16:creationId xmlns:a16="http://schemas.microsoft.com/office/drawing/2014/main" id="{1F1EC75D-F9D5-4B52-8F4C-EC3D0B1622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1333014" y="634964"/>
            <a:ext cx="10171598" cy="5226086"/>
          </a:xfrm>
        </p:spPr>
      </p:pic>
    </p:spTree>
    <p:extLst>
      <p:ext uri="{BB962C8B-B14F-4D97-AF65-F5344CB8AC3E}">
        <p14:creationId xmlns:p14="http://schemas.microsoft.com/office/powerpoint/2010/main" val="1286898495"/>
      </p:ext>
    </p:extLst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4</Words>
  <Application>Microsoft Office PowerPoint</Application>
  <PresentationFormat>Ecran lat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Adiere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Asus</dc:creator>
  <cp:lastModifiedBy>Asus</cp:lastModifiedBy>
  <cp:revision>2</cp:revision>
  <dcterms:created xsi:type="dcterms:W3CDTF">2020-03-04T17:26:54Z</dcterms:created>
  <dcterms:modified xsi:type="dcterms:W3CDTF">2020-03-04T17:40:01Z</dcterms:modified>
</cp:coreProperties>
</file>