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notesMasterIdLst>
    <p:notesMasterId r:id="rId14"/>
  </p:notesMasterIdLst>
  <p:sldIdLst>
    <p:sldId id="256" r:id="rId3"/>
    <p:sldId id="257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5" r:id="rId12"/>
    <p:sldId id="274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CAD6-82D7-4BD4-A3C4-0935AA5D27C0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6B162-5736-458C-85F8-E9E5BB8018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3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B162-5736-458C-85F8-E9E5BB801894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419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7260" y="-80185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3795" y="5781145"/>
            <a:ext cx="3301218" cy="655480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</a:t>
            </a:r>
            <a:endParaRPr lang="en-GB" dirty="0" smtClean="0"/>
          </a:p>
          <a:p>
            <a:r>
              <a:rPr lang="ro-RO" dirty="0" smtClean="0"/>
              <a:t> 2019-1-PL01-KA229-065043_4</a:t>
            </a:r>
            <a:endParaRPr lang="ro-RO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054" y="1056933"/>
            <a:ext cx="1347601" cy="1347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87" y="-49495"/>
            <a:ext cx="3227977" cy="9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63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15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218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98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620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687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36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051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451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391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769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063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303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1104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7666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133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301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5087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79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04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56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72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762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915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92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03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4F6D0-9724-4F2C-BC57-19416A7C143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783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Active, creative, enterprising Project –  2019-1-PL01-KA229-065043_4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F05E-666D-40BA-BCC1-FD54975144B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56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686" y="229225"/>
            <a:ext cx="7766936" cy="1646302"/>
          </a:xfrm>
        </p:spPr>
        <p:txBody>
          <a:bodyPr/>
          <a:lstStyle/>
          <a:p>
            <a:pPr algn="ctr"/>
            <a:r>
              <a:rPr lang="en-GB" dirty="0" smtClean="0"/>
              <a:t>National Volunteer Day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of </a:t>
            </a:r>
            <a:r>
              <a:rPr lang="en-GB" dirty="0"/>
              <a:t>A</a:t>
            </a:r>
            <a:r>
              <a:rPr lang="en-GB" dirty="0" smtClean="0"/>
              <a:t>pril 2021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686" y="1914946"/>
            <a:ext cx="7766936" cy="420624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We celebrated </a:t>
            </a:r>
          </a:p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Earth </a:t>
            </a:r>
            <a:r>
              <a:rPr lang="en-GB" sz="4400" b="1" dirty="0" smtClean="0">
                <a:solidFill>
                  <a:schemeClr val="tx1"/>
                </a:solidFill>
              </a:rPr>
              <a:t>DAY 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with joint volunteer activities in our city</a:t>
            </a:r>
            <a:r>
              <a:rPr lang="en-GB" sz="4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</a:rPr>
              <a:t>Nasaud</a:t>
            </a:r>
            <a:r>
              <a:rPr lang="en-GB" sz="4400" dirty="0" smtClean="0">
                <a:solidFill>
                  <a:schemeClr val="tx1"/>
                </a:solidFill>
              </a:rPr>
              <a:t>, ROMANIA.</a:t>
            </a:r>
            <a:endParaRPr lang="ro-RO" sz="4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184" y="6121186"/>
            <a:ext cx="4939939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 2019-1-PL01-KA229-065043_4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3988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315" y="-904774"/>
            <a:ext cx="8098946" cy="2483318"/>
          </a:xfrm>
        </p:spPr>
        <p:txBody>
          <a:bodyPr/>
          <a:lstStyle/>
          <a:p>
            <a:pPr algn="ctr"/>
            <a:r>
              <a:rPr lang="en-GB" sz="3200" dirty="0" smtClean="0"/>
              <a:t>Happy and proud </a:t>
            </a:r>
            <a:br>
              <a:rPr lang="en-GB" sz="3200" dirty="0" smtClean="0"/>
            </a:br>
            <a:r>
              <a:rPr lang="en-GB" sz="3200" dirty="0" smtClean="0"/>
              <a:t>of our work, </a:t>
            </a:r>
            <a:br>
              <a:rPr lang="en-GB" sz="3200" dirty="0" smtClean="0"/>
            </a:br>
            <a:r>
              <a:rPr lang="en-GB" sz="3200" dirty="0" smtClean="0"/>
              <a:t>waiting for the </a:t>
            </a:r>
            <a:r>
              <a:rPr lang="en-GB" sz="3200" dirty="0" err="1" smtClean="0"/>
              <a:t>comming</a:t>
            </a:r>
            <a:r>
              <a:rPr lang="en-GB" sz="3200" dirty="0" smtClean="0"/>
              <a:t> Spring.</a:t>
            </a:r>
            <a:endParaRPr lang="ro-RO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30" y="1845654"/>
            <a:ext cx="5367715" cy="40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0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261" y="529389"/>
            <a:ext cx="9586761" cy="5303521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Soooo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…here we are…</a:t>
            </a:r>
            <a:b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ctive, creative, enterprising European citizens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2800" dirty="0" smtClean="0">
                <a:solidFill>
                  <a:srgbClr val="002060"/>
                </a:solidFill>
              </a:rPr>
              <a:t>Romanian team (students and teachers)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000" dirty="0" smtClean="0">
                <a:solidFill>
                  <a:srgbClr val="002060"/>
                </a:solidFill>
              </a:rPr>
              <a:t/>
            </a:r>
            <a:br>
              <a:rPr lang="en-GB" sz="20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           </a:t>
            </a:r>
            <a:r>
              <a:rPr lang="en-GB" sz="2800" dirty="0" err="1" smtClean="0">
                <a:solidFill>
                  <a:srgbClr val="002060"/>
                </a:solidFill>
              </a:rPr>
              <a:t>Scoala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Gimnaziala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</a:rPr>
              <a:t>Mihai </a:t>
            </a:r>
            <a:r>
              <a:rPr lang="en-GB" sz="2800" i="1" dirty="0" err="1" smtClean="0">
                <a:solidFill>
                  <a:srgbClr val="002060"/>
                </a:solidFill>
              </a:rPr>
              <a:t>Eminescu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Nasaud</a:t>
            </a:r>
            <a:r>
              <a:rPr lang="en-GB" sz="2800" dirty="0" smtClean="0">
                <a:solidFill>
                  <a:srgbClr val="002060"/>
                </a:solidFill>
              </a:rPr>
              <a:t>, ROMANIA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11183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00" y="1106905"/>
            <a:ext cx="7820697" cy="38288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7204" y="6202520"/>
            <a:ext cx="5093944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 2019-1-PL01-KA229-065043_4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95487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668" y="181098"/>
            <a:ext cx="8320327" cy="1646302"/>
          </a:xfrm>
        </p:spPr>
        <p:txBody>
          <a:bodyPr/>
          <a:lstStyle/>
          <a:p>
            <a:r>
              <a:rPr lang="en-GB" dirty="0" smtClean="0"/>
              <a:t>It all starts by an official call from our city hall…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59" y="1973178"/>
            <a:ext cx="5341821" cy="42734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5962" y="6202520"/>
            <a:ext cx="4843687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35136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559" y="1432272"/>
            <a:ext cx="7766936" cy="1155032"/>
          </a:xfrm>
        </p:spPr>
        <p:txBody>
          <a:bodyPr/>
          <a:lstStyle/>
          <a:p>
            <a:pPr algn="ctr"/>
            <a:r>
              <a:rPr lang="en-GB" sz="3200" dirty="0" smtClean="0"/>
              <a:t>That means that</a:t>
            </a:r>
            <a:r>
              <a:rPr lang="en-GB" sz="3200" dirty="0"/>
              <a:t> </a:t>
            </a:r>
            <a:r>
              <a:rPr lang="en-GB" sz="3200" dirty="0" smtClean="0"/>
              <a:t>our local river, SOMES, </a:t>
            </a:r>
            <a:br>
              <a:rPr lang="en-GB" sz="3200" dirty="0" smtClean="0"/>
            </a:br>
            <a:r>
              <a:rPr lang="en-GB" sz="3200" dirty="0" smtClean="0"/>
              <a:t>needs our help to became clean </a:t>
            </a:r>
            <a:br>
              <a:rPr lang="en-GB" sz="3200" dirty="0" smtClean="0"/>
            </a:br>
            <a:r>
              <a:rPr lang="en-GB" sz="3200" dirty="0" smtClean="0"/>
              <a:t>(</a:t>
            </a:r>
            <a:r>
              <a:rPr lang="en-GB" sz="3200" dirty="0" smtClean="0"/>
              <a:t>no plastic, no waste)</a:t>
            </a:r>
            <a:endParaRPr lang="ro-RO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2547" y="6089154"/>
            <a:ext cx="7488455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2019-1-PL01-KA229-065043_4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58" y="2587304"/>
            <a:ext cx="5005264" cy="3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19" y="702644"/>
            <a:ext cx="9062247" cy="4572000"/>
          </a:xfrm>
        </p:spPr>
        <p:txBody>
          <a:bodyPr/>
          <a:lstStyle/>
          <a:p>
            <a:pPr algn="just"/>
            <a:r>
              <a:rPr lang="en-GB" sz="4000" dirty="0" smtClean="0"/>
              <a:t>                After a short meeting and a realistic plan,  teachers and students from our school decided to dedicate some time for volunteer. </a:t>
            </a:r>
            <a:endParaRPr lang="ro-R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4720" y="6202520"/>
            <a:ext cx="4266171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15982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42762"/>
            <a:ext cx="7107544" cy="1029903"/>
          </a:xfrm>
        </p:spPr>
        <p:txBody>
          <a:bodyPr/>
          <a:lstStyle/>
          <a:p>
            <a:r>
              <a:rPr lang="en-GB" dirty="0" err="1" smtClean="0"/>
              <a:t>Soooo</a:t>
            </a:r>
            <a:r>
              <a:rPr lang="en-GB" dirty="0" smtClean="0"/>
              <a:t>…here we are…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00" y="2504708"/>
            <a:ext cx="3866147" cy="2899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" y="1937085"/>
            <a:ext cx="2956159" cy="3941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31" y="2030397"/>
            <a:ext cx="2886175" cy="38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42762"/>
            <a:ext cx="7107544" cy="1029903"/>
          </a:xfrm>
        </p:spPr>
        <p:txBody>
          <a:bodyPr/>
          <a:lstStyle/>
          <a:p>
            <a:r>
              <a:rPr lang="en-GB" dirty="0" err="1" smtClean="0"/>
              <a:t>Soooo</a:t>
            </a:r>
            <a:r>
              <a:rPr lang="en-GB" dirty="0" smtClean="0"/>
              <a:t>…here we are…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9" y="1472665"/>
            <a:ext cx="2102719" cy="280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4" y="3111674"/>
            <a:ext cx="2270158" cy="302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26" y="1408495"/>
            <a:ext cx="2318285" cy="3091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52" y="3111674"/>
            <a:ext cx="2530241" cy="33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5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42762"/>
            <a:ext cx="7107544" cy="1029903"/>
          </a:xfrm>
        </p:spPr>
        <p:txBody>
          <a:bodyPr/>
          <a:lstStyle/>
          <a:p>
            <a:r>
              <a:rPr lang="en-GB" dirty="0" err="1" smtClean="0"/>
              <a:t>Soooo</a:t>
            </a:r>
            <a:r>
              <a:rPr lang="en-GB" dirty="0" smtClean="0"/>
              <a:t>…here we are…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6" y="2616184"/>
            <a:ext cx="2887580" cy="3850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472665"/>
            <a:ext cx="3589722" cy="478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39" y="2598820"/>
            <a:ext cx="3050006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42762"/>
            <a:ext cx="7107544" cy="1029903"/>
          </a:xfrm>
        </p:spPr>
        <p:txBody>
          <a:bodyPr/>
          <a:lstStyle/>
          <a:p>
            <a:r>
              <a:rPr lang="en-GB" dirty="0" err="1" smtClean="0"/>
              <a:t>Soooo</a:t>
            </a:r>
            <a:r>
              <a:rPr lang="en-GB" dirty="0" smtClean="0"/>
              <a:t>…here we are…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224" y="6138551"/>
            <a:ext cx="4275796" cy="655480"/>
          </a:xfrm>
        </p:spPr>
        <p:txBody>
          <a:bodyPr/>
          <a:lstStyle/>
          <a:p>
            <a:r>
              <a:rPr lang="en-GB" b="1" dirty="0" smtClean="0"/>
              <a:t>Active, creative, enterprising</a:t>
            </a:r>
          </a:p>
          <a:p>
            <a:r>
              <a:rPr lang="ro-RO" dirty="0" smtClean="0"/>
              <a:t>Project –2019-1-PL01-KA229-065043_4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9" y="1590003"/>
            <a:ext cx="3382077" cy="4509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50" y="1974401"/>
            <a:ext cx="3064444" cy="40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" y="2004500"/>
            <a:ext cx="3100538" cy="41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30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176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 3</vt:lpstr>
      <vt:lpstr>Facet</vt:lpstr>
      <vt:lpstr>Custom Design</vt:lpstr>
      <vt:lpstr>National Volunteer Day  1st of April 2021</vt:lpstr>
      <vt:lpstr>PowerPoint Presentation</vt:lpstr>
      <vt:lpstr>It all starts by an official call from our city hall…</vt:lpstr>
      <vt:lpstr>That means that our local river, SOMES,  needs our help to became clean  (no plastic, no waste)</vt:lpstr>
      <vt:lpstr>                After a short meeting and a realistic plan,  teachers and students from our school decided to dedicate some time for volunteer. </vt:lpstr>
      <vt:lpstr>Soooo…here we are…</vt:lpstr>
      <vt:lpstr>Soooo…here we are…</vt:lpstr>
      <vt:lpstr>Soooo…here we are…</vt:lpstr>
      <vt:lpstr>Soooo…here we are…</vt:lpstr>
      <vt:lpstr>Happy and proud  of our work,  waiting for the comming Spring.</vt:lpstr>
      <vt:lpstr>Soooo…here we are… Active, creative, enterprising European citizens    Romanian team (students and teachers)             Scoala Gimnaziala Mihai Eminescu Nasaud, ROMANIA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18</cp:revision>
  <dcterms:created xsi:type="dcterms:W3CDTF">2021-04-06T07:41:07Z</dcterms:created>
  <dcterms:modified xsi:type="dcterms:W3CDTF">2021-04-06T10:13:12Z</dcterms:modified>
</cp:coreProperties>
</file>