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7" r:id="rId4"/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DEAE-588B-4F23-A483-2E1B974341F0}" type="datetimeFigureOut">
              <a:rPr lang="el-GR" smtClean="0"/>
              <a:pPr/>
              <a:t>6/11/2019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1082-BD3B-456A-BD09-D01C5D839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rot="19503534">
            <a:off x="2011124" y="1416386"/>
            <a:ext cx="23729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Active</a:t>
            </a:r>
            <a:endParaRPr lang="el-G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 rot="20246765">
            <a:off x="2018690" y="2168548"/>
            <a:ext cx="45373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129999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Creative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347864" y="3284984"/>
            <a:ext cx="44192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Enterprising</a:t>
            </a:r>
            <a:endParaRPr lang="el-G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6 - Εικόνα" descr="Erasmu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0519" cy="90872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67544" y="4725144"/>
            <a:ext cx="7704856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Gymnasio</a:t>
            </a:r>
            <a:r>
              <a:rPr lang="en-US" sz="2800" dirty="0" smtClean="0"/>
              <a:t> </a:t>
            </a:r>
            <a:r>
              <a:rPr lang="en-US" sz="2800" dirty="0" err="1" smtClean="0"/>
              <a:t>Agrias</a:t>
            </a:r>
            <a:r>
              <a:rPr lang="en-US" sz="2800" dirty="0" smtClean="0"/>
              <a:t>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meeting with students, 9.10.2019</a:t>
            </a:r>
          </a:p>
          <a:p>
            <a:pPr algn="ctr"/>
            <a:r>
              <a:rPr lang="en-US" sz="2800" dirty="0" smtClean="0"/>
              <a:t>Subject: awareness of the project and preparation to create logo for it</a:t>
            </a:r>
            <a:endParaRPr lang="el-G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port val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000" y="404812"/>
            <a:ext cx="7996148" cy="604852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et's be heatlhy togeth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192688" cy="6061625"/>
          </a:xfrm>
        </p:spPr>
      </p:pic>
      <p:sp>
        <p:nvSpPr>
          <p:cNvPr id="5" name="4 - TextBox"/>
          <p:cNvSpPr txBox="1"/>
          <p:nvPr/>
        </p:nvSpPr>
        <p:spPr>
          <a:xfrm>
            <a:off x="2771800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be healthy together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ig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336704" cy="63367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970"/>
            <a:ext cx="5976664" cy="657185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2483768" cy="2731115"/>
          </a:xfrm>
        </p:spPr>
      </p:pic>
      <p:pic>
        <p:nvPicPr>
          <p:cNvPr id="5" name="3 - Θέση περιεχομένου" descr="mig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752" y="4625752"/>
            <a:ext cx="2232248" cy="2232248"/>
          </a:xfrm>
          <a:prstGeom prst="rect">
            <a:avLst/>
          </a:prstGeom>
        </p:spPr>
      </p:pic>
      <p:pic>
        <p:nvPicPr>
          <p:cNvPr id="6" name="3 - Θέση περιεχομένου" descr="Let's be heatlhy togeth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2771800" cy="2713137"/>
          </a:xfrm>
          <a:prstGeom prst="rect">
            <a:avLst/>
          </a:prstGeom>
        </p:spPr>
      </p:pic>
      <p:pic>
        <p:nvPicPr>
          <p:cNvPr id="7" name="3 - Θέση περιεχομένου" descr="ob_87e73a_home-sweet-h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04664"/>
            <a:ext cx="2739840" cy="2611577"/>
          </a:xfrm>
          <a:prstGeom prst="rect">
            <a:avLst/>
          </a:prstGeom>
        </p:spPr>
      </p:pic>
      <p:pic>
        <p:nvPicPr>
          <p:cNvPr id="8" name="3 - Θέση περιεχομένου" descr="sport valu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0"/>
            <a:ext cx="2900073" cy="2492896"/>
          </a:xfrm>
          <a:prstGeom prst="rect">
            <a:avLst/>
          </a:prstGeom>
        </p:spPr>
      </p:pic>
      <p:pic>
        <p:nvPicPr>
          <p:cNvPr id="9" name="4 - Θέση περιεχομένου" descr="Miisa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356992"/>
            <a:ext cx="2580499" cy="2596242"/>
          </a:xfrm>
          <a:prstGeom prst="rect">
            <a:avLst/>
          </a:prstGeom>
        </p:spPr>
      </p:pic>
      <p:pic>
        <p:nvPicPr>
          <p:cNvPr id="11" name="3 - Θέση περιεχομένου" descr="αρχείο λήψη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636912"/>
            <a:ext cx="2335255" cy="2304256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5292080" y="0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8100392" y="2420888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8532440" y="0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411760" y="3429000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5220072" y="3068960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051720" y="260648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8711952" y="4221088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915816" y="615011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Activity: Rate the logos in the scale from 1 to 5, based on the mentioned criteria</a:t>
            </a:r>
            <a:endParaRPr lang="el-G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Project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goal of the project "Active, creative, enterprising" is the exchange of practices between partner schools and the development of </a:t>
            </a:r>
            <a:r>
              <a:rPr lang="en-US" b="1" dirty="0"/>
              <a:t>soft skills </a:t>
            </a:r>
            <a:r>
              <a:rPr lang="en-US" dirty="0"/>
              <a:t>and </a:t>
            </a:r>
            <a:r>
              <a:rPr lang="en-US" b="1" dirty="0"/>
              <a:t>basic skills </a:t>
            </a:r>
            <a:r>
              <a:rPr lang="en-US" dirty="0"/>
              <a:t>of students as well as </a:t>
            </a:r>
            <a:r>
              <a:rPr lang="en-US" b="1" dirty="0"/>
              <a:t>professional qualifications</a:t>
            </a:r>
            <a:r>
              <a:rPr lang="en-US" dirty="0"/>
              <a:t> of teachers. 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assume that the project will have a positive impact on developing the </a:t>
            </a:r>
            <a:r>
              <a:rPr lang="en-US" b="1" dirty="0"/>
              <a:t>language skills </a:t>
            </a:r>
            <a:r>
              <a:rPr lang="en-US" dirty="0"/>
              <a:t>of the participants by emphasizing the use of English in practical situations. 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want to inspire teachers and support schools in teaching </a:t>
            </a:r>
            <a:r>
              <a:rPr lang="en-US" b="1" dirty="0"/>
              <a:t>economics</a:t>
            </a:r>
            <a:r>
              <a:rPr lang="en-US" dirty="0"/>
              <a:t> and shaping attitudes towards </a:t>
            </a:r>
            <a:r>
              <a:rPr lang="en-US" b="1" dirty="0"/>
              <a:t>entrepreneurship</a:t>
            </a:r>
            <a:r>
              <a:rPr lang="en-US" dirty="0"/>
              <a:t>, </a:t>
            </a:r>
            <a:r>
              <a:rPr lang="en-US" b="1" dirty="0"/>
              <a:t>creativity, social </a:t>
            </a:r>
            <a:r>
              <a:rPr lang="en-US" dirty="0"/>
              <a:t>and </a:t>
            </a:r>
            <a:r>
              <a:rPr lang="en-US" b="1" dirty="0"/>
              <a:t>economic activity</a:t>
            </a:r>
            <a:r>
              <a:rPr lang="en-US" dirty="0"/>
              <a:t>. </a:t>
            </a: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7715200" cy="70609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/>
              <a:t>Active, Creating Enterprising</a:t>
            </a: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836712"/>
            <a:ext cx="8280920" cy="5760640"/>
          </a:xfrm>
        </p:spPr>
        <p:txBody>
          <a:bodyPr>
            <a:normAutofit fontScale="92500" lnSpcReduction="20000"/>
          </a:bodyPr>
          <a:lstStyle/>
          <a:p>
            <a:pPr algn="ctr">
              <a:buClr>
                <a:schemeClr val="accent2"/>
              </a:buClr>
              <a:buNone/>
            </a:pPr>
            <a:r>
              <a:rPr lang="en-US" sz="3800" b="1" dirty="0" smtClean="0"/>
              <a:t>The Logo competition</a:t>
            </a:r>
            <a:endParaRPr lang="el-GR" sz="3800" b="1" dirty="0" smtClean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800" dirty="0" smtClean="0"/>
              <a:t>The competition is carried out in two stages: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800" dirty="0" smtClean="0"/>
              <a:t>school, organized by schools involved in or invited to the project;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800" dirty="0" smtClean="0"/>
              <a:t>international, coordinated by the Primary School No. 3 </a:t>
            </a:r>
            <a:r>
              <a:rPr lang="en-US" sz="3800" dirty="0" err="1" smtClean="0"/>
              <a:t>Dębinka</a:t>
            </a:r>
            <a:endParaRPr lang="en-US" sz="3800" dirty="0" smtClean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3800" dirty="0" err="1" smtClean="0"/>
              <a:t>Each</a:t>
            </a:r>
            <a:r>
              <a:rPr lang="el-GR" sz="3800" dirty="0" smtClean="0"/>
              <a:t> </a:t>
            </a:r>
            <a:r>
              <a:rPr lang="el-GR" sz="3800" dirty="0" err="1"/>
              <a:t>school</a:t>
            </a:r>
            <a:r>
              <a:rPr lang="el-GR" sz="3800" dirty="0"/>
              <a:t> </a:t>
            </a:r>
            <a:r>
              <a:rPr lang="el-GR" sz="3800" dirty="0" err="1"/>
              <a:t>will</a:t>
            </a:r>
            <a:r>
              <a:rPr lang="el-GR" sz="3800" dirty="0"/>
              <a:t> </a:t>
            </a:r>
            <a:r>
              <a:rPr lang="el-GR" sz="3800" dirty="0" err="1"/>
              <a:t>select</a:t>
            </a:r>
            <a:r>
              <a:rPr lang="el-GR" sz="3800" dirty="0"/>
              <a:t> </a:t>
            </a:r>
            <a:r>
              <a:rPr lang="el-GR" sz="3800" dirty="0" err="1"/>
              <a:t>three</a:t>
            </a:r>
            <a:r>
              <a:rPr lang="el-GR" sz="3800" dirty="0"/>
              <a:t> </a:t>
            </a:r>
            <a:r>
              <a:rPr lang="el-GR" sz="3800" dirty="0" err="1"/>
              <a:t>projects</a:t>
            </a:r>
            <a:r>
              <a:rPr lang="el-GR" sz="3800" dirty="0"/>
              <a:t> </a:t>
            </a:r>
            <a:r>
              <a:rPr lang="el-GR" sz="3800" dirty="0" err="1"/>
              <a:t>that</a:t>
            </a:r>
            <a:r>
              <a:rPr lang="el-GR" sz="3800" dirty="0"/>
              <a:t> </a:t>
            </a:r>
            <a:r>
              <a:rPr lang="el-GR" sz="3800" dirty="0" err="1"/>
              <a:t>it</a:t>
            </a:r>
            <a:r>
              <a:rPr lang="el-GR" sz="3800" dirty="0"/>
              <a:t> </a:t>
            </a:r>
            <a:r>
              <a:rPr lang="el-GR" sz="3800" dirty="0" err="1"/>
              <a:t>will</a:t>
            </a:r>
            <a:r>
              <a:rPr lang="el-GR" sz="3800" dirty="0"/>
              <a:t> present </a:t>
            </a:r>
            <a:r>
              <a:rPr lang="el-GR" sz="3800" dirty="0" err="1"/>
              <a:t>to</a:t>
            </a:r>
            <a:r>
              <a:rPr lang="el-GR" sz="3800" dirty="0"/>
              <a:t> </a:t>
            </a:r>
            <a:r>
              <a:rPr lang="el-GR" sz="3800" dirty="0" err="1"/>
              <a:t>its</a:t>
            </a:r>
            <a:r>
              <a:rPr lang="el-GR" sz="3800" dirty="0"/>
              <a:t> </a:t>
            </a:r>
            <a:r>
              <a:rPr lang="el-GR" sz="3800" dirty="0" err="1"/>
              <a:t>other</a:t>
            </a:r>
            <a:r>
              <a:rPr lang="el-GR" sz="3800" dirty="0"/>
              <a:t> </a:t>
            </a:r>
            <a:r>
              <a:rPr lang="el-GR" sz="3800" dirty="0" err="1"/>
              <a:t>partners</a:t>
            </a:r>
            <a:r>
              <a:rPr lang="el-GR" sz="3800" dirty="0"/>
              <a:t> </a:t>
            </a:r>
            <a:r>
              <a:rPr lang="el-GR" sz="3800" b="1" dirty="0" err="1"/>
              <a:t>by</a:t>
            </a:r>
            <a:r>
              <a:rPr lang="el-GR" sz="3800" b="1" dirty="0"/>
              <a:t> </a:t>
            </a:r>
            <a:r>
              <a:rPr lang="el-GR" sz="3800" b="1" dirty="0" err="1"/>
              <a:t>October</a:t>
            </a:r>
            <a:r>
              <a:rPr lang="el-GR" sz="3800" b="1" dirty="0"/>
              <a:t> 18</a:t>
            </a:r>
            <a:r>
              <a:rPr lang="el-GR" sz="3800" dirty="0"/>
              <a:t> </a:t>
            </a:r>
            <a:r>
              <a:rPr lang="el-GR" sz="3800" b="1" dirty="0"/>
              <a:t>2019</a:t>
            </a:r>
            <a:r>
              <a:rPr lang="el-GR" sz="3800" dirty="0"/>
              <a:t> </a:t>
            </a:r>
            <a:r>
              <a:rPr lang="el-GR" sz="3800" dirty="0" err="1"/>
              <a:t>on</a:t>
            </a:r>
            <a:r>
              <a:rPr lang="el-GR" sz="3800" dirty="0"/>
              <a:t> </a:t>
            </a:r>
            <a:r>
              <a:rPr lang="el-GR" sz="3800" dirty="0" err="1"/>
              <a:t>the</a:t>
            </a:r>
            <a:r>
              <a:rPr lang="el-GR" sz="3800" dirty="0"/>
              <a:t> </a:t>
            </a:r>
            <a:r>
              <a:rPr lang="el-GR" sz="3800" dirty="0" err="1"/>
              <a:t>eTwinning</a:t>
            </a:r>
            <a:r>
              <a:rPr lang="el-GR" sz="3800" dirty="0"/>
              <a:t> </a:t>
            </a:r>
            <a:r>
              <a:rPr lang="el-GR" sz="3800" dirty="0" err="1"/>
              <a:t>platform</a:t>
            </a:r>
            <a:r>
              <a:rPr lang="el-GR" sz="3800" dirty="0" smtClean="0"/>
              <a:t>.</a:t>
            </a:r>
            <a:endParaRPr lang="el-GR" sz="3800" dirty="0" smtClean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83568" y="1"/>
            <a:ext cx="72008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Active, Creating Enterprising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en-US" dirty="0" smtClean="0"/>
              <a:t>Active, Creating Enterprising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4104456"/>
          </a:xfrm>
        </p:spPr>
        <p:txBody>
          <a:bodyPr>
            <a:noAutofit/>
          </a:bodyPr>
          <a:lstStyle/>
          <a:p>
            <a:pPr marL="540000"/>
            <a:r>
              <a:rPr lang="en-US" b="1" dirty="0" smtClean="0">
                <a:solidFill>
                  <a:schemeClr val="tx1"/>
                </a:solidFill>
              </a:rPr>
              <a:t>Basic logotype features</a:t>
            </a:r>
          </a:p>
          <a:p>
            <a:pPr marL="5400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simplicity</a:t>
            </a:r>
          </a:p>
          <a:p>
            <a:pPr marL="540000" algn="l">
              <a:buFont typeface="Wingdings" pitchFamily="2" charset="2"/>
              <a:buChar char="v"/>
            </a:pPr>
            <a:r>
              <a:rPr lang="el-GR" dirty="0" err="1" smtClean="0">
                <a:solidFill>
                  <a:schemeClr val="tx1"/>
                </a:solidFill>
              </a:rPr>
              <a:t>recognizability</a:t>
            </a:r>
            <a:r>
              <a:rPr lang="el-GR" dirty="0" smtClean="0">
                <a:solidFill>
                  <a:schemeClr val="tx1"/>
                </a:solidFill>
              </a:rPr>
              <a:t> (</a:t>
            </a:r>
            <a:r>
              <a:rPr lang="el-GR" dirty="0" err="1" smtClean="0">
                <a:solidFill>
                  <a:schemeClr val="tx1"/>
                </a:solidFill>
              </a:rPr>
              <a:t>easy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to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remember</a:t>
            </a:r>
            <a:r>
              <a:rPr lang="el-GR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54000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l-GR" dirty="0" err="1" smtClean="0">
                <a:solidFill>
                  <a:schemeClr val="tx1"/>
                </a:solidFill>
              </a:rPr>
              <a:t>larity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/</a:t>
            </a:r>
            <a:r>
              <a:rPr lang="el-GR" dirty="0" err="1" smtClean="0">
                <a:solidFill>
                  <a:schemeClr val="tx1"/>
                </a:solidFill>
              </a:rPr>
              <a:t>readability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of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the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message</a:t>
            </a:r>
            <a:endParaRPr lang="en-US" dirty="0" smtClean="0">
              <a:solidFill>
                <a:schemeClr val="tx1"/>
              </a:solidFill>
            </a:endParaRPr>
          </a:p>
          <a:p>
            <a:pPr marL="54000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l-GR" dirty="0" err="1" smtClean="0">
                <a:solidFill>
                  <a:schemeClr val="tx1"/>
                </a:solidFill>
              </a:rPr>
              <a:t>imelessness</a:t>
            </a:r>
            <a:endParaRPr lang="en-US" dirty="0" smtClean="0">
              <a:solidFill>
                <a:schemeClr val="tx1"/>
              </a:solidFill>
            </a:endParaRPr>
          </a:p>
          <a:p>
            <a:pPr marL="540000" algn="l">
              <a:buFont typeface="Wingdings" pitchFamily="2" charset="2"/>
              <a:buChar char="v"/>
            </a:pPr>
            <a:r>
              <a:rPr lang="el-GR" dirty="0" err="1" smtClean="0">
                <a:solidFill>
                  <a:schemeClr val="tx1"/>
                </a:solidFill>
              </a:rPr>
              <a:t>ease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for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duplication</a:t>
            </a:r>
            <a:endParaRPr lang="en-US" dirty="0" smtClean="0">
              <a:solidFill>
                <a:schemeClr val="tx1"/>
              </a:solidFill>
            </a:endParaRPr>
          </a:p>
          <a:p>
            <a:pPr marL="540000" algn="l">
              <a:buFont typeface="Wingdings" pitchFamily="2" charset="2"/>
              <a:buChar char="v"/>
            </a:pPr>
            <a:r>
              <a:rPr lang="el-GR" dirty="0" err="1" smtClean="0">
                <a:solidFill>
                  <a:schemeClr val="tx1"/>
                </a:solidFill>
              </a:rPr>
              <a:t>limited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colors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dirty="0" err="1" smtClean="0">
                <a:solidFill>
                  <a:schemeClr val="tx1"/>
                </a:solidFill>
              </a:rPr>
              <a:t>When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assessing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projects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dirty="0" err="1" smtClean="0">
                <a:solidFill>
                  <a:schemeClr val="tx1"/>
                </a:solidFill>
              </a:rPr>
              <a:t>the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jury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will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take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into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account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the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preservation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of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logotype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features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dirty="0" err="1" smtClean="0">
                <a:solidFill>
                  <a:schemeClr val="tx1"/>
                </a:solidFill>
              </a:rPr>
              <a:t>work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aesthetics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dirty="0" err="1" smtClean="0">
                <a:solidFill>
                  <a:schemeClr val="tx1"/>
                </a:solidFill>
              </a:rPr>
              <a:t>clarity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/ </a:t>
            </a:r>
            <a:r>
              <a:rPr lang="el-GR" dirty="0" err="1" smtClean="0">
                <a:solidFill>
                  <a:schemeClr val="tx1"/>
                </a:solidFill>
              </a:rPr>
              <a:t>readability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of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the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message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and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technical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possibilities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of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their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use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From the works published on </a:t>
            </a:r>
            <a:r>
              <a:rPr lang="en-US" dirty="0" err="1" smtClean="0">
                <a:solidFill>
                  <a:schemeClr val="tx1"/>
                </a:solidFill>
              </a:rPr>
              <a:t>eTwinning</a:t>
            </a:r>
            <a:r>
              <a:rPr lang="en-US" dirty="0" smtClean="0">
                <a:solidFill>
                  <a:schemeClr val="tx1"/>
                </a:solidFill>
              </a:rPr>
              <a:t>, the international jury (team of project coordinators) October 31, 2019 will select the best one by.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final</a:t>
            </a:r>
            <a:r>
              <a:rPr lang="el-GR" dirty="0" smtClean="0"/>
              <a:t> </a:t>
            </a:r>
            <a:r>
              <a:rPr lang="el-GR" dirty="0" err="1" smtClean="0"/>
              <a:t>decisions</a:t>
            </a:r>
            <a:r>
              <a:rPr lang="el-GR" dirty="0" smtClean="0"/>
              <a:t> </a:t>
            </a:r>
            <a:r>
              <a:rPr lang="el-GR" dirty="0" err="1" smtClean="0"/>
              <a:t>on</a:t>
            </a:r>
            <a:r>
              <a:rPr lang="el-GR" dirty="0" smtClean="0"/>
              <a:t> </a:t>
            </a:r>
            <a:r>
              <a:rPr lang="el-GR" dirty="0" err="1" smtClean="0"/>
              <a:t>disputes</a:t>
            </a:r>
            <a:r>
              <a:rPr lang="el-GR" dirty="0" smtClean="0"/>
              <a:t> </a:t>
            </a:r>
            <a:r>
              <a:rPr lang="el-GR" dirty="0" err="1" smtClean="0"/>
              <a:t>are</a:t>
            </a:r>
            <a:r>
              <a:rPr lang="el-GR" dirty="0" smtClean="0"/>
              <a:t> </a:t>
            </a:r>
            <a:r>
              <a:rPr lang="el-GR" dirty="0" err="1" smtClean="0"/>
              <a:t>made</a:t>
            </a:r>
            <a:r>
              <a:rPr lang="el-GR" dirty="0" smtClean="0"/>
              <a:t> </a:t>
            </a:r>
            <a:r>
              <a:rPr lang="el-GR" dirty="0" err="1" smtClean="0"/>
              <a:t>by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school</a:t>
            </a:r>
            <a:r>
              <a:rPr lang="el-GR" dirty="0" smtClean="0"/>
              <a:t> </a:t>
            </a:r>
            <a:r>
              <a:rPr lang="el-GR" dirty="0" err="1" smtClean="0"/>
              <a:t>project</a:t>
            </a:r>
            <a:r>
              <a:rPr lang="el-GR" dirty="0" smtClean="0"/>
              <a:t> </a:t>
            </a:r>
            <a:r>
              <a:rPr lang="el-GR" dirty="0" err="1" smtClean="0"/>
              <a:t>coordinator</a:t>
            </a:r>
            <a:r>
              <a:rPr lang="el-GR" dirty="0" smtClean="0"/>
              <a:t>,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in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case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final</a:t>
            </a:r>
            <a:r>
              <a:rPr lang="el-GR" dirty="0" smtClean="0"/>
              <a:t>, </a:t>
            </a:r>
            <a:r>
              <a:rPr lang="el-GR" dirty="0" err="1" smtClean="0"/>
              <a:t>representatives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schools</a:t>
            </a:r>
            <a:r>
              <a:rPr lang="el-GR" dirty="0" smtClean="0"/>
              <a:t> </a:t>
            </a:r>
            <a:r>
              <a:rPr lang="el-GR" dirty="0" err="1" smtClean="0"/>
              <a:t>participating</a:t>
            </a:r>
            <a:r>
              <a:rPr lang="el-GR" dirty="0" smtClean="0"/>
              <a:t> </a:t>
            </a:r>
            <a:r>
              <a:rPr lang="el-GR" dirty="0" err="1" smtClean="0"/>
              <a:t>in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project</a:t>
            </a:r>
            <a:r>
              <a:rPr lang="el-GR" dirty="0" smtClean="0"/>
              <a:t> </a:t>
            </a:r>
            <a:r>
              <a:rPr lang="el-GR" dirty="0" err="1" smtClean="0"/>
              <a:t>collectively</a:t>
            </a:r>
            <a:r>
              <a:rPr lang="el-GR" dirty="0" smtClean="0"/>
              <a:t> (</a:t>
            </a:r>
            <a:r>
              <a:rPr lang="el-GR" dirty="0" err="1" smtClean="0"/>
              <a:t>one</a:t>
            </a:r>
            <a:r>
              <a:rPr lang="el-GR" dirty="0" smtClean="0"/>
              <a:t> </a:t>
            </a:r>
            <a:r>
              <a:rPr lang="el-GR" dirty="0" err="1" smtClean="0"/>
              <a:t>teacher</a:t>
            </a:r>
            <a:r>
              <a:rPr lang="el-GR" dirty="0" smtClean="0"/>
              <a:t> </a:t>
            </a:r>
            <a:r>
              <a:rPr lang="el-GR" dirty="0" err="1" smtClean="0"/>
              <a:t>from</a:t>
            </a:r>
            <a:r>
              <a:rPr lang="el-GR" dirty="0" smtClean="0"/>
              <a:t> </a:t>
            </a:r>
            <a:r>
              <a:rPr lang="el-GR" dirty="0" err="1" smtClean="0"/>
              <a:t>each</a:t>
            </a:r>
            <a:r>
              <a:rPr lang="el-GR" dirty="0" smtClean="0"/>
              <a:t> </a:t>
            </a:r>
            <a:r>
              <a:rPr lang="el-GR" dirty="0" err="1" smtClean="0"/>
              <a:t>school</a:t>
            </a:r>
            <a:r>
              <a:rPr lang="el-GR" dirty="0" smtClean="0"/>
              <a:t>).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Active, Creating Enterprising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Erasmus+ logos</a:t>
            </a:r>
            <a:endParaRPr lang="el-GR" dirty="0"/>
          </a:p>
        </p:txBody>
      </p:sp>
      <p:pic>
        <p:nvPicPr>
          <p:cNvPr id="4" name="3 - Θέση περιεχομένου" descr="logo-gymnasio_1-232x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625180" cy="5156505"/>
          </a:xfrm>
        </p:spPr>
      </p:pic>
      <p:sp>
        <p:nvSpPr>
          <p:cNvPr id="5" name="4 - TextBox"/>
          <p:cNvSpPr txBox="1"/>
          <p:nvPr/>
        </p:nvSpPr>
        <p:spPr>
          <a:xfrm>
            <a:off x="4283968" y="1412776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school’s proposition for the project</a:t>
            </a:r>
            <a:r>
              <a:rPr lang="el-GR" sz="2400" dirty="0" smtClean="0"/>
              <a:t> </a:t>
            </a:r>
            <a:r>
              <a:rPr lang="el-GR" sz="2400" dirty="0" smtClean="0"/>
              <a:t>«</a:t>
            </a:r>
            <a:r>
              <a:rPr lang="el-GR" sz="2400" dirty="0" err="1" smtClean="0"/>
              <a:t>Being</a:t>
            </a:r>
            <a:r>
              <a:rPr lang="el-GR" sz="2400" dirty="0" smtClean="0"/>
              <a:t> a </a:t>
            </a:r>
            <a:r>
              <a:rPr lang="el-GR" sz="2400" dirty="0" err="1" smtClean="0"/>
              <a:t>European</a:t>
            </a:r>
            <a:r>
              <a:rPr lang="el-GR" sz="2400" dirty="0" smtClean="0"/>
              <a:t>: </a:t>
            </a:r>
            <a:r>
              <a:rPr lang="el-GR" sz="2400" dirty="0" err="1" smtClean="0"/>
              <a:t>find</a:t>
            </a:r>
            <a:r>
              <a:rPr lang="el-GR" sz="2400" dirty="0" smtClean="0"/>
              <a:t> </a:t>
            </a:r>
            <a:r>
              <a:rPr lang="el-GR" sz="2400" dirty="0" err="1" smtClean="0"/>
              <a:t>your</a:t>
            </a:r>
            <a:r>
              <a:rPr lang="el-GR" sz="2400" dirty="0" smtClean="0"/>
              <a:t> </a:t>
            </a:r>
            <a:r>
              <a:rPr lang="el-GR" sz="2400" dirty="0" err="1" smtClean="0"/>
              <a:t>way</a:t>
            </a:r>
            <a:r>
              <a:rPr lang="el-GR" sz="2400" dirty="0" smtClean="0"/>
              <a:t> </a:t>
            </a:r>
            <a:r>
              <a:rPr lang="el-GR" sz="2400" dirty="0" err="1" smtClean="0"/>
              <a:t>to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future</a:t>
            </a:r>
            <a:r>
              <a:rPr lang="el-GR" sz="2400" dirty="0" smtClean="0"/>
              <a:t>- </a:t>
            </a:r>
            <a:r>
              <a:rPr lang="el-GR" sz="2400" dirty="0" err="1" smtClean="0"/>
              <a:t>School</a:t>
            </a:r>
            <a:r>
              <a:rPr lang="el-GR" sz="2400" dirty="0" smtClean="0"/>
              <a:t>, </a:t>
            </a:r>
            <a:r>
              <a:rPr lang="el-GR" sz="2400" dirty="0" err="1" smtClean="0"/>
              <a:t>Job</a:t>
            </a:r>
            <a:r>
              <a:rPr lang="el-GR" sz="2400" dirty="0" smtClean="0"/>
              <a:t> </a:t>
            </a:r>
            <a:r>
              <a:rPr lang="el-GR" sz="2400" dirty="0" err="1" smtClean="0"/>
              <a:t>and</a:t>
            </a:r>
            <a:r>
              <a:rPr lang="el-GR" sz="2400" dirty="0" smtClean="0"/>
              <a:t> </a:t>
            </a:r>
            <a:r>
              <a:rPr lang="el-GR" sz="2400" dirty="0" err="1" smtClean="0"/>
              <a:t>Life</a:t>
            </a:r>
            <a:r>
              <a:rPr lang="el-GR" sz="2400" dirty="0" smtClean="0"/>
              <a:t> </a:t>
            </a:r>
            <a:r>
              <a:rPr lang="el-GR" sz="2400" dirty="0" err="1" smtClean="0"/>
              <a:t>in</a:t>
            </a:r>
            <a:r>
              <a:rPr lang="el-GR" sz="2400" dirty="0" smtClean="0"/>
              <a:t> </a:t>
            </a:r>
            <a:r>
              <a:rPr lang="el-GR" sz="2400" dirty="0" err="1" smtClean="0"/>
              <a:t>Europe</a:t>
            </a:r>
            <a:r>
              <a:rPr lang="el-GR" sz="2400" dirty="0" smtClean="0"/>
              <a:t>»</a:t>
            </a:r>
            <a:r>
              <a:rPr lang="en-US" sz="2400" dirty="0" smtClean="0"/>
              <a:t> 2016-2018, which won the majority of the votes and became the official logo of the project.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/>
          <a:lstStyle/>
          <a:p>
            <a:r>
              <a:rPr lang="en-US" dirty="0" smtClean="0"/>
              <a:t>Erasmus+ logos</a:t>
            </a:r>
            <a:endParaRPr lang="el-GR" dirty="0"/>
          </a:p>
        </p:txBody>
      </p:sp>
      <p:pic>
        <p:nvPicPr>
          <p:cNvPr id="4" name="3 - Θέση περιεχομένου" descr="ob_87e73a_home-sweet-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74670"/>
            <a:ext cx="5647722" cy="5383329"/>
          </a:xfrm>
        </p:spPr>
      </p:pic>
      <p:sp>
        <p:nvSpPr>
          <p:cNvPr id="5" name="4 - TextBox"/>
          <p:cNvSpPr txBox="1"/>
          <p:nvPr/>
        </p:nvSpPr>
        <p:spPr>
          <a:xfrm>
            <a:off x="827584" y="620688"/>
            <a:ext cx="74888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Discussion: How the title of each project is related to the features of the logos? Please be observant and answer.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6202375" cy="6120042"/>
          </a:xfrm>
        </p:spPr>
      </p:pic>
      <p:sp>
        <p:nvSpPr>
          <p:cNvPr id="6" name="5 - TextBox"/>
          <p:cNvSpPr txBox="1"/>
          <p:nvPr/>
        </p:nvSpPr>
        <p:spPr>
          <a:xfrm>
            <a:off x="1331640" y="6093296"/>
            <a:ext cx="666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Activity: Guess the title of the project</a:t>
            </a:r>
            <a:endParaRPr lang="el-G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Miisa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353715" cy="639247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422</Words>
  <Application>Microsoft Office PowerPoint</Application>
  <PresentationFormat>Προβολή στην οθόνη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Active, Creating Enterprising</vt:lpstr>
      <vt:lpstr>Διαφάνεια 3</vt:lpstr>
      <vt:lpstr>Active, Creating Enterprising</vt:lpstr>
      <vt:lpstr>Active, Creating Enterprising</vt:lpstr>
      <vt:lpstr>Erasmus+ logos</vt:lpstr>
      <vt:lpstr>Erasmus+ logos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34</cp:revision>
  <dcterms:created xsi:type="dcterms:W3CDTF">2019-10-07T14:40:21Z</dcterms:created>
  <dcterms:modified xsi:type="dcterms:W3CDTF">2019-11-06T20:12:39Z</dcterms:modified>
</cp:coreProperties>
</file>