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9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7.xml" ContentType="application/vnd.openxmlformats-officedocument.presentationml.notesSlide+xml"/>
  <Override PartName="/ppt/notesSlides/_rels/notesSlide17.xml.rels" ContentType="application/vnd.openxmlformats-package.relationships+xml"/>
  <Override PartName="/ppt/media/image1.jpeg" ContentType="image/jpeg"/>
  <Override PartName="/ppt/media/image9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png" ContentType="image/pn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30" Type="http://schemas.openxmlformats.org/officeDocument/2006/relationships/slide" Target="slides/slide1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o-RO" sz="2000" spc="-1" strike="noStrike">
                <a:latin typeface="Arial"/>
              </a:rPr>
              <a:t>Click to edit the notes format</a:t>
            </a:r>
            <a:endParaRPr b="0" lang="ro-RO" sz="2000" spc="-1" strike="noStrike">
              <a:latin typeface="Arial"/>
            </a:endParaRPr>
          </a:p>
        </p:txBody>
      </p:sp>
      <p:sp>
        <p:nvSpPr>
          <p:cNvPr id="75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o-RO" sz="1400" spc="-1" strike="noStrike">
                <a:latin typeface="Times New Roman"/>
              </a:rPr>
              <a:t>&lt;header&gt;</a:t>
            </a:r>
            <a:endParaRPr b="0" lang="ro-RO" sz="1400" spc="-1" strike="noStrike">
              <a:latin typeface="Times New Roman"/>
            </a:endParaRPr>
          </a:p>
        </p:txBody>
      </p:sp>
      <p:sp>
        <p:nvSpPr>
          <p:cNvPr id="76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o-RO" sz="1400" spc="-1" strike="noStrike">
                <a:latin typeface="Times New Roman"/>
              </a:rPr>
              <a:t>&lt;date/time&gt;</a:t>
            </a:r>
            <a:endParaRPr b="0" lang="ro-RO" sz="1400" spc="-1" strike="noStrike">
              <a:latin typeface="Times New Roman"/>
            </a:endParaRPr>
          </a:p>
        </p:txBody>
      </p:sp>
      <p:sp>
        <p:nvSpPr>
          <p:cNvPr id="76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o-RO" sz="1400" spc="-1" strike="noStrike">
                <a:latin typeface="Times New Roman"/>
              </a:rPr>
              <a:t>&lt;footer&gt;</a:t>
            </a:r>
            <a:endParaRPr b="0" lang="ro-RO" sz="1400" spc="-1" strike="noStrike">
              <a:latin typeface="Times New Roman"/>
            </a:endParaRPr>
          </a:p>
        </p:txBody>
      </p:sp>
      <p:sp>
        <p:nvSpPr>
          <p:cNvPr id="76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9981A4AE-2BDB-4533-A5AB-F679D08BD9A6}" type="slidenum">
              <a:rPr b="0" lang="ro-RO" sz="1400" spc="-1" strike="noStrike">
                <a:latin typeface="Times New Roman"/>
              </a:rPr>
              <a:t>&lt;number&gt;</a:t>
            </a:fld>
            <a:endParaRPr b="0" lang="ro-RO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149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endParaRPr b="0" lang="ro-RO" sz="2000" spc="-1" strike="noStrike">
              <a:latin typeface="Arial"/>
            </a:endParaRPr>
          </a:p>
        </p:txBody>
      </p:sp>
      <p:sp>
        <p:nvSpPr>
          <p:cNvPr id="149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F9A8CF80-068B-4EA3-92B5-09A5AC7DDE4E}" type="slidenum">
              <a:rPr b="0" lang="ro-RO" sz="14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ro-RO" sz="14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PlaceHolder 1"/>
          <p:cNvSpPr>
            <a:spLocks noGrp="1"/>
          </p:cNvSpPr>
          <p:nvPr>
            <p:ph type="subTitle"/>
          </p:nvPr>
        </p:nvSpPr>
        <p:spPr>
          <a:xfrm>
            <a:off x="1069560" y="1238040"/>
            <a:ext cx="7004520" cy="875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PlaceHolder 1"/>
          <p:cNvSpPr>
            <a:spLocks noGrp="1"/>
          </p:cNvSpPr>
          <p:nvPr>
            <p:ph type="subTitle"/>
          </p:nvPr>
        </p:nvSpPr>
        <p:spPr>
          <a:xfrm>
            <a:off x="1069560" y="1238040"/>
            <a:ext cx="7004520" cy="875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PlaceHolder 1"/>
          <p:cNvSpPr>
            <a:spLocks noGrp="1"/>
          </p:cNvSpPr>
          <p:nvPr>
            <p:ph type="subTitle"/>
          </p:nvPr>
        </p:nvSpPr>
        <p:spPr>
          <a:xfrm>
            <a:off x="1069560" y="1238040"/>
            <a:ext cx="7004520" cy="875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subTitle"/>
          </p:nvPr>
        </p:nvSpPr>
        <p:spPr>
          <a:xfrm>
            <a:off x="1069560" y="1238040"/>
            <a:ext cx="7004520" cy="875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subTitle"/>
          </p:nvPr>
        </p:nvSpPr>
        <p:spPr>
          <a:xfrm>
            <a:off x="1069560" y="1238040"/>
            <a:ext cx="7004520" cy="875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subTitle"/>
          </p:nvPr>
        </p:nvSpPr>
        <p:spPr>
          <a:xfrm>
            <a:off x="1069560" y="1238040"/>
            <a:ext cx="7004520" cy="875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subTitle"/>
          </p:nvPr>
        </p:nvSpPr>
        <p:spPr>
          <a:xfrm>
            <a:off x="1069560" y="1238040"/>
            <a:ext cx="7004520" cy="875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subTitle"/>
          </p:nvPr>
        </p:nvSpPr>
        <p:spPr>
          <a:xfrm>
            <a:off x="1069560" y="1238040"/>
            <a:ext cx="7004520" cy="875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subTitle"/>
          </p:nvPr>
        </p:nvSpPr>
        <p:spPr>
          <a:xfrm>
            <a:off x="1069560" y="1238040"/>
            <a:ext cx="7004520" cy="875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subTitle"/>
          </p:nvPr>
        </p:nvSpPr>
        <p:spPr>
          <a:xfrm>
            <a:off x="1069560" y="1238040"/>
            <a:ext cx="7004520" cy="875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subTitle"/>
          </p:nvPr>
        </p:nvSpPr>
        <p:spPr>
          <a:xfrm>
            <a:off x="1069560" y="1238040"/>
            <a:ext cx="7004520" cy="875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PlaceHolder 1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1.jpe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Relationship Id="rId6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2.xml"/><Relationship Id="rId8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-69120" y="-101160"/>
            <a:ext cx="2299320" cy="1009440"/>
          </a:xfrm>
          <a:custGeom>
            <a:avLst/>
            <a:gdLst/>
            <a:ahLst/>
            <a:rect l="l" t="t" r="r" b="b"/>
            <a:pathLst>
              <a:path w="14457" h="6348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9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-311760" y="3147120"/>
            <a:ext cx="4163040" cy="2268000"/>
          </a:xfrm>
          <a:custGeom>
            <a:avLst/>
            <a:gdLst/>
            <a:ahLst/>
            <a:rect l="l" t="t" r="r" b="b"/>
            <a:pathLst>
              <a:path w="26174" h="14261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7386840" y="3243600"/>
            <a:ext cx="2068560" cy="2074680"/>
          </a:xfrm>
          <a:custGeom>
            <a:avLst/>
            <a:gdLst/>
            <a:ahLst/>
            <a:rect l="l" t="t" r="r" b="b"/>
            <a:pathLst>
              <a:path w="13007" h="13045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5446080" y="-346320"/>
            <a:ext cx="3877200" cy="1369800"/>
          </a:xfrm>
          <a:custGeom>
            <a:avLst/>
            <a:gdLst/>
            <a:ahLst/>
            <a:rect l="l" t="t" r="r" b="b"/>
            <a:pathLst>
              <a:path w="24377" h="8613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5"/>
          <p:cNvSpPr/>
          <p:nvPr/>
        </p:nvSpPr>
        <p:spPr>
          <a:xfrm>
            <a:off x="7999920" y="9000"/>
            <a:ext cx="360" cy="360"/>
          </a:xfrm>
          <a:custGeom>
            <a:avLst/>
            <a:gdLst/>
            <a:ahLst/>
            <a:rect l="l" t="t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/>
          <p:cNvSpPr/>
          <p:nvPr/>
        </p:nvSpPr>
        <p:spPr>
          <a:xfrm>
            <a:off x="7999920" y="9000"/>
            <a:ext cx="360" cy="360"/>
          </a:xfrm>
          <a:custGeom>
            <a:avLst/>
            <a:gdLst/>
            <a:ahLst/>
            <a:rect l="l" t="t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7"/>
          <p:cNvSpPr/>
          <p:nvPr/>
        </p:nvSpPr>
        <p:spPr>
          <a:xfrm>
            <a:off x="7999920" y="9000"/>
            <a:ext cx="360" cy="360"/>
          </a:xfrm>
          <a:custGeom>
            <a:avLst/>
            <a:gdLst/>
            <a:ahLst/>
            <a:rect l="l" t="t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1069560" y="1238040"/>
            <a:ext cx="7004520" cy="1887480"/>
          </a:xfrm>
          <a:prstGeom prst="rect">
            <a:avLst/>
          </a:prstGeom>
        </p:spPr>
        <p:txBody>
          <a:bodyPr tIns="91440" bIns="91440" anchor="b">
            <a:noAutofit/>
          </a:bodyPr>
          <a:p>
            <a:r>
              <a:rPr b="0" lang="ro-RO" sz="46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ro-RO" sz="4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" name="Group 9"/>
          <p:cNvGrpSpPr/>
          <p:nvPr/>
        </p:nvGrpSpPr>
        <p:grpSpPr>
          <a:xfrm>
            <a:off x="6771240" y="4117320"/>
            <a:ext cx="609120" cy="821160"/>
            <a:chOff x="6771240" y="4117320"/>
            <a:chExt cx="609120" cy="821160"/>
          </a:xfrm>
        </p:grpSpPr>
        <p:sp>
          <p:nvSpPr>
            <p:cNvPr id="9" name="CustomShape 10"/>
            <p:cNvSpPr/>
            <p:nvPr/>
          </p:nvSpPr>
          <p:spPr>
            <a:xfrm>
              <a:off x="6771240" y="4117320"/>
              <a:ext cx="560160" cy="690480"/>
            </a:xfrm>
            <a:custGeom>
              <a:avLst/>
              <a:gdLst/>
              <a:ahLst/>
              <a:rect l="l" t="t" r="r" b="b"/>
              <a:pathLst>
                <a:path w="5338" h="7025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7120800" y="4721400"/>
              <a:ext cx="259560" cy="217080"/>
            </a:xfrm>
            <a:custGeom>
              <a:avLst/>
              <a:gdLst/>
              <a:ahLst/>
              <a:rect l="l" t="t" r="r" b="b"/>
              <a:pathLst>
                <a:path w="2476" h="2212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7144200" y="4799520"/>
              <a:ext cx="136080" cy="63000"/>
            </a:xfrm>
            <a:custGeom>
              <a:avLst/>
              <a:gdLst/>
              <a:ahLst/>
              <a:rect l="l" t="t" r="r" b="b"/>
              <a:pathLst>
                <a:path w="1300" h="645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7260120" y="4809960"/>
              <a:ext cx="106200" cy="68400"/>
            </a:xfrm>
            <a:custGeom>
              <a:avLst/>
              <a:gdLst/>
              <a:ahLst/>
              <a:rect l="l" t="t" r="r" b="b"/>
              <a:pathLst>
                <a:path w="1013" h="70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" name="CustomShape 14"/>
            <p:cNvSpPr/>
            <p:nvPr/>
          </p:nvSpPr>
          <p:spPr>
            <a:xfrm>
              <a:off x="6934680" y="4372200"/>
              <a:ext cx="357480" cy="427680"/>
            </a:xfrm>
            <a:custGeom>
              <a:avLst/>
              <a:gdLst/>
              <a:ahLst/>
              <a:rect l="l" t="t" r="r" b="b"/>
              <a:pathLst>
                <a:path w="3407" h="4354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4" name="Group 15"/>
          <p:cNvGrpSpPr/>
          <p:nvPr/>
        </p:nvGrpSpPr>
        <p:grpSpPr>
          <a:xfrm>
            <a:off x="7809120" y="451440"/>
            <a:ext cx="537120" cy="641520"/>
            <a:chOff x="7809120" y="451440"/>
            <a:chExt cx="537120" cy="641520"/>
          </a:xfrm>
        </p:grpSpPr>
        <p:sp>
          <p:nvSpPr>
            <p:cNvPr id="15" name="CustomShape 16"/>
            <p:cNvSpPr/>
            <p:nvPr/>
          </p:nvSpPr>
          <p:spPr>
            <a:xfrm>
              <a:off x="7809120" y="451440"/>
              <a:ext cx="537120" cy="641520"/>
            </a:xfrm>
            <a:custGeom>
              <a:avLst/>
              <a:gdLst/>
              <a:ahLst/>
              <a:rect l="l" t="t" r="r" b="b"/>
              <a:pathLst>
                <a:path w="9854" h="11765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7858800" y="523800"/>
              <a:ext cx="178200" cy="158400"/>
            </a:xfrm>
            <a:custGeom>
              <a:avLst/>
              <a:gdLst/>
              <a:ahLst/>
              <a:rect l="l" t="t" r="r" b="b"/>
              <a:pathLst>
                <a:path w="3270" h="2908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8075520" y="512280"/>
              <a:ext cx="149040" cy="163080"/>
            </a:xfrm>
            <a:custGeom>
              <a:avLst/>
              <a:gdLst/>
              <a:ahLst/>
              <a:rect l="l" t="t" r="r" b="b"/>
              <a:pathLst>
                <a:path w="2739" h="2995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8186400" y="690120"/>
              <a:ext cx="124200" cy="172800"/>
            </a:xfrm>
            <a:custGeom>
              <a:avLst/>
              <a:gdLst/>
              <a:ahLst/>
              <a:rect l="l" t="t" r="r" b="b"/>
              <a:pathLst>
                <a:path w="2284" h="3173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8143920" y="883800"/>
              <a:ext cx="99720" cy="137520"/>
            </a:xfrm>
            <a:custGeom>
              <a:avLst/>
              <a:gdLst/>
              <a:ahLst/>
              <a:rect l="l" t="t" r="r" b="b"/>
              <a:pathLst>
                <a:path w="1837" h="2525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0" name="Group 21"/>
          <p:cNvGrpSpPr/>
          <p:nvPr/>
        </p:nvGrpSpPr>
        <p:grpSpPr>
          <a:xfrm>
            <a:off x="336600" y="3665520"/>
            <a:ext cx="1268640" cy="1391400"/>
            <a:chOff x="336600" y="3665520"/>
            <a:chExt cx="1268640" cy="1391400"/>
          </a:xfrm>
        </p:grpSpPr>
        <p:sp>
          <p:nvSpPr>
            <p:cNvPr id="21" name="CustomShape 22"/>
            <p:cNvSpPr/>
            <p:nvPr/>
          </p:nvSpPr>
          <p:spPr>
            <a:xfrm rot="19677600">
              <a:off x="1134720" y="3929040"/>
              <a:ext cx="292680" cy="336600"/>
            </a:xfrm>
            <a:custGeom>
              <a:avLst/>
              <a:gdLst/>
              <a:ahLst/>
              <a:rect l="l" t="t" r="r" b="b"/>
              <a:pathLst>
                <a:path w="5092" h="5852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" name="CustomShape 23"/>
            <p:cNvSpPr/>
            <p:nvPr/>
          </p:nvSpPr>
          <p:spPr>
            <a:xfrm rot="19677600">
              <a:off x="1265400" y="4069440"/>
              <a:ext cx="243000" cy="267480"/>
            </a:xfrm>
            <a:custGeom>
              <a:avLst/>
              <a:gdLst/>
              <a:ahLst/>
              <a:rect l="l" t="t" r="r" b="b"/>
              <a:pathLst>
                <a:path w="4229" h="4653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" name="CustomShape 24"/>
            <p:cNvSpPr/>
            <p:nvPr/>
          </p:nvSpPr>
          <p:spPr>
            <a:xfrm rot="19677600">
              <a:off x="1363680" y="4217400"/>
              <a:ext cx="204120" cy="198720"/>
            </a:xfrm>
            <a:custGeom>
              <a:avLst/>
              <a:gdLst/>
              <a:ahLst/>
              <a:rect l="l" t="t" r="r" b="b"/>
              <a:pathLst>
                <a:path w="3552" h="3456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" name="CustomShape 25"/>
            <p:cNvSpPr/>
            <p:nvPr/>
          </p:nvSpPr>
          <p:spPr>
            <a:xfrm rot="19677600">
              <a:off x="672480" y="4209480"/>
              <a:ext cx="545760" cy="284760"/>
            </a:xfrm>
            <a:custGeom>
              <a:avLst/>
              <a:gdLst/>
              <a:ahLst/>
              <a:rect l="l" t="t" r="r" b="b"/>
              <a:pathLst>
                <a:path w="9489" h="4951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" name="CustomShape 26"/>
            <p:cNvSpPr/>
            <p:nvPr/>
          </p:nvSpPr>
          <p:spPr>
            <a:xfrm rot="19677600">
              <a:off x="1018080" y="4385520"/>
              <a:ext cx="111240" cy="268560"/>
            </a:xfrm>
            <a:custGeom>
              <a:avLst/>
              <a:gdLst/>
              <a:ahLst/>
              <a:rect l="l" t="t" r="r" b="b"/>
              <a:pathLst>
                <a:path w="1941" h="4671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" name="CustomShape 27"/>
            <p:cNvSpPr/>
            <p:nvPr/>
          </p:nvSpPr>
          <p:spPr>
            <a:xfrm rot="19677600">
              <a:off x="924480" y="3992760"/>
              <a:ext cx="44640" cy="14040"/>
            </a:xfrm>
            <a:custGeom>
              <a:avLst/>
              <a:gdLst/>
              <a:ahLst/>
              <a:rect l="l" t="t" r="r" b="b"/>
              <a:pathLst>
                <a:path w="782" h="248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" name="CustomShape 28"/>
            <p:cNvSpPr/>
            <p:nvPr/>
          </p:nvSpPr>
          <p:spPr>
            <a:xfrm rot="19677600">
              <a:off x="1051200" y="3841200"/>
              <a:ext cx="251280" cy="352440"/>
            </a:xfrm>
            <a:custGeom>
              <a:avLst/>
              <a:gdLst/>
              <a:ahLst/>
              <a:rect l="l" t="t" r="r" b="b"/>
              <a:pathLst>
                <a:path w="4369" h="6128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" name="CustomShape 29"/>
            <p:cNvSpPr/>
            <p:nvPr/>
          </p:nvSpPr>
          <p:spPr>
            <a:xfrm rot="19677600">
              <a:off x="487440" y="4146840"/>
              <a:ext cx="723960" cy="776880"/>
            </a:xfrm>
            <a:custGeom>
              <a:avLst/>
              <a:gdLst/>
              <a:ahLst/>
              <a:rect l="l" t="t" r="r" b="b"/>
              <a:pathLst>
                <a:path w="12581" h="13503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" name="CustomShape 30"/>
            <p:cNvSpPr/>
            <p:nvPr/>
          </p:nvSpPr>
          <p:spPr>
            <a:xfrm rot="19677600">
              <a:off x="1365120" y="4335840"/>
              <a:ext cx="71280" cy="41400"/>
            </a:xfrm>
            <a:custGeom>
              <a:avLst/>
              <a:gdLst/>
              <a:ahLst/>
              <a:rect l="l" t="t" r="r" b="b"/>
              <a:pathLst>
                <a:path w="1247" h="727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" name="CustomShape 31"/>
            <p:cNvSpPr/>
            <p:nvPr/>
          </p:nvSpPr>
          <p:spPr>
            <a:xfrm rot="19677600">
              <a:off x="968400" y="3662280"/>
              <a:ext cx="309240" cy="1119600"/>
            </a:xfrm>
            <a:custGeom>
              <a:avLst/>
              <a:gdLst/>
              <a:ahLst/>
              <a:rect l="l" t="t" r="r" b="b"/>
              <a:pathLst>
                <a:path w="5377" h="19456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" name="CustomShape 32"/>
            <p:cNvSpPr/>
            <p:nvPr/>
          </p:nvSpPr>
          <p:spPr>
            <a:xfrm rot="19677600">
              <a:off x="749160" y="3854880"/>
              <a:ext cx="210240" cy="32040"/>
            </a:xfrm>
            <a:custGeom>
              <a:avLst/>
              <a:gdLst/>
              <a:ahLst/>
              <a:rect l="l" t="t" r="r" b="b"/>
              <a:pathLst>
                <a:path w="3656" h="563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" name="CustomShape 33"/>
            <p:cNvSpPr/>
            <p:nvPr/>
          </p:nvSpPr>
          <p:spPr>
            <a:xfrm rot="19677600">
              <a:off x="1290600" y="4518360"/>
              <a:ext cx="194760" cy="46800"/>
            </a:xfrm>
            <a:custGeom>
              <a:avLst/>
              <a:gdLst/>
              <a:ahLst/>
              <a:rect l="l" t="t" r="r" b="b"/>
              <a:pathLst>
                <a:path w="3392" h="819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" name="CustomShape 34"/>
            <p:cNvSpPr/>
            <p:nvPr/>
          </p:nvSpPr>
          <p:spPr>
            <a:xfrm rot="19677600">
              <a:off x="1052280" y="3931200"/>
              <a:ext cx="141840" cy="556920"/>
            </a:xfrm>
            <a:custGeom>
              <a:avLst/>
              <a:gdLst/>
              <a:ahLst/>
              <a:rect l="l" t="t" r="r" b="b"/>
              <a:pathLst>
                <a:path w="2470" h="968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4" name="CustomShape 35"/>
          <p:cNvSpPr/>
          <p:nvPr/>
        </p:nvSpPr>
        <p:spPr>
          <a:xfrm>
            <a:off x="383760" y="756720"/>
            <a:ext cx="658440" cy="541800"/>
          </a:xfrm>
          <a:custGeom>
            <a:avLst/>
            <a:gdLst/>
            <a:ahLst/>
            <a:rect l="l" t="t" r="r" b="b"/>
            <a:pathLst>
              <a:path w="11248" h="9258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" name="CustomShape 36"/>
          <p:cNvSpPr/>
          <p:nvPr/>
        </p:nvSpPr>
        <p:spPr>
          <a:xfrm rot="20693400">
            <a:off x="3597840" y="4728960"/>
            <a:ext cx="754920" cy="176400"/>
          </a:xfrm>
          <a:custGeom>
            <a:avLst/>
            <a:gdLst/>
            <a:ahLst/>
            <a:rect l="l" t="t" r="r" b="b"/>
            <a:pathLst>
              <a:path w="7397" h="1733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6" name="Group 37"/>
          <p:cNvGrpSpPr/>
          <p:nvPr/>
        </p:nvGrpSpPr>
        <p:grpSpPr>
          <a:xfrm>
            <a:off x="8692560" y="1738440"/>
            <a:ext cx="221400" cy="200520"/>
            <a:chOff x="8692560" y="1738440"/>
            <a:chExt cx="221400" cy="200520"/>
          </a:xfrm>
        </p:grpSpPr>
        <p:sp>
          <p:nvSpPr>
            <p:cNvPr id="37" name="CustomShape 38"/>
            <p:cNvSpPr/>
            <p:nvPr/>
          </p:nvSpPr>
          <p:spPr>
            <a:xfrm>
              <a:off x="8816400" y="1868040"/>
              <a:ext cx="97560" cy="7092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" name="CustomShape 39"/>
            <p:cNvSpPr/>
            <p:nvPr/>
          </p:nvSpPr>
          <p:spPr>
            <a:xfrm>
              <a:off x="8692560" y="1846080"/>
              <a:ext cx="97560" cy="7092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" name="CustomShape 40"/>
            <p:cNvSpPr/>
            <p:nvPr/>
          </p:nvSpPr>
          <p:spPr>
            <a:xfrm>
              <a:off x="8753760" y="1738440"/>
              <a:ext cx="97200" cy="70920"/>
            </a:xfrm>
            <a:custGeom>
              <a:avLst/>
              <a:gdLst/>
              <a:ahLst/>
              <a:rect l="l" t="t" r="r" b="b"/>
              <a:pathLst>
                <a:path w="977" h="715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0" name="CustomShape 41"/>
          <p:cNvSpPr/>
          <p:nvPr/>
        </p:nvSpPr>
        <p:spPr>
          <a:xfrm>
            <a:off x="8536320" y="4434120"/>
            <a:ext cx="609120" cy="954720"/>
          </a:xfrm>
          <a:custGeom>
            <a:avLst/>
            <a:gdLst/>
            <a:ahLst/>
            <a:rect l="l" t="t" r="r" b="b"/>
            <a:pathLst>
              <a:path w="14343" h="22473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CustomShape 42"/>
          <p:cNvSpPr/>
          <p:nvPr/>
        </p:nvSpPr>
        <p:spPr>
          <a:xfrm rot="15350400">
            <a:off x="1370880" y="4322880"/>
            <a:ext cx="1292400" cy="1177200"/>
          </a:xfrm>
          <a:custGeom>
            <a:avLst/>
            <a:gdLst/>
            <a:ahLst/>
            <a:rect l="l" t="t" r="r" b="b"/>
            <a:pathLst>
              <a:path w="17601" h="16033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2" name="Group 43"/>
          <p:cNvGrpSpPr/>
          <p:nvPr/>
        </p:nvGrpSpPr>
        <p:grpSpPr>
          <a:xfrm>
            <a:off x="1288080" y="762840"/>
            <a:ext cx="433440" cy="392760"/>
            <a:chOff x="1288080" y="762840"/>
            <a:chExt cx="433440" cy="392760"/>
          </a:xfrm>
        </p:grpSpPr>
        <p:sp>
          <p:nvSpPr>
            <p:cNvPr id="43" name="CustomShape 44"/>
            <p:cNvSpPr/>
            <p:nvPr/>
          </p:nvSpPr>
          <p:spPr>
            <a:xfrm>
              <a:off x="1530720" y="1016280"/>
              <a:ext cx="190800" cy="13932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" name="CustomShape 45"/>
            <p:cNvSpPr/>
            <p:nvPr/>
          </p:nvSpPr>
          <p:spPr>
            <a:xfrm>
              <a:off x="1288080" y="973440"/>
              <a:ext cx="190800" cy="13932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" name="CustomShape 46"/>
            <p:cNvSpPr/>
            <p:nvPr/>
          </p:nvSpPr>
          <p:spPr>
            <a:xfrm>
              <a:off x="1407960" y="762840"/>
              <a:ext cx="190440" cy="139320"/>
            </a:xfrm>
            <a:custGeom>
              <a:avLst/>
              <a:gdLst/>
              <a:ahLst/>
              <a:rect l="l" t="t" r="r" b="b"/>
              <a:pathLst>
                <a:path w="977" h="715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6" name="Group 47"/>
          <p:cNvGrpSpPr/>
          <p:nvPr/>
        </p:nvGrpSpPr>
        <p:grpSpPr>
          <a:xfrm>
            <a:off x="7782480" y="4586760"/>
            <a:ext cx="221400" cy="244440"/>
            <a:chOff x="7782480" y="4586760"/>
            <a:chExt cx="221400" cy="244440"/>
          </a:xfrm>
        </p:grpSpPr>
        <p:sp>
          <p:nvSpPr>
            <p:cNvPr id="47" name="CustomShape 48"/>
            <p:cNvSpPr/>
            <p:nvPr/>
          </p:nvSpPr>
          <p:spPr>
            <a:xfrm rot="16200000">
              <a:off x="7910640" y="4601160"/>
              <a:ext cx="107640" cy="7848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" name="CustomShape 49"/>
            <p:cNvSpPr/>
            <p:nvPr/>
          </p:nvSpPr>
          <p:spPr>
            <a:xfrm rot="16200000">
              <a:off x="7886520" y="4737960"/>
              <a:ext cx="107640" cy="7848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" name="CustomShape 50"/>
            <p:cNvSpPr/>
            <p:nvPr/>
          </p:nvSpPr>
          <p:spPr>
            <a:xfrm rot="16200000">
              <a:off x="7768080" y="4670640"/>
              <a:ext cx="107280" cy="78480"/>
            </a:xfrm>
            <a:custGeom>
              <a:avLst/>
              <a:gdLst/>
              <a:ahLst/>
              <a:rect l="l" t="t" r="r" b="b"/>
              <a:pathLst>
                <a:path w="977" h="715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0" name="CustomShape 51"/>
          <p:cNvSpPr/>
          <p:nvPr/>
        </p:nvSpPr>
        <p:spPr>
          <a:xfrm rot="582000">
            <a:off x="8313120" y="365760"/>
            <a:ext cx="467640" cy="109080"/>
          </a:xfrm>
          <a:custGeom>
            <a:avLst/>
            <a:gdLst/>
            <a:ahLst/>
            <a:rect l="l" t="t" r="r" b="b"/>
            <a:pathLst>
              <a:path w="7397" h="1733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1" name="Group 52"/>
          <p:cNvGrpSpPr/>
          <p:nvPr/>
        </p:nvGrpSpPr>
        <p:grpSpPr>
          <a:xfrm>
            <a:off x="324360" y="2819520"/>
            <a:ext cx="221760" cy="200160"/>
            <a:chOff x="324360" y="2819520"/>
            <a:chExt cx="221760" cy="200160"/>
          </a:xfrm>
        </p:grpSpPr>
        <p:sp>
          <p:nvSpPr>
            <p:cNvPr id="52" name="CustomShape 53"/>
            <p:cNvSpPr/>
            <p:nvPr/>
          </p:nvSpPr>
          <p:spPr>
            <a:xfrm>
              <a:off x="448560" y="2948760"/>
              <a:ext cx="97560" cy="7092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" name="CustomShape 54"/>
            <p:cNvSpPr/>
            <p:nvPr/>
          </p:nvSpPr>
          <p:spPr>
            <a:xfrm>
              <a:off x="324360" y="2927160"/>
              <a:ext cx="97560" cy="7092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" name="CustomShape 55"/>
            <p:cNvSpPr/>
            <p:nvPr/>
          </p:nvSpPr>
          <p:spPr>
            <a:xfrm>
              <a:off x="385560" y="2819520"/>
              <a:ext cx="97200" cy="70920"/>
            </a:xfrm>
            <a:custGeom>
              <a:avLst/>
              <a:gdLst/>
              <a:ahLst/>
              <a:rect l="l" t="t" r="r" b="b"/>
              <a:pathLst>
                <a:path w="977" h="715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5" name="Group 56"/>
          <p:cNvGrpSpPr/>
          <p:nvPr/>
        </p:nvGrpSpPr>
        <p:grpSpPr>
          <a:xfrm>
            <a:off x="7880040" y="4042440"/>
            <a:ext cx="395640" cy="325440"/>
            <a:chOff x="7880040" y="4042440"/>
            <a:chExt cx="395640" cy="325440"/>
          </a:xfrm>
        </p:grpSpPr>
        <p:sp>
          <p:nvSpPr>
            <p:cNvPr id="56" name="CustomShape 57"/>
            <p:cNvSpPr/>
            <p:nvPr/>
          </p:nvSpPr>
          <p:spPr>
            <a:xfrm>
              <a:off x="7893360" y="4066200"/>
              <a:ext cx="365040" cy="277920"/>
            </a:xfrm>
            <a:custGeom>
              <a:avLst/>
              <a:gdLst/>
              <a:ahLst/>
              <a:rect l="l" t="t" r="r" b="b"/>
              <a:pathLst>
                <a:path w="9368" h="7134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" name="CustomShape 58"/>
            <p:cNvSpPr/>
            <p:nvPr/>
          </p:nvSpPr>
          <p:spPr>
            <a:xfrm>
              <a:off x="7880040" y="4042440"/>
              <a:ext cx="395640" cy="325440"/>
            </a:xfrm>
            <a:custGeom>
              <a:avLst/>
              <a:gdLst/>
              <a:ahLst/>
              <a:rect l="l" t="t" r="r" b="b"/>
              <a:pathLst>
                <a:path w="10148" h="8357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8" name="Group 59"/>
          <p:cNvGrpSpPr/>
          <p:nvPr/>
        </p:nvGrpSpPr>
        <p:grpSpPr>
          <a:xfrm>
            <a:off x="996840" y="327240"/>
            <a:ext cx="367200" cy="325440"/>
            <a:chOff x="996840" y="327240"/>
            <a:chExt cx="367200" cy="325440"/>
          </a:xfrm>
        </p:grpSpPr>
        <p:sp>
          <p:nvSpPr>
            <p:cNvPr id="59" name="CustomShape 60"/>
            <p:cNvSpPr/>
            <p:nvPr/>
          </p:nvSpPr>
          <p:spPr>
            <a:xfrm>
              <a:off x="1014120" y="397440"/>
              <a:ext cx="337680" cy="240840"/>
            </a:xfrm>
            <a:custGeom>
              <a:avLst/>
              <a:gdLst/>
              <a:ahLst/>
              <a:rect l="l" t="t" r="r" b="b"/>
              <a:pathLst>
                <a:path w="12404" h="8851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" name="CustomShape 61"/>
            <p:cNvSpPr/>
            <p:nvPr/>
          </p:nvSpPr>
          <p:spPr>
            <a:xfrm>
              <a:off x="1195920" y="341280"/>
              <a:ext cx="134280" cy="92520"/>
            </a:xfrm>
            <a:custGeom>
              <a:avLst/>
              <a:gdLst/>
              <a:ahLst/>
              <a:rect l="l" t="t" r="r" b="b"/>
              <a:pathLst>
                <a:path w="4937" h="3408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" name="CustomShape 62"/>
            <p:cNvSpPr/>
            <p:nvPr/>
          </p:nvSpPr>
          <p:spPr>
            <a:xfrm>
              <a:off x="996840" y="327240"/>
              <a:ext cx="367200" cy="325440"/>
            </a:xfrm>
            <a:custGeom>
              <a:avLst/>
              <a:gdLst/>
              <a:ahLst/>
              <a:rect l="l" t="t" r="r" b="b"/>
              <a:pathLst>
                <a:path w="13478" h="11956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2" name="PlaceHolder 6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CustomShape 1"/>
          <p:cNvSpPr/>
          <p:nvPr/>
        </p:nvSpPr>
        <p:spPr>
          <a:xfrm rot="10800000">
            <a:off x="-75600" y="-38880"/>
            <a:ext cx="3508920" cy="1137600"/>
          </a:xfrm>
          <a:custGeom>
            <a:avLst/>
            <a:gdLst/>
            <a:ahLst/>
            <a:rect l="l" t="t" r="r" b="b"/>
            <a:pathLst>
              <a:path w="21862" h="7088">
                <a:moveTo>
                  <a:pt x="20392" y="0"/>
                </a:moveTo>
                <a:cubicBezTo>
                  <a:pt x="19697" y="0"/>
                  <a:pt x="19010" y="139"/>
                  <a:pt x="18446" y="437"/>
                </a:cubicBezTo>
                <a:cubicBezTo>
                  <a:pt x="17368" y="1003"/>
                  <a:pt x="16913" y="1997"/>
                  <a:pt x="16387" y="2893"/>
                </a:cubicBezTo>
                <a:cubicBezTo>
                  <a:pt x="15861" y="3789"/>
                  <a:pt x="15050" y="4733"/>
                  <a:pt x="13753" y="4924"/>
                </a:cubicBezTo>
                <a:cubicBezTo>
                  <a:pt x="13587" y="4948"/>
                  <a:pt x="13420" y="4959"/>
                  <a:pt x="13253" y="4959"/>
                </a:cubicBezTo>
                <a:cubicBezTo>
                  <a:pt x="12545" y="4959"/>
                  <a:pt x="11838" y="4765"/>
                  <a:pt x="11156" y="4596"/>
                </a:cubicBezTo>
                <a:cubicBezTo>
                  <a:pt x="10391" y="4408"/>
                  <a:pt x="9551" y="4258"/>
                  <a:pt x="8748" y="4258"/>
                </a:cubicBezTo>
                <a:cubicBezTo>
                  <a:pt x="8042" y="4258"/>
                  <a:pt x="7365" y="4373"/>
                  <a:pt x="6793" y="4680"/>
                </a:cubicBezTo>
                <a:cubicBezTo>
                  <a:pt x="5978" y="5117"/>
                  <a:pt x="5461" y="5904"/>
                  <a:pt x="4593" y="6207"/>
                </a:cubicBezTo>
                <a:cubicBezTo>
                  <a:pt x="4569" y="6215"/>
                  <a:pt x="4545" y="6224"/>
                  <a:pt x="4519" y="6231"/>
                </a:cubicBezTo>
                <a:cubicBezTo>
                  <a:pt x="4407" y="6267"/>
                  <a:pt x="4286" y="6293"/>
                  <a:pt x="4160" y="6310"/>
                </a:cubicBezTo>
                <a:cubicBezTo>
                  <a:pt x="4052" y="6325"/>
                  <a:pt x="3944" y="6331"/>
                  <a:pt x="3836" y="6331"/>
                </a:cubicBezTo>
                <a:cubicBezTo>
                  <a:pt x="3306" y="6331"/>
                  <a:pt x="2774" y="6185"/>
                  <a:pt x="2236" y="6169"/>
                </a:cubicBezTo>
                <a:cubicBezTo>
                  <a:pt x="2205" y="6168"/>
                  <a:pt x="2173" y="6167"/>
                  <a:pt x="2142" y="6167"/>
                </a:cubicBezTo>
                <a:cubicBezTo>
                  <a:pt x="1432" y="6167"/>
                  <a:pt x="726" y="6406"/>
                  <a:pt x="265" y="6805"/>
                </a:cubicBezTo>
                <a:cubicBezTo>
                  <a:pt x="165" y="6893"/>
                  <a:pt x="77" y="6988"/>
                  <a:pt x="1" y="7088"/>
                </a:cubicBezTo>
                <a:lnTo>
                  <a:pt x="21862" y="7088"/>
                </a:lnTo>
                <a:lnTo>
                  <a:pt x="21862" y="210"/>
                </a:lnTo>
                <a:cubicBezTo>
                  <a:pt x="21397" y="73"/>
                  <a:pt x="20892" y="0"/>
                  <a:pt x="20392" y="0"/>
                </a:cubicBezTo>
                <a:close/>
              </a:path>
            </a:pathLst>
          </a:custGeom>
          <a:solidFill>
            <a:srgbClr val="ccb1fe">
              <a:alpha val="49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4" name="CustomShape 2"/>
          <p:cNvSpPr/>
          <p:nvPr/>
        </p:nvSpPr>
        <p:spPr>
          <a:xfrm rot="10800000">
            <a:off x="7074000" y="4276440"/>
            <a:ext cx="2111400" cy="1036080"/>
          </a:xfrm>
          <a:custGeom>
            <a:avLst/>
            <a:gdLst/>
            <a:ahLst/>
            <a:rect l="l" t="t" r="r" b="b"/>
            <a:pathLst>
              <a:path w="13155" h="6456">
                <a:moveTo>
                  <a:pt x="1821" y="0"/>
                </a:moveTo>
                <a:lnTo>
                  <a:pt x="1821" y="3"/>
                </a:lnTo>
                <a:lnTo>
                  <a:pt x="0" y="4"/>
                </a:lnTo>
                <a:lnTo>
                  <a:pt x="0" y="222"/>
                </a:lnTo>
                <a:lnTo>
                  <a:pt x="0" y="1236"/>
                </a:lnTo>
                <a:lnTo>
                  <a:pt x="0" y="2358"/>
                </a:lnTo>
                <a:lnTo>
                  <a:pt x="1" y="3370"/>
                </a:lnTo>
                <a:lnTo>
                  <a:pt x="1" y="4493"/>
                </a:lnTo>
                <a:lnTo>
                  <a:pt x="1" y="5504"/>
                </a:lnTo>
                <a:lnTo>
                  <a:pt x="1" y="6178"/>
                </a:lnTo>
                <a:cubicBezTo>
                  <a:pt x="369" y="6349"/>
                  <a:pt x="770" y="6456"/>
                  <a:pt x="1177" y="6456"/>
                </a:cubicBezTo>
                <a:cubicBezTo>
                  <a:pt x="1363" y="6456"/>
                  <a:pt x="1550" y="6434"/>
                  <a:pt x="1736" y="6385"/>
                </a:cubicBezTo>
                <a:cubicBezTo>
                  <a:pt x="1764" y="6378"/>
                  <a:pt x="1794" y="6370"/>
                  <a:pt x="1822" y="6361"/>
                </a:cubicBezTo>
                <a:cubicBezTo>
                  <a:pt x="1843" y="6355"/>
                  <a:pt x="1862" y="6348"/>
                  <a:pt x="1882" y="6342"/>
                </a:cubicBezTo>
                <a:cubicBezTo>
                  <a:pt x="2342" y="6188"/>
                  <a:pt x="2719" y="5901"/>
                  <a:pt x="3050" y="5558"/>
                </a:cubicBezTo>
                <a:cubicBezTo>
                  <a:pt x="3068" y="5540"/>
                  <a:pt x="3085" y="5522"/>
                  <a:pt x="3102" y="5503"/>
                </a:cubicBezTo>
                <a:cubicBezTo>
                  <a:pt x="3398" y="5189"/>
                  <a:pt x="3657" y="4831"/>
                  <a:pt x="3908" y="4490"/>
                </a:cubicBezTo>
                <a:cubicBezTo>
                  <a:pt x="3908" y="4490"/>
                  <a:pt x="3909" y="4490"/>
                  <a:pt x="3909" y="4489"/>
                </a:cubicBezTo>
                <a:cubicBezTo>
                  <a:pt x="3923" y="4471"/>
                  <a:pt x="3936" y="4455"/>
                  <a:pt x="3949" y="4436"/>
                </a:cubicBezTo>
                <a:cubicBezTo>
                  <a:pt x="4217" y="4078"/>
                  <a:pt x="4522" y="3714"/>
                  <a:pt x="4875" y="3424"/>
                </a:cubicBezTo>
                <a:cubicBezTo>
                  <a:pt x="4897" y="3405"/>
                  <a:pt x="4919" y="3387"/>
                  <a:pt x="4942" y="3369"/>
                </a:cubicBezTo>
                <a:cubicBezTo>
                  <a:pt x="5319" y="3071"/>
                  <a:pt x="5750" y="2859"/>
                  <a:pt x="6248" y="2826"/>
                </a:cubicBezTo>
                <a:cubicBezTo>
                  <a:pt x="6296" y="2822"/>
                  <a:pt x="6344" y="2821"/>
                  <a:pt x="6391" y="2821"/>
                </a:cubicBezTo>
                <a:cubicBezTo>
                  <a:pt x="7025" y="2821"/>
                  <a:pt x="7616" y="3105"/>
                  <a:pt x="8200" y="3368"/>
                </a:cubicBezTo>
                <a:cubicBezTo>
                  <a:pt x="8240" y="3387"/>
                  <a:pt x="8281" y="3405"/>
                  <a:pt x="8323" y="3423"/>
                </a:cubicBezTo>
                <a:cubicBezTo>
                  <a:pt x="8382" y="3449"/>
                  <a:pt x="8442" y="3475"/>
                  <a:pt x="8501" y="3501"/>
                </a:cubicBezTo>
                <a:cubicBezTo>
                  <a:pt x="9052" y="3734"/>
                  <a:pt x="9659" y="3908"/>
                  <a:pt x="10259" y="3908"/>
                </a:cubicBezTo>
                <a:cubicBezTo>
                  <a:pt x="10487" y="3908"/>
                  <a:pt x="10715" y="3882"/>
                  <a:pt x="10937" y="3826"/>
                </a:cubicBezTo>
                <a:cubicBezTo>
                  <a:pt x="11253" y="3746"/>
                  <a:pt x="11547" y="3604"/>
                  <a:pt x="11810" y="3423"/>
                </a:cubicBezTo>
                <a:cubicBezTo>
                  <a:pt x="11835" y="3405"/>
                  <a:pt x="11861" y="3387"/>
                  <a:pt x="11886" y="3368"/>
                </a:cubicBezTo>
                <a:cubicBezTo>
                  <a:pt x="11986" y="3295"/>
                  <a:pt x="12081" y="3217"/>
                  <a:pt x="12169" y="3134"/>
                </a:cubicBezTo>
                <a:cubicBezTo>
                  <a:pt x="12416" y="2906"/>
                  <a:pt x="12624" y="2641"/>
                  <a:pt x="12783" y="2355"/>
                </a:cubicBezTo>
                <a:cubicBezTo>
                  <a:pt x="12794" y="2337"/>
                  <a:pt x="12805" y="2319"/>
                  <a:pt x="12814" y="2300"/>
                </a:cubicBezTo>
                <a:cubicBezTo>
                  <a:pt x="12983" y="1983"/>
                  <a:pt x="13095" y="1639"/>
                  <a:pt x="13135" y="1287"/>
                </a:cubicBezTo>
                <a:cubicBezTo>
                  <a:pt x="13137" y="1269"/>
                  <a:pt x="13139" y="1251"/>
                  <a:pt x="13141" y="1232"/>
                </a:cubicBezTo>
                <a:cubicBezTo>
                  <a:pt x="13152" y="1109"/>
                  <a:pt x="13155" y="984"/>
                  <a:pt x="13149" y="860"/>
                </a:cubicBezTo>
                <a:cubicBezTo>
                  <a:pt x="13137" y="644"/>
                  <a:pt x="13096" y="428"/>
                  <a:pt x="13028" y="222"/>
                </a:cubicBezTo>
                <a:cubicBezTo>
                  <a:pt x="13023" y="204"/>
                  <a:pt x="13017" y="185"/>
                  <a:pt x="13010" y="167"/>
                </a:cubicBezTo>
                <a:cubicBezTo>
                  <a:pt x="12991" y="111"/>
                  <a:pt x="12969" y="56"/>
                  <a:pt x="12946" y="1"/>
                </a:cubicBezTo>
                <a:lnTo>
                  <a:pt x="1880" y="3"/>
                </a:lnTo>
                <a:lnTo>
                  <a:pt x="1880" y="0"/>
                </a:lnTo>
                <a:close/>
              </a:path>
            </a:pathLst>
          </a:custGeom>
          <a:solidFill>
            <a:srgbClr val="ccb1fe">
              <a:alpha val="49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5" name="CustomShape 3"/>
          <p:cNvSpPr/>
          <p:nvPr/>
        </p:nvSpPr>
        <p:spPr>
          <a:xfrm rot="10800000">
            <a:off x="-321480" y="3911400"/>
            <a:ext cx="4631040" cy="1561320"/>
          </a:xfrm>
          <a:custGeom>
            <a:avLst/>
            <a:gdLst/>
            <a:ahLst/>
            <a:rect l="l" t="t" r="r" b="b"/>
            <a:pathLst>
              <a:path w="28851" h="9729">
                <a:moveTo>
                  <a:pt x="943" y="0"/>
                </a:moveTo>
                <a:cubicBezTo>
                  <a:pt x="631" y="0"/>
                  <a:pt x="337" y="87"/>
                  <a:pt x="179" y="380"/>
                </a:cubicBezTo>
                <a:cubicBezTo>
                  <a:pt x="1" y="711"/>
                  <a:pt x="78" y="1189"/>
                  <a:pt x="451" y="1303"/>
                </a:cubicBezTo>
                <a:cubicBezTo>
                  <a:pt x="355" y="2313"/>
                  <a:pt x="452" y="3522"/>
                  <a:pt x="1499" y="3989"/>
                </a:cubicBezTo>
                <a:cubicBezTo>
                  <a:pt x="1785" y="4117"/>
                  <a:pt x="2088" y="4165"/>
                  <a:pt x="2396" y="4165"/>
                </a:cubicBezTo>
                <a:cubicBezTo>
                  <a:pt x="3000" y="4165"/>
                  <a:pt x="3625" y="3981"/>
                  <a:pt x="4188" y="3848"/>
                </a:cubicBezTo>
                <a:cubicBezTo>
                  <a:pt x="4624" y="3745"/>
                  <a:pt x="5112" y="3633"/>
                  <a:pt x="5582" y="3633"/>
                </a:cubicBezTo>
                <a:cubicBezTo>
                  <a:pt x="6044" y="3633"/>
                  <a:pt x="6489" y="3741"/>
                  <a:pt x="6852" y="4069"/>
                </a:cubicBezTo>
                <a:cubicBezTo>
                  <a:pt x="7560" y="4711"/>
                  <a:pt x="7722" y="5737"/>
                  <a:pt x="8257" y="6500"/>
                </a:cubicBezTo>
                <a:cubicBezTo>
                  <a:pt x="8521" y="6876"/>
                  <a:pt x="8874" y="7178"/>
                  <a:pt x="9322" y="7300"/>
                </a:cubicBezTo>
                <a:cubicBezTo>
                  <a:pt x="9482" y="7344"/>
                  <a:pt x="9645" y="7363"/>
                  <a:pt x="9808" y="7363"/>
                </a:cubicBezTo>
                <a:cubicBezTo>
                  <a:pt x="10078" y="7363"/>
                  <a:pt x="10348" y="7310"/>
                  <a:pt x="10606" y="7231"/>
                </a:cubicBezTo>
                <a:cubicBezTo>
                  <a:pt x="11498" y="6959"/>
                  <a:pt x="12280" y="6380"/>
                  <a:pt x="13194" y="6184"/>
                </a:cubicBezTo>
                <a:cubicBezTo>
                  <a:pt x="13322" y="6156"/>
                  <a:pt x="13450" y="6141"/>
                  <a:pt x="13577" y="6141"/>
                </a:cubicBezTo>
                <a:cubicBezTo>
                  <a:pt x="13849" y="6141"/>
                  <a:pt x="14113" y="6211"/>
                  <a:pt x="14347" y="6376"/>
                </a:cubicBezTo>
                <a:cubicBezTo>
                  <a:pt x="14724" y="6643"/>
                  <a:pt x="14907" y="7097"/>
                  <a:pt x="15047" y="7521"/>
                </a:cubicBezTo>
                <a:cubicBezTo>
                  <a:pt x="15341" y="8400"/>
                  <a:pt x="15592" y="9554"/>
                  <a:pt x="16688" y="9709"/>
                </a:cubicBezTo>
                <a:cubicBezTo>
                  <a:pt x="16781" y="9722"/>
                  <a:pt x="16872" y="9728"/>
                  <a:pt x="16961" y="9728"/>
                </a:cubicBezTo>
                <a:cubicBezTo>
                  <a:pt x="18160" y="9728"/>
                  <a:pt x="18967" y="8588"/>
                  <a:pt x="19887" y="7966"/>
                </a:cubicBezTo>
                <a:cubicBezTo>
                  <a:pt x="20301" y="7685"/>
                  <a:pt x="20755" y="7537"/>
                  <a:pt x="21232" y="7537"/>
                </a:cubicBezTo>
                <a:cubicBezTo>
                  <a:pt x="21401" y="7537"/>
                  <a:pt x="21572" y="7556"/>
                  <a:pt x="21746" y="7593"/>
                </a:cubicBezTo>
                <a:cubicBezTo>
                  <a:pt x="22408" y="7736"/>
                  <a:pt x="23015" y="8087"/>
                  <a:pt x="23550" y="8494"/>
                </a:cubicBezTo>
                <a:cubicBezTo>
                  <a:pt x="24053" y="8876"/>
                  <a:pt x="24539" y="9361"/>
                  <a:pt x="25189" y="9466"/>
                </a:cubicBezTo>
                <a:cubicBezTo>
                  <a:pt x="25284" y="9481"/>
                  <a:pt x="25378" y="9489"/>
                  <a:pt x="25473" y="9489"/>
                </a:cubicBezTo>
                <a:cubicBezTo>
                  <a:pt x="26024" y="9489"/>
                  <a:pt x="26554" y="9240"/>
                  <a:pt x="26991" y="8910"/>
                </a:cubicBezTo>
                <a:cubicBezTo>
                  <a:pt x="27838" y="8271"/>
                  <a:pt x="28376" y="7319"/>
                  <a:pt x="28611" y="6292"/>
                </a:cubicBezTo>
                <a:cubicBezTo>
                  <a:pt x="28851" y="5239"/>
                  <a:pt x="28800" y="4124"/>
                  <a:pt x="28525" y="3084"/>
                </a:cubicBezTo>
                <a:cubicBezTo>
                  <a:pt x="28226" y="1958"/>
                  <a:pt x="27654" y="694"/>
                  <a:pt x="26488" y="261"/>
                </a:cubicBezTo>
                <a:cubicBezTo>
                  <a:pt x="26074" y="106"/>
                  <a:pt x="25631" y="64"/>
                  <a:pt x="25188" y="64"/>
                </a:cubicBezTo>
                <a:cubicBezTo>
                  <a:pt x="24971" y="64"/>
                  <a:pt x="24753" y="74"/>
                  <a:pt x="24540" y="86"/>
                </a:cubicBezTo>
                <a:cubicBezTo>
                  <a:pt x="23776" y="131"/>
                  <a:pt x="23013" y="188"/>
                  <a:pt x="22250" y="248"/>
                </a:cubicBezTo>
                <a:cubicBezTo>
                  <a:pt x="20720" y="367"/>
                  <a:pt x="19190" y="503"/>
                  <a:pt x="17661" y="628"/>
                </a:cubicBezTo>
                <a:cubicBezTo>
                  <a:pt x="15187" y="828"/>
                  <a:pt x="12704" y="996"/>
                  <a:pt x="10221" y="996"/>
                </a:cubicBezTo>
                <a:cubicBezTo>
                  <a:pt x="9649" y="996"/>
                  <a:pt x="9077" y="987"/>
                  <a:pt x="8505" y="967"/>
                </a:cubicBezTo>
                <a:cubicBezTo>
                  <a:pt x="6985" y="916"/>
                  <a:pt x="5467" y="790"/>
                  <a:pt x="3966" y="555"/>
                </a:cubicBezTo>
                <a:cubicBezTo>
                  <a:pt x="3209" y="436"/>
                  <a:pt x="2459" y="290"/>
                  <a:pt x="1714" y="116"/>
                </a:cubicBezTo>
                <a:cubicBezTo>
                  <a:pt x="1493" y="64"/>
                  <a:pt x="1211" y="0"/>
                  <a:pt x="943" y="0"/>
                </a:cubicBezTo>
                <a:close/>
              </a:path>
            </a:pathLst>
          </a:custGeom>
          <a:solidFill>
            <a:srgbClr val="ff6ea7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6" name="CustomShape 4"/>
          <p:cNvSpPr/>
          <p:nvPr/>
        </p:nvSpPr>
        <p:spPr>
          <a:xfrm rot="10800000">
            <a:off x="7238880" y="-282960"/>
            <a:ext cx="2349360" cy="3352320"/>
          </a:xfrm>
          <a:custGeom>
            <a:avLst/>
            <a:gdLst/>
            <a:ahLst/>
            <a:rect l="l" t="t" r="r" b="b"/>
            <a:pathLst>
              <a:path w="14638" h="20886">
                <a:moveTo>
                  <a:pt x="3191" y="1"/>
                </a:moveTo>
                <a:cubicBezTo>
                  <a:pt x="2885" y="1"/>
                  <a:pt x="2576" y="81"/>
                  <a:pt x="2295" y="191"/>
                </a:cubicBezTo>
                <a:cubicBezTo>
                  <a:pt x="1899" y="349"/>
                  <a:pt x="1532" y="564"/>
                  <a:pt x="1185" y="809"/>
                </a:cubicBezTo>
                <a:cubicBezTo>
                  <a:pt x="1218" y="721"/>
                  <a:pt x="1252" y="633"/>
                  <a:pt x="1287" y="547"/>
                </a:cubicBezTo>
                <a:cubicBezTo>
                  <a:pt x="1332" y="438"/>
                  <a:pt x="1242" y="367"/>
                  <a:pt x="1149" y="367"/>
                </a:cubicBezTo>
                <a:cubicBezTo>
                  <a:pt x="1089" y="367"/>
                  <a:pt x="1027" y="397"/>
                  <a:pt x="998" y="467"/>
                </a:cubicBezTo>
                <a:cubicBezTo>
                  <a:pt x="147" y="2564"/>
                  <a:pt x="0" y="4857"/>
                  <a:pt x="71" y="7096"/>
                </a:cubicBezTo>
                <a:cubicBezTo>
                  <a:pt x="107" y="8264"/>
                  <a:pt x="200" y="9428"/>
                  <a:pt x="285" y="10592"/>
                </a:cubicBezTo>
                <a:cubicBezTo>
                  <a:pt x="378" y="11838"/>
                  <a:pt x="471" y="13083"/>
                  <a:pt x="565" y="14328"/>
                </a:cubicBezTo>
                <a:cubicBezTo>
                  <a:pt x="660" y="15573"/>
                  <a:pt x="755" y="16818"/>
                  <a:pt x="852" y="18063"/>
                </a:cubicBezTo>
                <a:cubicBezTo>
                  <a:pt x="895" y="18617"/>
                  <a:pt x="909" y="19183"/>
                  <a:pt x="997" y="19731"/>
                </a:cubicBezTo>
                <a:cubicBezTo>
                  <a:pt x="1063" y="20137"/>
                  <a:pt x="1227" y="20580"/>
                  <a:pt x="1623" y="20768"/>
                </a:cubicBezTo>
                <a:cubicBezTo>
                  <a:pt x="1853" y="20878"/>
                  <a:pt x="2108" y="20885"/>
                  <a:pt x="2359" y="20885"/>
                </a:cubicBezTo>
                <a:cubicBezTo>
                  <a:pt x="2678" y="20885"/>
                  <a:pt x="2997" y="20884"/>
                  <a:pt x="3315" y="20883"/>
                </a:cubicBezTo>
                <a:cubicBezTo>
                  <a:pt x="3934" y="20882"/>
                  <a:pt x="4551" y="20881"/>
                  <a:pt x="5168" y="20880"/>
                </a:cubicBezTo>
                <a:cubicBezTo>
                  <a:pt x="6413" y="20878"/>
                  <a:pt x="7658" y="20875"/>
                  <a:pt x="8904" y="20873"/>
                </a:cubicBezTo>
                <a:cubicBezTo>
                  <a:pt x="8946" y="20873"/>
                  <a:pt x="8987" y="20873"/>
                  <a:pt x="9029" y="20873"/>
                </a:cubicBezTo>
                <a:cubicBezTo>
                  <a:pt x="9733" y="20873"/>
                  <a:pt x="10440" y="20882"/>
                  <a:pt x="11147" y="20882"/>
                </a:cubicBezTo>
                <a:cubicBezTo>
                  <a:pt x="11621" y="20882"/>
                  <a:pt x="12096" y="20878"/>
                  <a:pt x="12569" y="20863"/>
                </a:cubicBezTo>
                <a:cubicBezTo>
                  <a:pt x="13054" y="20848"/>
                  <a:pt x="13560" y="20768"/>
                  <a:pt x="13928" y="20425"/>
                </a:cubicBezTo>
                <a:cubicBezTo>
                  <a:pt x="14266" y="20112"/>
                  <a:pt x="14409" y="19650"/>
                  <a:pt x="14479" y="19208"/>
                </a:cubicBezTo>
                <a:cubicBezTo>
                  <a:pt x="14615" y="18346"/>
                  <a:pt x="14637" y="17435"/>
                  <a:pt x="14556" y="16567"/>
                </a:cubicBezTo>
                <a:cubicBezTo>
                  <a:pt x="14480" y="15744"/>
                  <a:pt x="14290" y="14898"/>
                  <a:pt x="13827" y="14200"/>
                </a:cubicBezTo>
                <a:cubicBezTo>
                  <a:pt x="13606" y="13867"/>
                  <a:pt x="13329" y="13578"/>
                  <a:pt x="13000" y="13350"/>
                </a:cubicBezTo>
                <a:cubicBezTo>
                  <a:pt x="12618" y="13086"/>
                  <a:pt x="12175" y="12928"/>
                  <a:pt x="11727" y="12811"/>
                </a:cubicBezTo>
                <a:cubicBezTo>
                  <a:pt x="10841" y="12580"/>
                  <a:pt x="9808" y="12500"/>
                  <a:pt x="9119" y="11827"/>
                </a:cubicBezTo>
                <a:cubicBezTo>
                  <a:pt x="8381" y="11106"/>
                  <a:pt x="8246" y="10000"/>
                  <a:pt x="8306" y="9020"/>
                </a:cubicBezTo>
                <a:cubicBezTo>
                  <a:pt x="8344" y="8404"/>
                  <a:pt x="8449" y="7795"/>
                  <a:pt x="8518" y="7181"/>
                </a:cubicBezTo>
                <a:cubicBezTo>
                  <a:pt x="8574" y="6676"/>
                  <a:pt x="8621" y="6136"/>
                  <a:pt x="8417" y="5654"/>
                </a:cubicBezTo>
                <a:cubicBezTo>
                  <a:pt x="7771" y="4140"/>
                  <a:pt x="5341" y="4868"/>
                  <a:pt x="4856" y="3246"/>
                </a:cubicBezTo>
                <a:cubicBezTo>
                  <a:pt x="4619" y="2457"/>
                  <a:pt x="4843" y="1582"/>
                  <a:pt x="4492" y="818"/>
                </a:cubicBezTo>
                <a:cubicBezTo>
                  <a:pt x="4321" y="450"/>
                  <a:pt x="3993" y="161"/>
                  <a:pt x="3598" y="53"/>
                </a:cubicBezTo>
                <a:cubicBezTo>
                  <a:pt x="3465" y="17"/>
                  <a:pt x="3328" y="1"/>
                  <a:pt x="3191" y="1"/>
                </a:cubicBezTo>
                <a:close/>
              </a:path>
            </a:pathLst>
          </a:custGeom>
          <a:solidFill>
            <a:srgbClr val="ffe652">
              <a:alpha val="5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7" name="PlaceHolder 5"/>
          <p:cNvSpPr>
            <a:spLocks noGrp="1"/>
          </p:cNvSpPr>
          <p:nvPr>
            <p:ph type="title"/>
          </p:nvPr>
        </p:nvSpPr>
        <p:spPr>
          <a:xfrm>
            <a:off x="2715840" y="758880"/>
            <a:ext cx="3712320" cy="575640"/>
          </a:xfrm>
          <a:prstGeom prst="rect">
            <a:avLst/>
          </a:prstGeom>
        </p:spPr>
        <p:txBody>
          <a:bodyPr tIns="91440" bIns="91440">
            <a:noAutofit/>
          </a:bodyPr>
          <a:p>
            <a:r>
              <a:rPr b="0" lang="ro-RO" sz="21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ro-RO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8" name="CustomShape 6"/>
          <p:cNvSpPr/>
          <p:nvPr/>
        </p:nvSpPr>
        <p:spPr>
          <a:xfrm rot="10546200">
            <a:off x="1017000" y="204120"/>
            <a:ext cx="1056960" cy="823320"/>
          </a:xfrm>
          <a:custGeom>
            <a:avLst/>
            <a:gdLst/>
            <a:ahLst/>
            <a:rect l="l" t="t" r="r" b="b"/>
            <a:pathLst>
              <a:path w="17601" h="16033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39" name="Group 7"/>
          <p:cNvGrpSpPr/>
          <p:nvPr/>
        </p:nvGrpSpPr>
        <p:grpSpPr>
          <a:xfrm>
            <a:off x="1642320" y="4509000"/>
            <a:ext cx="220680" cy="228960"/>
            <a:chOff x="1642320" y="4509000"/>
            <a:chExt cx="220680" cy="228960"/>
          </a:xfrm>
        </p:grpSpPr>
        <p:sp>
          <p:nvSpPr>
            <p:cNvPr id="640" name="CustomShape 8"/>
            <p:cNvSpPr/>
            <p:nvPr/>
          </p:nvSpPr>
          <p:spPr>
            <a:xfrm rot="11700000">
              <a:off x="1649520" y="4520160"/>
              <a:ext cx="94680" cy="6912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1" name="CustomShape 9"/>
            <p:cNvSpPr/>
            <p:nvPr/>
          </p:nvSpPr>
          <p:spPr>
            <a:xfrm rot="11700000">
              <a:off x="1760760" y="4572000"/>
              <a:ext cx="94680" cy="6912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2" name="CustomShape 10"/>
            <p:cNvSpPr/>
            <p:nvPr/>
          </p:nvSpPr>
          <p:spPr>
            <a:xfrm rot="11700000">
              <a:off x="1675800" y="4657680"/>
              <a:ext cx="94680" cy="69120"/>
            </a:xfrm>
            <a:custGeom>
              <a:avLst/>
              <a:gdLst/>
              <a:ahLst/>
              <a:rect l="l" t="t" r="r" b="b"/>
              <a:pathLst>
                <a:path w="977" h="715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43" name="CustomShape 11"/>
          <p:cNvSpPr/>
          <p:nvPr/>
        </p:nvSpPr>
        <p:spPr>
          <a:xfrm rot="20949000">
            <a:off x="207360" y="4628880"/>
            <a:ext cx="827280" cy="193680"/>
          </a:xfrm>
          <a:custGeom>
            <a:avLst/>
            <a:gdLst/>
            <a:ahLst/>
            <a:rect l="l" t="t" r="r" b="b"/>
            <a:pathLst>
              <a:path w="7397" h="1733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44" name="Group 12"/>
          <p:cNvGrpSpPr/>
          <p:nvPr/>
        </p:nvGrpSpPr>
        <p:grpSpPr>
          <a:xfrm>
            <a:off x="275040" y="539640"/>
            <a:ext cx="438120" cy="397080"/>
            <a:chOff x="275040" y="539640"/>
            <a:chExt cx="438120" cy="397080"/>
          </a:xfrm>
        </p:grpSpPr>
        <p:sp>
          <p:nvSpPr>
            <p:cNvPr id="645" name="CustomShape 13"/>
            <p:cNvSpPr/>
            <p:nvPr/>
          </p:nvSpPr>
          <p:spPr>
            <a:xfrm rot="10800000">
              <a:off x="275040" y="539280"/>
              <a:ext cx="192960" cy="14076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6" name="CustomShape 14"/>
            <p:cNvSpPr/>
            <p:nvPr/>
          </p:nvSpPr>
          <p:spPr>
            <a:xfrm rot="10800000">
              <a:off x="520200" y="582840"/>
              <a:ext cx="192960" cy="14076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7" name="CustomShape 15"/>
            <p:cNvSpPr/>
            <p:nvPr/>
          </p:nvSpPr>
          <p:spPr>
            <a:xfrm rot="10800000">
              <a:off x="399600" y="795960"/>
              <a:ext cx="192600" cy="140760"/>
            </a:xfrm>
            <a:custGeom>
              <a:avLst/>
              <a:gdLst/>
              <a:ahLst/>
              <a:rect l="l" t="t" r="r" b="b"/>
              <a:pathLst>
                <a:path w="977" h="715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48" name="Group 16"/>
          <p:cNvGrpSpPr/>
          <p:nvPr/>
        </p:nvGrpSpPr>
        <p:grpSpPr>
          <a:xfrm>
            <a:off x="8111880" y="606600"/>
            <a:ext cx="300600" cy="268200"/>
            <a:chOff x="8111880" y="606600"/>
            <a:chExt cx="300600" cy="268200"/>
          </a:xfrm>
        </p:grpSpPr>
        <p:sp>
          <p:nvSpPr>
            <p:cNvPr id="649" name="CustomShape 17"/>
            <p:cNvSpPr/>
            <p:nvPr/>
          </p:nvSpPr>
          <p:spPr>
            <a:xfrm rot="18000000">
              <a:off x="8289360" y="647280"/>
              <a:ext cx="115200" cy="8424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0" name="CustomShape 18"/>
            <p:cNvSpPr/>
            <p:nvPr/>
          </p:nvSpPr>
          <p:spPr>
            <a:xfrm rot="18000000">
              <a:off x="8193600" y="761400"/>
              <a:ext cx="115200" cy="8424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1" name="CustomShape 19"/>
            <p:cNvSpPr/>
            <p:nvPr/>
          </p:nvSpPr>
          <p:spPr>
            <a:xfrm rot="18000000">
              <a:off x="8119440" y="635040"/>
              <a:ext cx="115200" cy="84240"/>
            </a:xfrm>
            <a:custGeom>
              <a:avLst/>
              <a:gdLst/>
              <a:ahLst/>
              <a:rect l="l" t="t" r="r" b="b"/>
              <a:pathLst>
                <a:path w="977" h="715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52" name="CustomShape 20"/>
          <p:cNvSpPr/>
          <p:nvPr/>
        </p:nvSpPr>
        <p:spPr>
          <a:xfrm rot="11700000">
            <a:off x="6802200" y="268200"/>
            <a:ext cx="1037520" cy="243000"/>
          </a:xfrm>
          <a:custGeom>
            <a:avLst/>
            <a:gdLst/>
            <a:ahLst/>
            <a:rect l="l" t="t" r="r" b="b"/>
            <a:pathLst>
              <a:path w="7397" h="1733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3" name="CustomShape 21"/>
          <p:cNvSpPr/>
          <p:nvPr/>
        </p:nvSpPr>
        <p:spPr>
          <a:xfrm rot="11700000">
            <a:off x="8357040" y="3991680"/>
            <a:ext cx="449640" cy="664920"/>
          </a:xfrm>
          <a:custGeom>
            <a:avLst/>
            <a:gdLst/>
            <a:ahLst/>
            <a:rect l="l" t="t" r="r" b="b"/>
            <a:pathLst>
              <a:path w="10628" h="15713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54" name="Group 22"/>
          <p:cNvGrpSpPr/>
          <p:nvPr/>
        </p:nvGrpSpPr>
        <p:grpSpPr>
          <a:xfrm>
            <a:off x="7759800" y="4488480"/>
            <a:ext cx="351360" cy="338040"/>
            <a:chOff x="7759800" y="4488480"/>
            <a:chExt cx="351360" cy="338040"/>
          </a:xfrm>
        </p:grpSpPr>
        <p:sp>
          <p:nvSpPr>
            <p:cNvPr id="655" name="CustomShape 23"/>
            <p:cNvSpPr/>
            <p:nvPr/>
          </p:nvSpPr>
          <p:spPr>
            <a:xfrm rot="6300000">
              <a:off x="7757280" y="4689360"/>
              <a:ext cx="145440" cy="10620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6" name="CustomShape 24"/>
            <p:cNvSpPr/>
            <p:nvPr/>
          </p:nvSpPr>
          <p:spPr>
            <a:xfrm rot="6300000">
              <a:off x="7836480" y="4519080"/>
              <a:ext cx="145440" cy="10620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7" name="CustomShape 25"/>
            <p:cNvSpPr/>
            <p:nvPr/>
          </p:nvSpPr>
          <p:spPr>
            <a:xfrm rot="6300000">
              <a:off x="7968240" y="4648680"/>
              <a:ext cx="145440" cy="106200"/>
            </a:xfrm>
            <a:custGeom>
              <a:avLst/>
              <a:gdLst/>
              <a:ahLst/>
              <a:rect l="l" t="t" r="r" b="b"/>
              <a:pathLst>
                <a:path w="977" h="715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58" name="PlaceHolder 2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CustomShape 1"/>
          <p:cNvSpPr/>
          <p:nvPr/>
        </p:nvSpPr>
        <p:spPr>
          <a:xfrm rot="10800000">
            <a:off x="5504400" y="-195480"/>
            <a:ext cx="3781800" cy="1779480"/>
          </a:xfrm>
          <a:custGeom>
            <a:avLst/>
            <a:gdLst/>
            <a:ahLst/>
            <a:rect l="l" t="t" r="r" b="b"/>
            <a:pathLst>
              <a:path w="23808" h="11204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9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6" name="CustomShape 2"/>
          <p:cNvSpPr/>
          <p:nvPr/>
        </p:nvSpPr>
        <p:spPr>
          <a:xfrm rot="10800000">
            <a:off x="6095880" y="3584160"/>
            <a:ext cx="3260520" cy="1799640"/>
          </a:xfrm>
          <a:custGeom>
            <a:avLst/>
            <a:gdLst/>
            <a:ahLst/>
            <a:rect l="l" t="t" r="r" b="b"/>
            <a:pathLst>
              <a:path w="20526" h="1133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7" name="CustomShape 3"/>
          <p:cNvSpPr/>
          <p:nvPr/>
        </p:nvSpPr>
        <p:spPr>
          <a:xfrm rot="10800000">
            <a:off x="-389520" y="3241800"/>
            <a:ext cx="2066040" cy="2071800"/>
          </a:xfrm>
          <a:custGeom>
            <a:avLst/>
            <a:gdLst/>
            <a:ahLst/>
            <a:rect l="l" t="t" r="r" b="b"/>
            <a:pathLst>
              <a:path w="13007" h="13045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8" name="CustomShape 4"/>
          <p:cNvSpPr/>
          <p:nvPr/>
        </p:nvSpPr>
        <p:spPr>
          <a:xfrm rot="10800000">
            <a:off x="-257760" y="-384480"/>
            <a:ext cx="3872160" cy="1368000"/>
          </a:xfrm>
          <a:custGeom>
            <a:avLst/>
            <a:gdLst/>
            <a:ahLst/>
            <a:rect l="l" t="t" r="r" b="b"/>
            <a:pathLst>
              <a:path w="24376" h="8613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9" name="PlaceHolder 5"/>
          <p:cNvSpPr>
            <a:spLocks noGrp="1"/>
          </p:cNvSpPr>
          <p:nvPr>
            <p:ph type="title"/>
          </p:nvPr>
        </p:nvSpPr>
        <p:spPr>
          <a:xfrm>
            <a:off x="3079800" y="966240"/>
            <a:ext cx="2983680" cy="840960"/>
          </a:xfrm>
          <a:prstGeom prst="rect">
            <a:avLst/>
          </a:prstGeom>
        </p:spPr>
        <p:txBody>
          <a:bodyPr tIns="91440" bIns="91440" anchor="b">
            <a:noAutofit/>
          </a:bodyPr>
          <a:p>
            <a:r>
              <a:rPr b="0" lang="ro-RO" sz="55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ro-RO" sz="5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0" name="PlaceHolder 6"/>
          <p:cNvSpPr>
            <a:spLocks noGrp="1"/>
          </p:cNvSpPr>
          <p:nvPr>
            <p:ph type="body"/>
          </p:nvPr>
        </p:nvSpPr>
        <p:spPr>
          <a:xfrm>
            <a:off x="1234440" y="3235680"/>
            <a:ext cx="2721600" cy="102276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1" name="CustomShape 7"/>
          <p:cNvSpPr/>
          <p:nvPr/>
        </p:nvSpPr>
        <p:spPr>
          <a:xfrm>
            <a:off x="5391000" y="3188880"/>
            <a:ext cx="2289600" cy="70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b="0" lang="ro-RO" sz="1000" spc="-1" strike="noStrike">
                <a:solidFill>
                  <a:srgbClr val="ff6ea7"/>
                </a:solidFill>
                <a:latin typeface="Raleway"/>
                <a:ea typeface="Raleway"/>
              </a:rPr>
              <a:t>CREDITS: This presentation template was created by </a:t>
            </a:r>
            <a:r>
              <a:rPr b="1" lang="ro-RO" sz="1000" spc="-1" strike="noStrike" u="sng">
                <a:solidFill>
                  <a:srgbClr val="000000"/>
                </a:solidFill>
                <a:uFillTx/>
                <a:latin typeface="Raleway"/>
                <a:ea typeface="Raleway"/>
                <a:hlinkClick r:id="rId3"/>
              </a:rPr>
              <a:t>Slidesgo</a:t>
            </a:r>
            <a:r>
              <a:rPr b="0" lang="ro-RO" sz="1000" spc="-1" strike="noStrike">
                <a:solidFill>
                  <a:srgbClr val="ff6ea7"/>
                </a:solidFill>
                <a:latin typeface="Raleway"/>
                <a:ea typeface="Raleway"/>
              </a:rPr>
              <a:t>, including icons by </a:t>
            </a:r>
            <a:r>
              <a:rPr b="1" lang="ro-RO" sz="1000" spc="-1" strike="noStrike" u="sng">
                <a:solidFill>
                  <a:srgbClr val="000000"/>
                </a:solidFill>
                <a:uFillTx/>
                <a:latin typeface="Raleway"/>
                <a:ea typeface="Raleway"/>
                <a:hlinkClick r:id="rId4"/>
              </a:rPr>
              <a:t>Flaticon</a:t>
            </a:r>
            <a:r>
              <a:rPr b="0" lang="ro-RO" sz="1000" spc="-1" strike="noStrike">
                <a:solidFill>
                  <a:srgbClr val="ff6ea7"/>
                </a:solidFill>
                <a:latin typeface="Raleway"/>
                <a:ea typeface="Raleway"/>
              </a:rPr>
              <a:t>, and infographics &amp; images by </a:t>
            </a:r>
            <a:r>
              <a:rPr b="1" lang="ro-RO" sz="1000" spc="-1" strike="noStrike" u="sng">
                <a:solidFill>
                  <a:srgbClr val="000000"/>
                </a:solidFill>
                <a:uFillTx/>
                <a:latin typeface="Raleway"/>
                <a:ea typeface="Raleway"/>
                <a:hlinkClick r:id="rId5"/>
              </a:rPr>
              <a:t>Freepik</a:t>
            </a:r>
            <a:r>
              <a:rPr b="0" lang="ro-RO" sz="1000" spc="-1" strike="noStrike">
                <a:solidFill>
                  <a:srgbClr val="ff6ea7"/>
                </a:solidFill>
                <a:latin typeface="Raleway"/>
                <a:ea typeface="Raleway"/>
              </a:rPr>
              <a:t>.</a:t>
            </a:r>
            <a:endParaRPr b="0" lang="ro-RO" sz="1000" spc="-1" strike="noStrike">
              <a:latin typeface="Arial"/>
            </a:endParaRPr>
          </a:p>
        </p:txBody>
      </p:sp>
      <p:grpSp>
        <p:nvGrpSpPr>
          <p:cNvPr id="702" name="Group 8"/>
          <p:cNvGrpSpPr/>
          <p:nvPr/>
        </p:nvGrpSpPr>
        <p:grpSpPr>
          <a:xfrm>
            <a:off x="1095120" y="4384800"/>
            <a:ext cx="244800" cy="233640"/>
            <a:chOff x="1095120" y="4384800"/>
            <a:chExt cx="244800" cy="233640"/>
          </a:xfrm>
        </p:grpSpPr>
        <p:sp>
          <p:nvSpPr>
            <p:cNvPr id="703" name="CustomShape 9"/>
            <p:cNvSpPr/>
            <p:nvPr/>
          </p:nvSpPr>
          <p:spPr>
            <a:xfrm rot="9300600">
              <a:off x="1105560" y="4435200"/>
              <a:ext cx="99360" cy="7236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4" name="CustomShape 10"/>
            <p:cNvSpPr/>
            <p:nvPr/>
          </p:nvSpPr>
          <p:spPr>
            <a:xfrm rot="9300600">
              <a:off x="1229760" y="4402080"/>
              <a:ext cx="99360" cy="7236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5" name="CustomShape 11"/>
            <p:cNvSpPr/>
            <p:nvPr/>
          </p:nvSpPr>
          <p:spPr>
            <a:xfrm rot="9300600">
              <a:off x="1219680" y="4527720"/>
              <a:ext cx="99360" cy="72720"/>
            </a:xfrm>
            <a:custGeom>
              <a:avLst/>
              <a:gdLst/>
              <a:ahLst/>
              <a:rect l="l" t="t" r="r" b="b"/>
              <a:pathLst>
                <a:path w="977" h="715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06" name="CustomShape 12"/>
          <p:cNvSpPr/>
          <p:nvPr/>
        </p:nvSpPr>
        <p:spPr>
          <a:xfrm flipH="1" rot="21089400">
            <a:off x="375120" y="272520"/>
            <a:ext cx="574560" cy="134280"/>
          </a:xfrm>
          <a:custGeom>
            <a:avLst/>
            <a:gdLst/>
            <a:ahLst/>
            <a:rect l="l" t="t" r="r" b="b"/>
            <a:pathLst>
              <a:path w="7397" h="1733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7" name="CustomShape 13"/>
          <p:cNvSpPr/>
          <p:nvPr/>
        </p:nvSpPr>
        <p:spPr>
          <a:xfrm flipH="1" rot="11700000">
            <a:off x="4951080" y="4570560"/>
            <a:ext cx="544680" cy="127440"/>
          </a:xfrm>
          <a:custGeom>
            <a:avLst/>
            <a:gdLst/>
            <a:ahLst/>
            <a:rect l="l" t="t" r="r" b="b"/>
            <a:pathLst>
              <a:path w="7397" h="1733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08" name="Group 14"/>
          <p:cNvGrpSpPr/>
          <p:nvPr/>
        </p:nvGrpSpPr>
        <p:grpSpPr>
          <a:xfrm>
            <a:off x="7210800" y="4632120"/>
            <a:ext cx="385920" cy="423360"/>
            <a:chOff x="7210800" y="4632120"/>
            <a:chExt cx="385920" cy="423360"/>
          </a:xfrm>
        </p:grpSpPr>
        <p:sp>
          <p:nvSpPr>
            <p:cNvPr id="709" name="CustomShape 15"/>
            <p:cNvSpPr/>
            <p:nvPr/>
          </p:nvSpPr>
          <p:spPr>
            <a:xfrm rot="2217000">
              <a:off x="7371720" y="4901400"/>
              <a:ext cx="160920" cy="11736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0" name="CustomShape 16"/>
            <p:cNvSpPr/>
            <p:nvPr/>
          </p:nvSpPr>
          <p:spPr>
            <a:xfrm rot="2217000">
              <a:off x="7229880" y="4749480"/>
              <a:ext cx="160920" cy="11736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1" name="CustomShape 17"/>
            <p:cNvSpPr/>
            <p:nvPr/>
          </p:nvSpPr>
          <p:spPr>
            <a:xfrm rot="2217000">
              <a:off x="7417080" y="4668480"/>
              <a:ext cx="160560" cy="117360"/>
            </a:xfrm>
            <a:custGeom>
              <a:avLst/>
              <a:gdLst/>
              <a:ahLst/>
              <a:rect l="l" t="t" r="r" b="b"/>
              <a:pathLst>
                <a:path w="977" h="715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12" name="Group 18"/>
          <p:cNvGrpSpPr/>
          <p:nvPr/>
        </p:nvGrpSpPr>
        <p:grpSpPr>
          <a:xfrm>
            <a:off x="7733160" y="286920"/>
            <a:ext cx="340200" cy="349560"/>
            <a:chOff x="7733160" y="286920"/>
            <a:chExt cx="340200" cy="349560"/>
          </a:xfrm>
        </p:grpSpPr>
        <p:sp>
          <p:nvSpPr>
            <p:cNvPr id="713" name="CustomShape 19"/>
            <p:cNvSpPr/>
            <p:nvPr/>
          </p:nvSpPr>
          <p:spPr>
            <a:xfrm rot="14482800">
              <a:off x="7863480" y="322200"/>
              <a:ext cx="142560" cy="10404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4" name="CustomShape 20"/>
            <p:cNvSpPr/>
            <p:nvPr/>
          </p:nvSpPr>
          <p:spPr>
            <a:xfrm rot="14482800">
              <a:off x="7922160" y="496800"/>
              <a:ext cx="142560" cy="10404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5" name="CustomShape 21"/>
            <p:cNvSpPr/>
            <p:nvPr/>
          </p:nvSpPr>
          <p:spPr>
            <a:xfrm rot="14482800">
              <a:off x="7741440" y="493560"/>
              <a:ext cx="142200" cy="104040"/>
            </a:xfrm>
            <a:custGeom>
              <a:avLst/>
              <a:gdLst/>
              <a:ahLst/>
              <a:rect l="l" t="t" r="r" b="b"/>
              <a:pathLst>
                <a:path w="977" h="715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16" name="Group 22"/>
          <p:cNvGrpSpPr/>
          <p:nvPr/>
        </p:nvGrpSpPr>
        <p:grpSpPr>
          <a:xfrm>
            <a:off x="403200" y="945720"/>
            <a:ext cx="286560" cy="276480"/>
            <a:chOff x="403200" y="945720"/>
            <a:chExt cx="286560" cy="276480"/>
          </a:xfrm>
        </p:grpSpPr>
        <p:sp>
          <p:nvSpPr>
            <p:cNvPr id="717" name="CustomShape 23"/>
            <p:cNvSpPr/>
            <p:nvPr/>
          </p:nvSpPr>
          <p:spPr>
            <a:xfrm rot="14343600">
              <a:off x="534240" y="965160"/>
              <a:ext cx="99000" cy="9432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8" name="CustomShape 24"/>
            <p:cNvSpPr/>
            <p:nvPr/>
          </p:nvSpPr>
          <p:spPr>
            <a:xfrm rot="14343600">
              <a:off x="574200" y="1087920"/>
              <a:ext cx="99000" cy="9432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9" name="CustomShape 25"/>
            <p:cNvSpPr/>
            <p:nvPr/>
          </p:nvSpPr>
          <p:spPr>
            <a:xfrm rot="14343600">
              <a:off x="419760" y="1108080"/>
              <a:ext cx="98640" cy="94680"/>
            </a:xfrm>
            <a:custGeom>
              <a:avLst/>
              <a:gdLst/>
              <a:ahLst/>
              <a:rect l="l" t="t" r="r" b="b"/>
              <a:pathLst>
                <a:path w="977" h="715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20" name="CustomShape 26"/>
          <p:cNvSpPr/>
          <p:nvPr/>
        </p:nvSpPr>
        <p:spPr>
          <a:xfrm rot="16387800">
            <a:off x="-17640" y="2640600"/>
            <a:ext cx="988560" cy="900360"/>
          </a:xfrm>
          <a:custGeom>
            <a:avLst/>
            <a:gdLst/>
            <a:ahLst/>
            <a:rect l="l" t="t" r="r" b="b"/>
            <a:pathLst>
              <a:path w="17601" h="16033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-149040" y="3525480"/>
            <a:ext cx="3825360" cy="1800000"/>
          </a:xfrm>
          <a:custGeom>
            <a:avLst/>
            <a:gdLst/>
            <a:ahLst/>
            <a:rect l="l" t="t" r="r" b="b"/>
            <a:pathLst>
              <a:path w="23808" h="11204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9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CustomShape 2"/>
          <p:cNvSpPr/>
          <p:nvPr/>
        </p:nvSpPr>
        <p:spPr>
          <a:xfrm>
            <a:off x="-425880" y="-291600"/>
            <a:ext cx="3297960" cy="1820160"/>
          </a:xfrm>
          <a:custGeom>
            <a:avLst/>
            <a:gdLst/>
            <a:ahLst/>
            <a:rect l="l" t="t" r="r" b="b"/>
            <a:pathLst>
              <a:path w="20526" h="1133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3"/>
          <p:cNvSpPr/>
          <p:nvPr/>
        </p:nvSpPr>
        <p:spPr>
          <a:xfrm>
            <a:off x="7342560" y="-220680"/>
            <a:ext cx="2089800" cy="2095920"/>
          </a:xfrm>
          <a:custGeom>
            <a:avLst/>
            <a:gdLst/>
            <a:ahLst/>
            <a:rect l="l" t="t" r="r" b="b"/>
            <a:pathLst>
              <a:path w="13007" h="13045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CustomShape 4"/>
          <p:cNvSpPr/>
          <p:nvPr/>
        </p:nvSpPr>
        <p:spPr>
          <a:xfrm>
            <a:off x="5382360" y="4159440"/>
            <a:ext cx="3916440" cy="1383480"/>
          </a:xfrm>
          <a:custGeom>
            <a:avLst/>
            <a:gdLst/>
            <a:ahLst/>
            <a:rect l="l" t="t" r="r" b="b"/>
            <a:pathLst>
              <a:path w="24376" h="8613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03" name="Group 5"/>
          <p:cNvGrpSpPr/>
          <p:nvPr/>
        </p:nvGrpSpPr>
        <p:grpSpPr>
          <a:xfrm>
            <a:off x="1540080" y="862200"/>
            <a:ext cx="6063480" cy="3661560"/>
            <a:chOff x="1540080" y="862200"/>
            <a:chExt cx="6063480" cy="3661560"/>
          </a:xfrm>
        </p:grpSpPr>
        <p:sp>
          <p:nvSpPr>
            <p:cNvPr id="104" name="CustomShape 6"/>
            <p:cNvSpPr/>
            <p:nvPr/>
          </p:nvSpPr>
          <p:spPr>
            <a:xfrm>
              <a:off x="1540080" y="862200"/>
              <a:ext cx="6063480" cy="3661560"/>
            </a:xfrm>
            <a:custGeom>
              <a:avLst/>
              <a:gdLst/>
              <a:ahLst/>
              <a:rect l="l" t="t" r="r" b="b"/>
              <a:pathLst>
                <a:path w="12748" h="15595">
                  <a:moveTo>
                    <a:pt x="6151" y="195"/>
                  </a:moveTo>
                  <a:cubicBezTo>
                    <a:pt x="6218" y="195"/>
                    <a:pt x="6285" y="195"/>
                    <a:pt x="6352" y="195"/>
                  </a:cubicBezTo>
                  <a:cubicBezTo>
                    <a:pt x="8186" y="199"/>
                    <a:pt x="10024" y="201"/>
                    <a:pt x="11858" y="230"/>
                  </a:cubicBezTo>
                  <a:cubicBezTo>
                    <a:pt x="11845" y="240"/>
                    <a:pt x="11838" y="256"/>
                    <a:pt x="11838" y="278"/>
                  </a:cubicBezTo>
                  <a:cubicBezTo>
                    <a:pt x="11857" y="2636"/>
                    <a:pt x="11871" y="4995"/>
                    <a:pt x="11887" y="7353"/>
                  </a:cubicBezTo>
                  <a:cubicBezTo>
                    <a:pt x="11903" y="9687"/>
                    <a:pt x="11851" y="12033"/>
                    <a:pt x="11954" y="14364"/>
                  </a:cubicBezTo>
                  <a:cubicBezTo>
                    <a:pt x="10088" y="13366"/>
                    <a:pt x="8242" y="12312"/>
                    <a:pt x="6345" y="11377"/>
                  </a:cubicBezTo>
                  <a:cubicBezTo>
                    <a:pt x="6338" y="11374"/>
                    <a:pt x="6331" y="11372"/>
                    <a:pt x="6324" y="11372"/>
                  </a:cubicBezTo>
                  <a:cubicBezTo>
                    <a:pt x="6291" y="11372"/>
                    <a:pt x="6268" y="11406"/>
                    <a:pt x="6278" y="11434"/>
                  </a:cubicBezTo>
                  <a:cubicBezTo>
                    <a:pt x="6270" y="11434"/>
                    <a:pt x="6261" y="11437"/>
                    <a:pt x="6253" y="11440"/>
                  </a:cubicBezTo>
                  <a:cubicBezTo>
                    <a:pt x="4488" y="12273"/>
                    <a:pt x="2694" y="13048"/>
                    <a:pt x="921" y="13861"/>
                  </a:cubicBezTo>
                  <a:cubicBezTo>
                    <a:pt x="924" y="9315"/>
                    <a:pt x="924" y="4763"/>
                    <a:pt x="835" y="219"/>
                  </a:cubicBezTo>
                  <a:lnTo>
                    <a:pt x="835" y="219"/>
                  </a:lnTo>
                  <a:cubicBezTo>
                    <a:pt x="1127" y="221"/>
                    <a:pt x="1419" y="222"/>
                    <a:pt x="1712" y="222"/>
                  </a:cubicBezTo>
                  <a:cubicBezTo>
                    <a:pt x="3192" y="222"/>
                    <a:pt x="4672" y="195"/>
                    <a:pt x="6151" y="195"/>
                  </a:cubicBezTo>
                  <a:close/>
                  <a:moveTo>
                    <a:pt x="189" y="210"/>
                  </a:moveTo>
                  <a:cubicBezTo>
                    <a:pt x="381" y="213"/>
                    <a:pt x="572" y="216"/>
                    <a:pt x="765" y="218"/>
                  </a:cubicBezTo>
                  <a:cubicBezTo>
                    <a:pt x="712" y="4804"/>
                    <a:pt x="770" y="9396"/>
                    <a:pt x="810" y="13984"/>
                  </a:cubicBezTo>
                  <a:cubicBezTo>
                    <a:pt x="810" y="14024"/>
                    <a:pt x="845" y="14044"/>
                    <a:pt x="881" y="14044"/>
                  </a:cubicBezTo>
                  <a:cubicBezTo>
                    <a:pt x="916" y="14044"/>
                    <a:pt x="952" y="14024"/>
                    <a:pt x="952" y="13984"/>
                  </a:cubicBezTo>
                  <a:lnTo>
                    <a:pt x="952" y="13971"/>
                  </a:lnTo>
                  <a:cubicBezTo>
                    <a:pt x="2715" y="13211"/>
                    <a:pt x="4535" y="12371"/>
                    <a:pt x="6322" y="11545"/>
                  </a:cubicBezTo>
                  <a:cubicBezTo>
                    <a:pt x="6351" y="11532"/>
                    <a:pt x="6356" y="11508"/>
                    <a:pt x="6348" y="11486"/>
                  </a:cubicBezTo>
                  <a:lnTo>
                    <a:pt x="6348" y="11486"/>
                  </a:lnTo>
                  <a:cubicBezTo>
                    <a:pt x="8163" y="12536"/>
                    <a:pt x="10044" y="13482"/>
                    <a:pt x="11891" y="14472"/>
                  </a:cubicBezTo>
                  <a:cubicBezTo>
                    <a:pt x="11901" y="14477"/>
                    <a:pt x="11910" y="14479"/>
                    <a:pt x="11919" y="14479"/>
                  </a:cubicBezTo>
                  <a:cubicBezTo>
                    <a:pt x="11938" y="14479"/>
                    <a:pt x="11955" y="14470"/>
                    <a:pt x="11967" y="14456"/>
                  </a:cubicBezTo>
                  <a:cubicBezTo>
                    <a:pt x="11974" y="14463"/>
                    <a:pt x="11984" y="14467"/>
                    <a:pt x="11994" y="14467"/>
                  </a:cubicBezTo>
                  <a:cubicBezTo>
                    <a:pt x="12013" y="14467"/>
                    <a:pt x="12031" y="14454"/>
                    <a:pt x="12032" y="14429"/>
                  </a:cubicBezTo>
                  <a:cubicBezTo>
                    <a:pt x="12108" y="12076"/>
                    <a:pt x="12027" y="9708"/>
                    <a:pt x="12014" y="7353"/>
                  </a:cubicBezTo>
                  <a:cubicBezTo>
                    <a:pt x="12001" y="4995"/>
                    <a:pt x="11984" y="2635"/>
                    <a:pt x="11974" y="278"/>
                  </a:cubicBezTo>
                  <a:cubicBezTo>
                    <a:pt x="11974" y="257"/>
                    <a:pt x="11966" y="242"/>
                    <a:pt x="11955" y="231"/>
                  </a:cubicBezTo>
                  <a:lnTo>
                    <a:pt x="11955" y="231"/>
                  </a:lnTo>
                  <a:cubicBezTo>
                    <a:pt x="12129" y="234"/>
                    <a:pt x="12303" y="236"/>
                    <a:pt x="12477" y="239"/>
                  </a:cubicBezTo>
                  <a:cubicBezTo>
                    <a:pt x="12539" y="2733"/>
                    <a:pt x="12582" y="5227"/>
                    <a:pt x="12558" y="7721"/>
                  </a:cubicBezTo>
                  <a:cubicBezTo>
                    <a:pt x="12546" y="8949"/>
                    <a:pt x="12545" y="10177"/>
                    <a:pt x="12542" y="11406"/>
                  </a:cubicBezTo>
                  <a:cubicBezTo>
                    <a:pt x="12537" y="12659"/>
                    <a:pt x="12458" y="13942"/>
                    <a:pt x="12556" y="15193"/>
                  </a:cubicBezTo>
                  <a:cubicBezTo>
                    <a:pt x="12553" y="15197"/>
                    <a:pt x="12550" y="15202"/>
                    <a:pt x="12548" y="15207"/>
                  </a:cubicBezTo>
                  <a:cubicBezTo>
                    <a:pt x="12531" y="15248"/>
                    <a:pt x="12544" y="15296"/>
                    <a:pt x="12544" y="15338"/>
                  </a:cubicBezTo>
                  <a:cubicBezTo>
                    <a:pt x="12544" y="15374"/>
                    <a:pt x="12539" y="15409"/>
                    <a:pt x="12535" y="15442"/>
                  </a:cubicBezTo>
                  <a:cubicBezTo>
                    <a:pt x="11424" y="14918"/>
                    <a:pt x="10314" y="14392"/>
                    <a:pt x="9213" y="13848"/>
                  </a:cubicBezTo>
                  <a:cubicBezTo>
                    <a:pt x="8673" y="13582"/>
                    <a:pt x="8134" y="13312"/>
                    <a:pt x="7596" y="13039"/>
                  </a:cubicBezTo>
                  <a:cubicBezTo>
                    <a:pt x="7186" y="12831"/>
                    <a:pt x="6723" y="12518"/>
                    <a:pt x="6251" y="12493"/>
                  </a:cubicBezTo>
                  <a:cubicBezTo>
                    <a:pt x="6250" y="12493"/>
                    <a:pt x="6249" y="12493"/>
                    <a:pt x="6249" y="12493"/>
                  </a:cubicBezTo>
                  <a:cubicBezTo>
                    <a:pt x="6238" y="12493"/>
                    <a:pt x="6231" y="12498"/>
                    <a:pt x="6226" y="12505"/>
                  </a:cubicBezTo>
                  <a:cubicBezTo>
                    <a:pt x="6218" y="12503"/>
                    <a:pt x="6210" y="12502"/>
                    <a:pt x="6201" y="12502"/>
                  </a:cubicBezTo>
                  <a:cubicBezTo>
                    <a:pt x="6190" y="12502"/>
                    <a:pt x="6177" y="12504"/>
                    <a:pt x="6165" y="12511"/>
                  </a:cubicBezTo>
                  <a:cubicBezTo>
                    <a:pt x="4198" y="13498"/>
                    <a:pt x="2163" y="14274"/>
                    <a:pt x="132" y="15113"/>
                  </a:cubicBezTo>
                  <a:lnTo>
                    <a:pt x="131" y="15113"/>
                  </a:lnTo>
                  <a:cubicBezTo>
                    <a:pt x="198" y="13891"/>
                    <a:pt x="165" y="12657"/>
                    <a:pt x="169" y="11434"/>
                  </a:cubicBezTo>
                  <a:cubicBezTo>
                    <a:pt x="172" y="10188"/>
                    <a:pt x="170" y="8942"/>
                    <a:pt x="176" y="7698"/>
                  </a:cubicBezTo>
                  <a:cubicBezTo>
                    <a:pt x="189" y="5207"/>
                    <a:pt x="189" y="2715"/>
                    <a:pt x="192" y="225"/>
                  </a:cubicBezTo>
                  <a:cubicBezTo>
                    <a:pt x="192" y="220"/>
                    <a:pt x="190" y="216"/>
                    <a:pt x="189" y="210"/>
                  </a:cubicBezTo>
                  <a:close/>
                  <a:moveTo>
                    <a:pt x="4658" y="1"/>
                  </a:moveTo>
                  <a:cubicBezTo>
                    <a:pt x="3153" y="1"/>
                    <a:pt x="1649" y="26"/>
                    <a:pt x="148" y="95"/>
                  </a:cubicBezTo>
                  <a:cubicBezTo>
                    <a:pt x="110" y="98"/>
                    <a:pt x="91" y="130"/>
                    <a:pt x="94" y="160"/>
                  </a:cubicBezTo>
                  <a:cubicBezTo>
                    <a:pt x="68" y="169"/>
                    <a:pt x="47" y="190"/>
                    <a:pt x="47" y="226"/>
                  </a:cubicBezTo>
                  <a:cubicBezTo>
                    <a:pt x="44" y="2716"/>
                    <a:pt x="36" y="5207"/>
                    <a:pt x="42" y="7698"/>
                  </a:cubicBezTo>
                  <a:cubicBezTo>
                    <a:pt x="45" y="8917"/>
                    <a:pt x="39" y="10136"/>
                    <a:pt x="39" y="11355"/>
                  </a:cubicBezTo>
                  <a:cubicBezTo>
                    <a:pt x="39" y="12623"/>
                    <a:pt x="1" y="13904"/>
                    <a:pt x="68" y="15170"/>
                  </a:cubicBezTo>
                  <a:cubicBezTo>
                    <a:pt x="69" y="15189"/>
                    <a:pt x="84" y="15199"/>
                    <a:pt x="99" y="15199"/>
                  </a:cubicBezTo>
                  <a:cubicBezTo>
                    <a:pt x="101" y="15199"/>
                    <a:pt x="104" y="15199"/>
                    <a:pt x="106" y="15198"/>
                  </a:cubicBezTo>
                  <a:cubicBezTo>
                    <a:pt x="114" y="15210"/>
                    <a:pt x="127" y="15220"/>
                    <a:pt x="144" y="15220"/>
                  </a:cubicBezTo>
                  <a:cubicBezTo>
                    <a:pt x="149" y="15220"/>
                    <a:pt x="155" y="15219"/>
                    <a:pt x="161" y="15217"/>
                  </a:cubicBezTo>
                  <a:cubicBezTo>
                    <a:pt x="2256" y="14587"/>
                    <a:pt x="4297" y="13628"/>
                    <a:pt x="6248" y="12653"/>
                  </a:cubicBezTo>
                  <a:cubicBezTo>
                    <a:pt x="6277" y="12639"/>
                    <a:pt x="6289" y="12613"/>
                    <a:pt x="6289" y="12590"/>
                  </a:cubicBezTo>
                  <a:cubicBezTo>
                    <a:pt x="6734" y="12822"/>
                    <a:pt x="7210" y="13014"/>
                    <a:pt x="7658" y="13244"/>
                  </a:cubicBezTo>
                  <a:cubicBezTo>
                    <a:pt x="8195" y="13520"/>
                    <a:pt x="8733" y="13791"/>
                    <a:pt x="9272" y="14059"/>
                  </a:cubicBezTo>
                  <a:cubicBezTo>
                    <a:pt x="10328" y="14583"/>
                    <a:pt x="11389" y="15096"/>
                    <a:pt x="12460" y="15586"/>
                  </a:cubicBezTo>
                  <a:cubicBezTo>
                    <a:pt x="12473" y="15592"/>
                    <a:pt x="12485" y="15594"/>
                    <a:pt x="12496" y="15594"/>
                  </a:cubicBezTo>
                  <a:cubicBezTo>
                    <a:pt x="12531" y="15594"/>
                    <a:pt x="12561" y="15570"/>
                    <a:pt x="12575" y="15541"/>
                  </a:cubicBezTo>
                  <a:cubicBezTo>
                    <a:pt x="12579" y="15542"/>
                    <a:pt x="12583" y="15543"/>
                    <a:pt x="12587" y="15543"/>
                  </a:cubicBezTo>
                  <a:cubicBezTo>
                    <a:pt x="12602" y="15543"/>
                    <a:pt x="12615" y="15536"/>
                    <a:pt x="12624" y="15516"/>
                  </a:cubicBezTo>
                  <a:cubicBezTo>
                    <a:pt x="12648" y="15465"/>
                    <a:pt x="12662" y="15413"/>
                    <a:pt x="12671" y="15356"/>
                  </a:cubicBezTo>
                  <a:cubicBezTo>
                    <a:pt x="12679" y="15302"/>
                    <a:pt x="12690" y="15241"/>
                    <a:pt x="12658" y="15193"/>
                  </a:cubicBezTo>
                  <a:cubicBezTo>
                    <a:pt x="12655" y="15188"/>
                    <a:pt x="12650" y="15182"/>
                    <a:pt x="12646" y="15179"/>
                  </a:cubicBezTo>
                  <a:cubicBezTo>
                    <a:pt x="12748" y="13959"/>
                    <a:pt x="12679" y="12709"/>
                    <a:pt x="12684" y="11486"/>
                  </a:cubicBezTo>
                  <a:cubicBezTo>
                    <a:pt x="12687" y="10231"/>
                    <a:pt x="12697" y="8976"/>
                    <a:pt x="12690" y="7721"/>
                  </a:cubicBezTo>
                  <a:cubicBezTo>
                    <a:pt x="12676" y="5223"/>
                    <a:pt x="12739" y="2724"/>
                    <a:pt x="12648" y="226"/>
                  </a:cubicBezTo>
                  <a:cubicBezTo>
                    <a:pt x="12647" y="189"/>
                    <a:pt x="12626" y="165"/>
                    <a:pt x="12600" y="153"/>
                  </a:cubicBezTo>
                  <a:cubicBezTo>
                    <a:pt x="12592" y="137"/>
                    <a:pt x="12577" y="124"/>
                    <a:pt x="12552" y="124"/>
                  </a:cubicBezTo>
                  <a:cubicBezTo>
                    <a:pt x="9927" y="77"/>
                    <a:pt x="7291" y="1"/>
                    <a:pt x="4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" name="CustomShape 7"/>
            <p:cNvSpPr/>
            <p:nvPr/>
          </p:nvSpPr>
          <p:spPr>
            <a:xfrm>
              <a:off x="1602720" y="911520"/>
              <a:ext cx="5922000" cy="3576600"/>
            </a:xfrm>
            <a:custGeom>
              <a:avLst/>
              <a:gdLst/>
              <a:ahLst/>
              <a:rect l="l" t="t" r="r" b="b"/>
              <a:pathLst>
                <a:path w="12451" h="15232">
                  <a:moveTo>
                    <a:pt x="58" y="0"/>
                  </a:moveTo>
                  <a:cubicBezTo>
                    <a:pt x="58" y="7"/>
                    <a:pt x="60" y="10"/>
                    <a:pt x="60" y="16"/>
                  </a:cubicBezTo>
                  <a:cubicBezTo>
                    <a:pt x="57" y="2506"/>
                    <a:pt x="58" y="4997"/>
                    <a:pt x="45" y="7488"/>
                  </a:cubicBezTo>
                  <a:cubicBezTo>
                    <a:pt x="39" y="8732"/>
                    <a:pt x="40" y="9978"/>
                    <a:pt x="37" y="11224"/>
                  </a:cubicBezTo>
                  <a:cubicBezTo>
                    <a:pt x="33" y="12447"/>
                    <a:pt x="66" y="13681"/>
                    <a:pt x="0" y="14903"/>
                  </a:cubicBezTo>
                  <a:cubicBezTo>
                    <a:pt x="2031" y="14064"/>
                    <a:pt x="4066" y="13288"/>
                    <a:pt x="6034" y="12301"/>
                  </a:cubicBezTo>
                  <a:cubicBezTo>
                    <a:pt x="6046" y="12294"/>
                    <a:pt x="6058" y="12292"/>
                    <a:pt x="6070" y="12292"/>
                  </a:cubicBezTo>
                  <a:cubicBezTo>
                    <a:pt x="6078" y="12292"/>
                    <a:pt x="6086" y="12293"/>
                    <a:pt x="6094" y="12295"/>
                  </a:cubicBezTo>
                  <a:cubicBezTo>
                    <a:pt x="6099" y="12288"/>
                    <a:pt x="6106" y="12283"/>
                    <a:pt x="6117" y="12283"/>
                  </a:cubicBezTo>
                  <a:cubicBezTo>
                    <a:pt x="6117" y="12283"/>
                    <a:pt x="6118" y="12283"/>
                    <a:pt x="6119" y="12283"/>
                  </a:cubicBezTo>
                  <a:cubicBezTo>
                    <a:pt x="6591" y="12308"/>
                    <a:pt x="7054" y="12621"/>
                    <a:pt x="7466" y="12829"/>
                  </a:cubicBezTo>
                  <a:cubicBezTo>
                    <a:pt x="8003" y="13102"/>
                    <a:pt x="8541" y="13372"/>
                    <a:pt x="9081" y="13639"/>
                  </a:cubicBezTo>
                  <a:cubicBezTo>
                    <a:pt x="10182" y="14183"/>
                    <a:pt x="11292" y="14708"/>
                    <a:pt x="12403" y="15232"/>
                  </a:cubicBezTo>
                  <a:cubicBezTo>
                    <a:pt x="12407" y="15199"/>
                    <a:pt x="12412" y="15165"/>
                    <a:pt x="12412" y="15129"/>
                  </a:cubicBezTo>
                  <a:cubicBezTo>
                    <a:pt x="12412" y="15086"/>
                    <a:pt x="12399" y="15039"/>
                    <a:pt x="12416" y="14997"/>
                  </a:cubicBezTo>
                  <a:cubicBezTo>
                    <a:pt x="12418" y="14992"/>
                    <a:pt x="12421" y="14987"/>
                    <a:pt x="12424" y="14983"/>
                  </a:cubicBezTo>
                  <a:cubicBezTo>
                    <a:pt x="12327" y="13732"/>
                    <a:pt x="12405" y="12449"/>
                    <a:pt x="12410" y="11196"/>
                  </a:cubicBezTo>
                  <a:cubicBezTo>
                    <a:pt x="12413" y="9967"/>
                    <a:pt x="12414" y="8739"/>
                    <a:pt x="12426" y="7511"/>
                  </a:cubicBezTo>
                  <a:cubicBezTo>
                    <a:pt x="12450" y="5017"/>
                    <a:pt x="12407" y="2523"/>
                    <a:pt x="12345" y="29"/>
                  </a:cubicBezTo>
                  <a:cubicBezTo>
                    <a:pt x="12171" y="26"/>
                    <a:pt x="11997" y="24"/>
                    <a:pt x="11823" y="21"/>
                  </a:cubicBezTo>
                  <a:lnTo>
                    <a:pt x="11823" y="21"/>
                  </a:lnTo>
                  <a:cubicBezTo>
                    <a:pt x="11835" y="32"/>
                    <a:pt x="11842" y="47"/>
                    <a:pt x="11842" y="68"/>
                  </a:cubicBezTo>
                  <a:cubicBezTo>
                    <a:pt x="11852" y="2426"/>
                    <a:pt x="11869" y="4785"/>
                    <a:pt x="11882" y="7144"/>
                  </a:cubicBezTo>
                  <a:cubicBezTo>
                    <a:pt x="11896" y="9498"/>
                    <a:pt x="11976" y="11867"/>
                    <a:pt x="11900" y="14219"/>
                  </a:cubicBezTo>
                  <a:cubicBezTo>
                    <a:pt x="11899" y="14244"/>
                    <a:pt x="11881" y="14257"/>
                    <a:pt x="11863" y="14257"/>
                  </a:cubicBezTo>
                  <a:cubicBezTo>
                    <a:pt x="11853" y="14257"/>
                    <a:pt x="11843" y="14253"/>
                    <a:pt x="11835" y="14246"/>
                  </a:cubicBezTo>
                  <a:cubicBezTo>
                    <a:pt x="11823" y="14260"/>
                    <a:pt x="11807" y="14270"/>
                    <a:pt x="11788" y="14270"/>
                  </a:cubicBezTo>
                  <a:cubicBezTo>
                    <a:pt x="11779" y="14270"/>
                    <a:pt x="11769" y="14267"/>
                    <a:pt x="11759" y="14262"/>
                  </a:cubicBezTo>
                  <a:cubicBezTo>
                    <a:pt x="9912" y="13272"/>
                    <a:pt x="8031" y="12326"/>
                    <a:pt x="6217" y="11276"/>
                  </a:cubicBezTo>
                  <a:lnTo>
                    <a:pt x="6217" y="11276"/>
                  </a:lnTo>
                  <a:cubicBezTo>
                    <a:pt x="6224" y="11298"/>
                    <a:pt x="6219" y="11323"/>
                    <a:pt x="6191" y="11336"/>
                  </a:cubicBezTo>
                  <a:cubicBezTo>
                    <a:pt x="4403" y="12161"/>
                    <a:pt x="2583" y="13002"/>
                    <a:pt x="820" y="13761"/>
                  </a:cubicBezTo>
                  <a:lnTo>
                    <a:pt x="820" y="13774"/>
                  </a:lnTo>
                  <a:cubicBezTo>
                    <a:pt x="820" y="13814"/>
                    <a:pt x="784" y="13834"/>
                    <a:pt x="749" y="13834"/>
                  </a:cubicBezTo>
                  <a:cubicBezTo>
                    <a:pt x="713" y="13834"/>
                    <a:pt x="678" y="13814"/>
                    <a:pt x="678" y="13774"/>
                  </a:cubicBezTo>
                  <a:cubicBezTo>
                    <a:pt x="638" y="9186"/>
                    <a:pt x="580" y="4594"/>
                    <a:pt x="634" y="8"/>
                  </a:cubicBezTo>
                  <a:cubicBezTo>
                    <a:pt x="442" y="7"/>
                    <a:pt x="249" y="3"/>
                    <a:pt x="58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" name="CustomShape 8"/>
            <p:cNvSpPr/>
            <p:nvPr/>
          </p:nvSpPr>
          <p:spPr>
            <a:xfrm>
              <a:off x="1937160" y="907920"/>
              <a:ext cx="5288040" cy="3327120"/>
            </a:xfrm>
            <a:custGeom>
              <a:avLst/>
              <a:gdLst/>
              <a:ahLst/>
              <a:rect l="l" t="t" r="r" b="b"/>
              <a:pathLst>
                <a:path w="11118" h="14170">
                  <a:moveTo>
                    <a:pt x="5316" y="0"/>
                  </a:moveTo>
                  <a:cubicBezTo>
                    <a:pt x="3837" y="0"/>
                    <a:pt x="2357" y="27"/>
                    <a:pt x="877" y="27"/>
                  </a:cubicBezTo>
                  <a:cubicBezTo>
                    <a:pt x="584" y="27"/>
                    <a:pt x="292" y="26"/>
                    <a:pt x="0" y="24"/>
                  </a:cubicBezTo>
                  <a:lnTo>
                    <a:pt x="0" y="24"/>
                  </a:lnTo>
                  <a:cubicBezTo>
                    <a:pt x="89" y="4568"/>
                    <a:pt x="89" y="9120"/>
                    <a:pt x="86" y="13666"/>
                  </a:cubicBezTo>
                  <a:cubicBezTo>
                    <a:pt x="1859" y="12853"/>
                    <a:pt x="3653" y="12077"/>
                    <a:pt x="5418" y="11245"/>
                  </a:cubicBezTo>
                  <a:cubicBezTo>
                    <a:pt x="5426" y="11241"/>
                    <a:pt x="5435" y="11239"/>
                    <a:pt x="5443" y="11239"/>
                  </a:cubicBezTo>
                  <a:cubicBezTo>
                    <a:pt x="5433" y="11211"/>
                    <a:pt x="5456" y="11177"/>
                    <a:pt x="5489" y="11177"/>
                  </a:cubicBezTo>
                  <a:cubicBezTo>
                    <a:pt x="5496" y="11177"/>
                    <a:pt x="5503" y="11179"/>
                    <a:pt x="5510" y="11182"/>
                  </a:cubicBezTo>
                  <a:cubicBezTo>
                    <a:pt x="7407" y="12117"/>
                    <a:pt x="9253" y="13171"/>
                    <a:pt x="11118" y="14169"/>
                  </a:cubicBezTo>
                  <a:cubicBezTo>
                    <a:pt x="11016" y="11838"/>
                    <a:pt x="11067" y="9492"/>
                    <a:pt x="11051" y="7158"/>
                  </a:cubicBezTo>
                  <a:cubicBezTo>
                    <a:pt x="11035" y="4800"/>
                    <a:pt x="11022" y="2441"/>
                    <a:pt x="11003" y="83"/>
                  </a:cubicBezTo>
                  <a:cubicBezTo>
                    <a:pt x="11003" y="61"/>
                    <a:pt x="11010" y="45"/>
                    <a:pt x="11023" y="35"/>
                  </a:cubicBezTo>
                  <a:cubicBezTo>
                    <a:pt x="9189" y="6"/>
                    <a:pt x="7351" y="4"/>
                    <a:pt x="5517" y="0"/>
                  </a:cubicBezTo>
                  <a:cubicBezTo>
                    <a:pt x="5450" y="0"/>
                    <a:pt x="5383" y="0"/>
                    <a:pt x="5316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7" name="CustomShape 9"/>
          <p:cNvSpPr/>
          <p:nvPr/>
        </p:nvSpPr>
        <p:spPr>
          <a:xfrm>
            <a:off x="433440" y="3873240"/>
            <a:ext cx="559440" cy="537120"/>
          </a:xfrm>
          <a:custGeom>
            <a:avLst/>
            <a:gdLst/>
            <a:ahLst/>
            <a:rect l="l" t="t" r="r" b="b"/>
            <a:pathLst>
              <a:path w="3941" h="3786">
                <a:moveTo>
                  <a:pt x="2590" y="410"/>
                </a:moveTo>
                <a:cubicBezTo>
                  <a:pt x="2599" y="410"/>
                  <a:pt x="2603" y="418"/>
                  <a:pt x="2606" y="432"/>
                </a:cubicBezTo>
                <a:cubicBezTo>
                  <a:pt x="2612" y="467"/>
                  <a:pt x="2609" y="510"/>
                  <a:pt x="2601" y="528"/>
                </a:cubicBezTo>
                <a:cubicBezTo>
                  <a:pt x="2592" y="547"/>
                  <a:pt x="2589" y="613"/>
                  <a:pt x="2594" y="677"/>
                </a:cubicBezTo>
                <a:cubicBezTo>
                  <a:pt x="2599" y="740"/>
                  <a:pt x="2591" y="856"/>
                  <a:pt x="2574" y="935"/>
                </a:cubicBezTo>
                <a:cubicBezTo>
                  <a:pt x="2558" y="1013"/>
                  <a:pt x="2555" y="1111"/>
                  <a:pt x="2567" y="1154"/>
                </a:cubicBezTo>
                <a:cubicBezTo>
                  <a:pt x="2590" y="1227"/>
                  <a:pt x="2599" y="1232"/>
                  <a:pt x="2755" y="1262"/>
                </a:cubicBezTo>
                <a:cubicBezTo>
                  <a:pt x="2846" y="1279"/>
                  <a:pt x="2956" y="1305"/>
                  <a:pt x="3003" y="1321"/>
                </a:cubicBezTo>
                <a:cubicBezTo>
                  <a:pt x="3049" y="1335"/>
                  <a:pt x="3174" y="1360"/>
                  <a:pt x="3279" y="1375"/>
                </a:cubicBezTo>
                <a:cubicBezTo>
                  <a:pt x="3533" y="1411"/>
                  <a:pt x="3610" y="1431"/>
                  <a:pt x="3598" y="1454"/>
                </a:cubicBezTo>
                <a:cubicBezTo>
                  <a:pt x="3593" y="1466"/>
                  <a:pt x="3377" y="1549"/>
                  <a:pt x="3120" y="1639"/>
                </a:cubicBezTo>
                <a:cubicBezTo>
                  <a:pt x="2601" y="1819"/>
                  <a:pt x="2539" y="1873"/>
                  <a:pt x="2695" y="2002"/>
                </a:cubicBezTo>
                <a:cubicBezTo>
                  <a:pt x="2742" y="2041"/>
                  <a:pt x="2909" y="2204"/>
                  <a:pt x="3069" y="2369"/>
                </a:cubicBezTo>
                <a:lnTo>
                  <a:pt x="3359" y="2666"/>
                </a:lnTo>
                <a:lnTo>
                  <a:pt x="3237" y="2646"/>
                </a:lnTo>
                <a:cubicBezTo>
                  <a:pt x="3170" y="2636"/>
                  <a:pt x="2955" y="2593"/>
                  <a:pt x="2758" y="2550"/>
                </a:cubicBezTo>
                <a:cubicBezTo>
                  <a:pt x="2592" y="2515"/>
                  <a:pt x="2484" y="2498"/>
                  <a:pt x="2423" y="2498"/>
                </a:cubicBezTo>
                <a:cubicBezTo>
                  <a:pt x="2392" y="2498"/>
                  <a:pt x="2373" y="2502"/>
                  <a:pt x="2364" y="2511"/>
                </a:cubicBezTo>
                <a:cubicBezTo>
                  <a:pt x="2345" y="2532"/>
                  <a:pt x="2330" y="2622"/>
                  <a:pt x="2331" y="2713"/>
                </a:cubicBezTo>
                <a:cubicBezTo>
                  <a:pt x="2332" y="2803"/>
                  <a:pt x="2323" y="2954"/>
                  <a:pt x="2309" y="3050"/>
                </a:cubicBezTo>
                <a:cubicBezTo>
                  <a:pt x="2295" y="3145"/>
                  <a:pt x="2289" y="3245"/>
                  <a:pt x="2294" y="3270"/>
                </a:cubicBezTo>
                <a:cubicBezTo>
                  <a:pt x="2300" y="3297"/>
                  <a:pt x="2297" y="3309"/>
                  <a:pt x="2290" y="3309"/>
                </a:cubicBezTo>
                <a:cubicBezTo>
                  <a:pt x="2276" y="3309"/>
                  <a:pt x="2243" y="3265"/>
                  <a:pt x="2216" y="3199"/>
                </a:cubicBezTo>
                <a:cubicBezTo>
                  <a:pt x="2196" y="3147"/>
                  <a:pt x="2135" y="3007"/>
                  <a:pt x="2082" y="2891"/>
                </a:cubicBezTo>
                <a:cubicBezTo>
                  <a:pt x="2030" y="2774"/>
                  <a:pt x="1974" y="2644"/>
                  <a:pt x="1961" y="2606"/>
                </a:cubicBezTo>
                <a:cubicBezTo>
                  <a:pt x="1941" y="2548"/>
                  <a:pt x="1920" y="2534"/>
                  <a:pt x="1854" y="2532"/>
                </a:cubicBezTo>
                <a:cubicBezTo>
                  <a:pt x="1853" y="2532"/>
                  <a:pt x="1853" y="2532"/>
                  <a:pt x="1853" y="2532"/>
                </a:cubicBezTo>
                <a:cubicBezTo>
                  <a:pt x="1777" y="2532"/>
                  <a:pt x="1468" y="2664"/>
                  <a:pt x="1272" y="2783"/>
                </a:cubicBezTo>
                <a:cubicBezTo>
                  <a:pt x="1229" y="2809"/>
                  <a:pt x="1147" y="2851"/>
                  <a:pt x="1092" y="2876"/>
                </a:cubicBezTo>
                <a:lnTo>
                  <a:pt x="992" y="2922"/>
                </a:lnTo>
                <a:lnTo>
                  <a:pt x="1194" y="2531"/>
                </a:lnTo>
                <a:cubicBezTo>
                  <a:pt x="1347" y="2231"/>
                  <a:pt x="1391" y="2125"/>
                  <a:pt x="1381" y="2077"/>
                </a:cubicBezTo>
                <a:cubicBezTo>
                  <a:pt x="1368" y="2025"/>
                  <a:pt x="1317" y="1996"/>
                  <a:pt x="1044" y="1880"/>
                </a:cubicBezTo>
                <a:cubicBezTo>
                  <a:pt x="866" y="1804"/>
                  <a:pt x="659" y="1728"/>
                  <a:pt x="581" y="1706"/>
                </a:cubicBezTo>
                <a:cubicBezTo>
                  <a:pt x="501" y="1685"/>
                  <a:pt x="442" y="1665"/>
                  <a:pt x="444" y="1659"/>
                </a:cubicBezTo>
                <a:cubicBezTo>
                  <a:pt x="447" y="1654"/>
                  <a:pt x="521" y="1645"/>
                  <a:pt x="614" y="1640"/>
                </a:cubicBezTo>
                <a:cubicBezTo>
                  <a:pt x="705" y="1635"/>
                  <a:pt x="829" y="1620"/>
                  <a:pt x="896" y="1607"/>
                </a:cubicBezTo>
                <a:cubicBezTo>
                  <a:pt x="960" y="1595"/>
                  <a:pt x="1127" y="1580"/>
                  <a:pt x="1264" y="1575"/>
                </a:cubicBezTo>
                <a:cubicBezTo>
                  <a:pt x="1550" y="1564"/>
                  <a:pt x="1602" y="1522"/>
                  <a:pt x="1540" y="1348"/>
                </a:cubicBezTo>
                <a:cubicBezTo>
                  <a:pt x="1517" y="1285"/>
                  <a:pt x="1481" y="1150"/>
                  <a:pt x="1459" y="1046"/>
                </a:cubicBezTo>
                <a:cubicBezTo>
                  <a:pt x="1436" y="942"/>
                  <a:pt x="1405" y="815"/>
                  <a:pt x="1389" y="762"/>
                </a:cubicBezTo>
                <a:cubicBezTo>
                  <a:pt x="1366" y="682"/>
                  <a:pt x="1362" y="642"/>
                  <a:pt x="1378" y="642"/>
                </a:cubicBezTo>
                <a:cubicBezTo>
                  <a:pt x="1392" y="642"/>
                  <a:pt x="1422" y="675"/>
                  <a:pt x="1466" y="740"/>
                </a:cubicBezTo>
                <a:cubicBezTo>
                  <a:pt x="1555" y="874"/>
                  <a:pt x="1817" y="1083"/>
                  <a:pt x="1904" y="1091"/>
                </a:cubicBezTo>
                <a:cubicBezTo>
                  <a:pt x="1905" y="1091"/>
                  <a:pt x="1906" y="1091"/>
                  <a:pt x="1907" y="1091"/>
                </a:cubicBezTo>
                <a:cubicBezTo>
                  <a:pt x="1934" y="1091"/>
                  <a:pt x="1978" y="1064"/>
                  <a:pt x="2004" y="1030"/>
                </a:cubicBezTo>
                <a:cubicBezTo>
                  <a:pt x="2033" y="995"/>
                  <a:pt x="2177" y="832"/>
                  <a:pt x="2326" y="667"/>
                </a:cubicBezTo>
                <a:cubicBezTo>
                  <a:pt x="2496" y="478"/>
                  <a:pt x="2563" y="410"/>
                  <a:pt x="2590" y="410"/>
                </a:cubicBezTo>
                <a:close/>
                <a:moveTo>
                  <a:pt x="2709" y="0"/>
                </a:moveTo>
                <a:cubicBezTo>
                  <a:pt x="2682" y="0"/>
                  <a:pt x="2652" y="9"/>
                  <a:pt x="2622" y="27"/>
                </a:cubicBezTo>
                <a:cubicBezTo>
                  <a:pt x="2580" y="52"/>
                  <a:pt x="2547" y="89"/>
                  <a:pt x="2550" y="107"/>
                </a:cubicBezTo>
                <a:cubicBezTo>
                  <a:pt x="2552" y="126"/>
                  <a:pt x="2468" y="241"/>
                  <a:pt x="2365" y="360"/>
                </a:cubicBezTo>
                <a:cubicBezTo>
                  <a:pt x="2262" y="480"/>
                  <a:pt x="2174" y="588"/>
                  <a:pt x="2171" y="597"/>
                </a:cubicBezTo>
                <a:cubicBezTo>
                  <a:pt x="2168" y="607"/>
                  <a:pt x="2146" y="631"/>
                  <a:pt x="2122" y="652"/>
                </a:cubicBezTo>
                <a:cubicBezTo>
                  <a:pt x="2098" y="672"/>
                  <a:pt x="2039" y="733"/>
                  <a:pt x="1989" y="790"/>
                </a:cubicBezTo>
                <a:cubicBezTo>
                  <a:pt x="1939" y="846"/>
                  <a:pt x="1914" y="869"/>
                  <a:pt x="1886" y="869"/>
                </a:cubicBezTo>
                <a:cubicBezTo>
                  <a:pt x="1868" y="869"/>
                  <a:pt x="1850" y="860"/>
                  <a:pt x="1824" y="844"/>
                </a:cubicBezTo>
                <a:cubicBezTo>
                  <a:pt x="1782" y="818"/>
                  <a:pt x="1694" y="726"/>
                  <a:pt x="1626" y="635"/>
                </a:cubicBezTo>
                <a:cubicBezTo>
                  <a:pt x="1442" y="390"/>
                  <a:pt x="1245" y="223"/>
                  <a:pt x="1149" y="223"/>
                </a:cubicBezTo>
                <a:cubicBezTo>
                  <a:pt x="1133" y="223"/>
                  <a:pt x="1120" y="228"/>
                  <a:pt x="1110" y="237"/>
                </a:cubicBezTo>
                <a:cubicBezTo>
                  <a:pt x="1064" y="282"/>
                  <a:pt x="1073" y="379"/>
                  <a:pt x="1140" y="584"/>
                </a:cubicBezTo>
                <a:cubicBezTo>
                  <a:pt x="1172" y="680"/>
                  <a:pt x="1214" y="830"/>
                  <a:pt x="1232" y="915"/>
                </a:cubicBezTo>
                <a:cubicBezTo>
                  <a:pt x="1250" y="1000"/>
                  <a:pt x="1281" y="1139"/>
                  <a:pt x="1299" y="1225"/>
                </a:cubicBezTo>
                <a:cubicBezTo>
                  <a:pt x="1320" y="1320"/>
                  <a:pt x="1320" y="1376"/>
                  <a:pt x="1298" y="1376"/>
                </a:cubicBezTo>
                <a:cubicBezTo>
                  <a:pt x="1298" y="1376"/>
                  <a:pt x="1298" y="1376"/>
                  <a:pt x="1297" y="1376"/>
                </a:cubicBezTo>
                <a:cubicBezTo>
                  <a:pt x="1292" y="1376"/>
                  <a:pt x="1286" y="1375"/>
                  <a:pt x="1277" y="1375"/>
                </a:cubicBezTo>
                <a:cubicBezTo>
                  <a:pt x="1133" y="1375"/>
                  <a:pt x="477" y="1451"/>
                  <a:pt x="286" y="1491"/>
                </a:cubicBezTo>
                <a:cubicBezTo>
                  <a:pt x="107" y="1529"/>
                  <a:pt x="61" y="1551"/>
                  <a:pt x="30" y="1616"/>
                </a:cubicBezTo>
                <a:cubicBezTo>
                  <a:pt x="0" y="1678"/>
                  <a:pt x="5" y="1706"/>
                  <a:pt x="52" y="1745"/>
                </a:cubicBezTo>
                <a:cubicBezTo>
                  <a:pt x="84" y="1772"/>
                  <a:pt x="151" y="1797"/>
                  <a:pt x="200" y="1800"/>
                </a:cubicBezTo>
                <a:cubicBezTo>
                  <a:pt x="291" y="1807"/>
                  <a:pt x="952" y="2025"/>
                  <a:pt x="1105" y="2098"/>
                </a:cubicBezTo>
                <a:lnTo>
                  <a:pt x="1188" y="2138"/>
                </a:lnTo>
                <a:lnTo>
                  <a:pt x="1040" y="2445"/>
                </a:lnTo>
                <a:cubicBezTo>
                  <a:pt x="957" y="2616"/>
                  <a:pt x="844" y="2808"/>
                  <a:pt x="785" y="2877"/>
                </a:cubicBezTo>
                <a:cubicBezTo>
                  <a:pt x="620" y="3073"/>
                  <a:pt x="575" y="3250"/>
                  <a:pt x="680" y="3302"/>
                </a:cubicBezTo>
                <a:cubicBezTo>
                  <a:pt x="682" y="3303"/>
                  <a:pt x="686" y="3304"/>
                  <a:pt x="690" y="3304"/>
                </a:cubicBezTo>
                <a:cubicBezTo>
                  <a:pt x="748" y="3304"/>
                  <a:pt x="952" y="3183"/>
                  <a:pt x="978" y="3130"/>
                </a:cubicBezTo>
                <a:cubicBezTo>
                  <a:pt x="987" y="3111"/>
                  <a:pt x="1002" y="3099"/>
                  <a:pt x="1016" y="3099"/>
                </a:cubicBezTo>
                <a:cubicBezTo>
                  <a:pt x="1018" y="3099"/>
                  <a:pt x="1021" y="3099"/>
                  <a:pt x="1024" y="3100"/>
                </a:cubicBezTo>
                <a:cubicBezTo>
                  <a:pt x="1025" y="3101"/>
                  <a:pt x="1026" y="3101"/>
                  <a:pt x="1027" y="3101"/>
                </a:cubicBezTo>
                <a:cubicBezTo>
                  <a:pt x="1069" y="3101"/>
                  <a:pt x="1386" y="2948"/>
                  <a:pt x="1674" y="2788"/>
                </a:cubicBezTo>
                <a:cubicBezTo>
                  <a:pt x="1726" y="2759"/>
                  <a:pt x="1765" y="2744"/>
                  <a:pt x="1793" y="2744"/>
                </a:cubicBezTo>
                <a:cubicBezTo>
                  <a:pt x="1831" y="2744"/>
                  <a:pt x="1852" y="2770"/>
                  <a:pt x="1864" y="2823"/>
                </a:cubicBezTo>
                <a:cubicBezTo>
                  <a:pt x="1887" y="2910"/>
                  <a:pt x="2191" y="3608"/>
                  <a:pt x="2250" y="3705"/>
                </a:cubicBezTo>
                <a:cubicBezTo>
                  <a:pt x="2289" y="3767"/>
                  <a:pt x="2314" y="3785"/>
                  <a:pt x="2366" y="3785"/>
                </a:cubicBezTo>
                <a:cubicBezTo>
                  <a:pt x="2368" y="3785"/>
                  <a:pt x="2369" y="3785"/>
                  <a:pt x="2371" y="3785"/>
                </a:cubicBezTo>
                <a:cubicBezTo>
                  <a:pt x="2463" y="3782"/>
                  <a:pt x="2481" y="3737"/>
                  <a:pt x="2476" y="3523"/>
                </a:cubicBezTo>
                <a:cubicBezTo>
                  <a:pt x="2473" y="3425"/>
                  <a:pt x="2482" y="3223"/>
                  <a:pt x="2496" y="3073"/>
                </a:cubicBezTo>
                <a:cubicBezTo>
                  <a:pt x="2510" y="2923"/>
                  <a:pt x="2521" y="2777"/>
                  <a:pt x="2523" y="2747"/>
                </a:cubicBezTo>
                <a:cubicBezTo>
                  <a:pt x="2523" y="2725"/>
                  <a:pt x="2536" y="2714"/>
                  <a:pt x="2579" y="2714"/>
                </a:cubicBezTo>
                <a:cubicBezTo>
                  <a:pt x="2623" y="2714"/>
                  <a:pt x="2699" y="2726"/>
                  <a:pt x="2826" y="2750"/>
                </a:cubicBezTo>
                <a:cubicBezTo>
                  <a:pt x="2994" y="2781"/>
                  <a:pt x="3221" y="2830"/>
                  <a:pt x="3335" y="2859"/>
                </a:cubicBezTo>
                <a:cubicBezTo>
                  <a:pt x="3414" y="2879"/>
                  <a:pt x="3481" y="2888"/>
                  <a:pt x="3535" y="2888"/>
                </a:cubicBezTo>
                <a:cubicBezTo>
                  <a:pt x="3727" y="2888"/>
                  <a:pt x="3758" y="2772"/>
                  <a:pt x="3572" y="2602"/>
                </a:cubicBezTo>
                <a:cubicBezTo>
                  <a:pt x="3354" y="2405"/>
                  <a:pt x="2936" y="1957"/>
                  <a:pt x="2951" y="1937"/>
                </a:cubicBezTo>
                <a:cubicBezTo>
                  <a:pt x="2958" y="1927"/>
                  <a:pt x="3181" y="1835"/>
                  <a:pt x="3442" y="1735"/>
                </a:cubicBezTo>
                <a:cubicBezTo>
                  <a:pt x="3703" y="1634"/>
                  <a:pt x="3925" y="1538"/>
                  <a:pt x="3933" y="1522"/>
                </a:cubicBezTo>
                <a:cubicBezTo>
                  <a:pt x="3940" y="1507"/>
                  <a:pt x="3936" y="1464"/>
                  <a:pt x="3923" y="1430"/>
                </a:cubicBezTo>
                <a:cubicBezTo>
                  <a:pt x="3893" y="1347"/>
                  <a:pt x="3653" y="1255"/>
                  <a:pt x="3292" y="1189"/>
                </a:cubicBezTo>
                <a:cubicBezTo>
                  <a:pt x="3144" y="1161"/>
                  <a:pt x="2965" y="1125"/>
                  <a:pt x="2887" y="1106"/>
                </a:cubicBezTo>
                <a:lnTo>
                  <a:pt x="2747" y="1072"/>
                </a:lnTo>
                <a:lnTo>
                  <a:pt x="2767" y="875"/>
                </a:lnTo>
                <a:cubicBezTo>
                  <a:pt x="2778" y="768"/>
                  <a:pt x="2787" y="604"/>
                  <a:pt x="2787" y="514"/>
                </a:cubicBezTo>
                <a:cubicBezTo>
                  <a:pt x="2789" y="425"/>
                  <a:pt x="2795" y="347"/>
                  <a:pt x="2803" y="345"/>
                </a:cubicBezTo>
                <a:cubicBezTo>
                  <a:pt x="2828" y="336"/>
                  <a:pt x="2836" y="101"/>
                  <a:pt x="2812" y="62"/>
                </a:cubicBezTo>
                <a:cubicBezTo>
                  <a:pt x="2787" y="21"/>
                  <a:pt x="2751" y="0"/>
                  <a:pt x="2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08" name="Group 10"/>
          <p:cNvGrpSpPr/>
          <p:nvPr/>
        </p:nvGrpSpPr>
        <p:grpSpPr>
          <a:xfrm>
            <a:off x="8029080" y="4263120"/>
            <a:ext cx="394560" cy="324720"/>
            <a:chOff x="8029080" y="4263120"/>
            <a:chExt cx="394560" cy="324720"/>
          </a:xfrm>
        </p:grpSpPr>
        <p:sp>
          <p:nvSpPr>
            <p:cNvPr id="109" name="CustomShape 11"/>
            <p:cNvSpPr/>
            <p:nvPr/>
          </p:nvSpPr>
          <p:spPr>
            <a:xfrm>
              <a:off x="8042400" y="4286880"/>
              <a:ext cx="364320" cy="277200"/>
            </a:xfrm>
            <a:custGeom>
              <a:avLst/>
              <a:gdLst/>
              <a:ahLst/>
              <a:rect l="l" t="t" r="r" b="b"/>
              <a:pathLst>
                <a:path w="3255" h="2478">
                  <a:moveTo>
                    <a:pt x="1618" y="0"/>
                  </a:moveTo>
                  <a:cubicBezTo>
                    <a:pt x="1601" y="0"/>
                    <a:pt x="1578" y="4"/>
                    <a:pt x="1546" y="13"/>
                  </a:cubicBezTo>
                  <a:cubicBezTo>
                    <a:pt x="1346" y="66"/>
                    <a:pt x="1211" y="447"/>
                    <a:pt x="1130" y="664"/>
                  </a:cubicBezTo>
                  <a:cubicBezTo>
                    <a:pt x="1153" y="691"/>
                    <a:pt x="1138" y="741"/>
                    <a:pt x="1100" y="756"/>
                  </a:cubicBezTo>
                  <a:lnTo>
                    <a:pt x="1101" y="759"/>
                  </a:lnTo>
                  <a:cubicBezTo>
                    <a:pt x="1081" y="762"/>
                    <a:pt x="1061" y="763"/>
                    <a:pt x="1041" y="766"/>
                  </a:cubicBezTo>
                  <a:cubicBezTo>
                    <a:pt x="1017" y="773"/>
                    <a:pt x="993" y="779"/>
                    <a:pt x="969" y="786"/>
                  </a:cubicBezTo>
                  <a:cubicBezTo>
                    <a:pt x="964" y="789"/>
                    <a:pt x="958" y="791"/>
                    <a:pt x="953" y="791"/>
                  </a:cubicBezTo>
                  <a:cubicBezTo>
                    <a:pt x="944" y="791"/>
                    <a:pt x="935" y="786"/>
                    <a:pt x="929" y="778"/>
                  </a:cubicBezTo>
                  <a:cubicBezTo>
                    <a:pt x="811" y="787"/>
                    <a:pt x="694" y="788"/>
                    <a:pt x="576" y="789"/>
                  </a:cubicBezTo>
                  <a:cubicBezTo>
                    <a:pt x="574" y="789"/>
                    <a:pt x="572" y="789"/>
                    <a:pt x="569" y="789"/>
                  </a:cubicBezTo>
                  <a:cubicBezTo>
                    <a:pt x="520" y="789"/>
                    <a:pt x="433" y="779"/>
                    <a:pt x="348" y="779"/>
                  </a:cubicBezTo>
                  <a:cubicBezTo>
                    <a:pt x="255" y="779"/>
                    <a:pt x="164" y="791"/>
                    <a:pt x="127" y="840"/>
                  </a:cubicBezTo>
                  <a:cubicBezTo>
                    <a:pt x="0" y="1010"/>
                    <a:pt x="768" y="1374"/>
                    <a:pt x="889" y="1439"/>
                  </a:cubicBezTo>
                  <a:cubicBezTo>
                    <a:pt x="898" y="1445"/>
                    <a:pt x="905" y="1451"/>
                    <a:pt x="911" y="1458"/>
                  </a:cubicBezTo>
                  <a:cubicBezTo>
                    <a:pt x="932" y="1464"/>
                    <a:pt x="949" y="1483"/>
                    <a:pt x="940" y="1509"/>
                  </a:cubicBezTo>
                  <a:cubicBezTo>
                    <a:pt x="887" y="1667"/>
                    <a:pt x="837" y="1826"/>
                    <a:pt x="797" y="1989"/>
                  </a:cubicBezTo>
                  <a:cubicBezTo>
                    <a:pt x="777" y="2073"/>
                    <a:pt x="761" y="2157"/>
                    <a:pt x="751" y="2244"/>
                  </a:cubicBezTo>
                  <a:cubicBezTo>
                    <a:pt x="739" y="2338"/>
                    <a:pt x="693" y="2446"/>
                    <a:pt x="790" y="2474"/>
                  </a:cubicBezTo>
                  <a:cubicBezTo>
                    <a:pt x="798" y="2476"/>
                    <a:pt x="806" y="2477"/>
                    <a:pt x="815" y="2477"/>
                  </a:cubicBezTo>
                  <a:cubicBezTo>
                    <a:pt x="943" y="2477"/>
                    <a:pt x="1158" y="2240"/>
                    <a:pt x="1251" y="2158"/>
                  </a:cubicBezTo>
                  <a:cubicBezTo>
                    <a:pt x="1369" y="2056"/>
                    <a:pt x="1478" y="1947"/>
                    <a:pt x="1590" y="1840"/>
                  </a:cubicBezTo>
                  <a:cubicBezTo>
                    <a:pt x="1607" y="1824"/>
                    <a:pt x="1625" y="1817"/>
                    <a:pt x="1642" y="1817"/>
                  </a:cubicBezTo>
                  <a:cubicBezTo>
                    <a:pt x="1675" y="1817"/>
                    <a:pt x="1706" y="1842"/>
                    <a:pt x="1717" y="1873"/>
                  </a:cubicBezTo>
                  <a:cubicBezTo>
                    <a:pt x="1996" y="2112"/>
                    <a:pt x="2307" y="2289"/>
                    <a:pt x="2658" y="2391"/>
                  </a:cubicBezTo>
                  <a:cubicBezTo>
                    <a:pt x="2643" y="2234"/>
                    <a:pt x="2618" y="2080"/>
                    <a:pt x="2573" y="1928"/>
                  </a:cubicBezTo>
                  <a:cubicBezTo>
                    <a:pt x="2525" y="1760"/>
                    <a:pt x="2432" y="1607"/>
                    <a:pt x="2392" y="1438"/>
                  </a:cubicBezTo>
                  <a:cubicBezTo>
                    <a:pt x="2384" y="1403"/>
                    <a:pt x="2409" y="1369"/>
                    <a:pt x="2440" y="1359"/>
                  </a:cubicBezTo>
                  <a:cubicBezTo>
                    <a:pt x="2440" y="1342"/>
                    <a:pt x="2449" y="1325"/>
                    <a:pt x="2469" y="1313"/>
                  </a:cubicBezTo>
                  <a:cubicBezTo>
                    <a:pt x="2566" y="1251"/>
                    <a:pt x="3254" y="784"/>
                    <a:pt x="3174" y="661"/>
                  </a:cubicBezTo>
                  <a:cubicBezTo>
                    <a:pt x="3156" y="633"/>
                    <a:pt x="3089" y="624"/>
                    <a:pt x="3008" y="624"/>
                  </a:cubicBezTo>
                  <a:cubicBezTo>
                    <a:pt x="2877" y="624"/>
                    <a:pt x="2710" y="647"/>
                    <a:pt x="2652" y="651"/>
                  </a:cubicBezTo>
                  <a:cubicBezTo>
                    <a:pt x="2482" y="663"/>
                    <a:pt x="2314" y="691"/>
                    <a:pt x="2145" y="695"/>
                  </a:cubicBezTo>
                  <a:cubicBezTo>
                    <a:pt x="2144" y="695"/>
                    <a:pt x="2143" y="695"/>
                    <a:pt x="2141" y="695"/>
                  </a:cubicBezTo>
                  <a:cubicBezTo>
                    <a:pt x="2106" y="695"/>
                    <a:pt x="2084" y="670"/>
                    <a:pt x="2076" y="641"/>
                  </a:cubicBezTo>
                  <a:cubicBezTo>
                    <a:pt x="2062" y="637"/>
                    <a:pt x="2049" y="631"/>
                    <a:pt x="2041" y="618"/>
                  </a:cubicBezTo>
                  <a:cubicBezTo>
                    <a:pt x="1967" y="512"/>
                    <a:pt x="1928" y="388"/>
                    <a:pt x="1860" y="278"/>
                  </a:cubicBezTo>
                  <a:cubicBezTo>
                    <a:pt x="1821" y="214"/>
                    <a:pt x="1777" y="151"/>
                    <a:pt x="1730" y="94"/>
                  </a:cubicBezTo>
                  <a:cubicBezTo>
                    <a:pt x="1678" y="31"/>
                    <a:pt x="1665" y="0"/>
                    <a:pt x="1618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" name="CustomShape 12"/>
            <p:cNvSpPr/>
            <p:nvPr/>
          </p:nvSpPr>
          <p:spPr>
            <a:xfrm>
              <a:off x="8029080" y="4263120"/>
              <a:ext cx="394560" cy="324720"/>
            </a:xfrm>
            <a:custGeom>
              <a:avLst/>
              <a:gdLst/>
              <a:ahLst/>
              <a:rect l="l" t="t" r="r" b="b"/>
              <a:pathLst>
                <a:path w="3527" h="2903">
                  <a:moveTo>
                    <a:pt x="1738" y="213"/>
                  </a:moveTo>
                  <a:cubicBezTo>
                    <a:pt x="1785" y="213"/>
                    <a:pt x="1798" y="244"/>
                    <a:pt x="1850" y="307"/>
                  </a:cubicBezTo>
                  <a:cubicBezTo>
                    <a:pt x="1897" y="365"/>
                    <a:pt x="1941" y="427"/>
                    <a:pt x="1980" y="491"/>
                  </a:cubicBezTo>
                  <a:cubicBezTo>
                    <a:pt x="2048" y="601"/>
                    <a:pt x="2087" y="725"/>
                    <a:pt x="2161" y="831"/>
                  </a:cubicBezTo>
                  <a:cubicBezTo>
                    <a:pt x="2169" y="844"/>
                    <a:pt x="2182" y="850"/>
                    <a:pt x="2196" y="854"/>
                  </a:cubicBezTo>
                  <a:cubicBezTo>
                    <a:pt x="2204" y="883"/>
                    <a:pt x="2226" y="908"/>
                    <a:pt x="2261" y="908"/>
                  </a:cubicBezTo>
                  <a:cubicBezTo>
                    <a:pt x="2263" y="908"/>
                    <a:pt x="2264" y="908"/>
                    <a:pt x="2265" y="908"/>
                  </a:cubicBezTo>
                  <a:cubicBezTo>
                    <a:pt x="2434" y="904"/>
                    <a:pt x="2602" y="876"/>
                    <a:pt x="2772" y="864"/>
                  </a:cubicBezTo>
                  <a:cubicBezTo>
                    <a:pt x="2830" y="860"/>
                    <a:pt x="2997" y="837"/>
                    <a:pt x="3128" y="837"/>
                  </a:cubicBezTo>
                  <a:cubicBezTo>
                    <a:pt x="3209" y="837"/>
                    <a:pt x="3276" y="846"/>
                    <a:pt x="3294" y="874"/>
                  </a:cubicBezTo>
                  <a:cubicBezTo>
                    <a:pt x="3374" y="997"/>
                    <a:pt x="2686" y="1464"/>
                    <a:pt x="2589" y="1526"/>
                  </a:cubicBezTo>
                  <a:cubicBezTo>
                    <a:pt x="2569" y="1538"/>
                    <a:pt x="2560" y="1555"/>
                    <a:pt x="2560" y="1572"/>
                  </a:cubicBezTo>
                  <a:cubicBezTo>
                    <a:pt x="2529" y="1582"/>
                    <a:pt x="2504" y="1616"/>
                    <a:pt x="2512" y="1651"/>
                  </a:cubicBezTo>
                  <a:cubicBezTo>
                    <a:pt x="2552" y="1820"/>
                    <a:pt x="2645" y="1974"/>
                    <a:pt x="2693" y="2141"/>
                  </a:cubicBezTo>
                  <a:cubicBezTo>
                    <a:pt x="2738" y="2293"/>
                    <a:pt x="2763" y="2447"/>
                    <a:pt x="2778" y="2604"/>
                  </a:cubicBezTo>
                  <a:cubicBezTo>
                    <a:pt x="2427" y="2502"/>
                    <a:pt x="2116" y="2325"/>
                    <a:pt x="1837" y="2086"/>
                  </a:cubicBezTo>
                  <a:cubicBezTo>
                    <a:pt x="1826" y="2055"/>
                    <a:pt x="1795" y="2030"/>
                    <a:pt x="1762" y="2030"/>
                  </a:cubicBezTo>
                  <a:cubicBezTo>
                    <a:pt x="1745" y="2030"/>
                    <a:pt x="1727" y="2037"/>
                    <a:pt x="1710" y="2053"/>
                  </a:cubicBezTo>
                  <a:cubicBezTo>
                    <a:pt x="1599" y="2160"/>
                    <a:pt x="1489" y="2269"/>
                    <a:pt x="1371" y="2371"/>
                  </a:cubicBezTo>
                  <a:cubicBezTo>
                    <a:pt x="1278" y="2453"/>
                    <a:pt x="1062" y="2691"/>
                    <a:pt x="935" y="2691"/>
                  </a:cubicBezTo>
                  <a:cubicBezTo>
                    <a:pt x="926" y="2691"/>
                    <a:pt x="918" y="2690"/>
                    <a:pt x="910" y="2688"/>
                  </a:cubicBezTo>
                  <a:cubicBezTo>
                    <a:pt x="813" y="2659"/>
                    <a:pt x="859" y="2551"/>
                    <a:pt x="871" y="2457"/>
                  </a:cubicBezTo>
                  <a:cubicBezTo>
                    <a:pt x="881" y="2370"/>
                    <a:pt x="897" y="2286"/>
                    <a:pt x="917" y="2202"/>
                  </a:cubicBezTo>
                  <a:cubicBezTo>
                    <a:pt x="957" y="2039"/>
                    <a:pt x="1007" y="1880"/>
                    <a:pt x="1060" y="1722"/>
                  </a:cubicBezTo>
                  <a:cubicBezTo>
                    <a:pt x="1069" y="1696"/>
                    <a:pt x="1052" y="1677"/>
                    <a:pt x="1031" y="1671"/>
                  </a:cubicBezTo>
                  <a:cubicBezTo>
                    <a:pt x="1025" y="1664"/>
                    <a:pt x="1018" y="1658"/>
                    <a:pt x="1009" y="1652"/>
                  </a:cubicBezTo>
                  <a:cubicBezTo>
                    <a:pt x="888" y="1587"/>
                    <a:pt x="120" y="1223"/>
                    <a:pt x="247" y="1053"/>
                  </a:cubicBezTo>
                  <a:cubicBezTo>
                    <a:pt x="284" y="1004"/>
                    <a:pt x="375" y="992"/>
                    <a:pt x="468" y="992"/>
                  </a:cubicBezTo>
                  <a:cubicBezTo>
                    <a:pt x="553" y="992"/>
                    <a:pt x="640" y="1002"/>
                    <a:pt x="689" y="1002"/>
                  </a:cubicBezTo>
                  <a:cubicBezTo>
                    <a:pt x="692" y="1002"/>
                    <a:pt x="694" y="1002"/>
                    <a:pt x="696" y="1002"/>
                  </a:cubicBezTo>
                  <a:cubicBezTo>
                    <a:pt x="814" y="1001"/>
                    <a:pt x="931" y="1000"/>
                    <a:pt x="1049" y="991"/>
                  </a:cubicBezTo>
                  <a:cubicBezTo>
                    <a:pt x="1055" y="999"/>
                    <a:pt x="1064" y="1004"/>
                    <a:pt x="1073" y="1004"/>
                  </a:cubicBezTo>
                  <a:cubicBezTo>
                    <a:pt x="1078" y="1004"/>
                    <a:pt x="1084" y="1002"/>
                    <a:pt x="1089" y="999"/>
                  </a:cubicBezTo>
                  <a:cubicBezTo>
                    <a:pt x="1113" y="992"/>
                    <a:pt x="1137" y="986"/>
                    <a:pt x="1161" y="979"/>
                  </a:cubicBezTo>
                  <a:cubicBezTo>
                    <a:pt x="1181" y="976"/>
                    <a:pt x="1201" y="975"/>
                    <a:pt x="1221" y="972"/>
                  </a:cubicBezTo>
                  <a:lnTo>
                    <a:pt x="1220" y="969"/>
                  </a:lnTo>
                  <a:cubicBezTo>
                    <a:pt x="1258" y="954"/>
                    <a:pt x="1273" y="904"/>
                    <a:pt x="1250" y="877"/>
                  </a:cubicBezTo>
                  <a:cubicBezTo>
                    <a:pt x="1331" y="660"/>
                    <a:pt x="1466" y="279"/>
                    <a:pt x="1666" y="226"/>
                  </a:cubicBezTo>
                  <a:cubicBezTo>
                    <a:pt x="1698" y="217"/>
                    <a:pt x="1721" y="213"/>
                    <a:pt x="1738" y="213"/>
                  </a:cubicBezTo>
                  <a:close/>
                  <a:moveTo>
                    <a:pt x="1677" y="1"/>
                  </a:moveTo>
                  <a:cubicBezTo>
                    <a:pt x="1675" y="1"/>
                    <a:pt x="1673" y="1"/>
                    <a:pt x="1672" y="1"/>
                  </a:cubicBezTo>
                  <a:cubicBezTo>
                    <a:pt x="1521" y="5"/>
                    <a:pt x="1445" y="190"/>
                    <a:pt x="1383" y="303"/>
                  </a:cubicBezTo>
                  <a:cubicBezTo>
                    <a:pt x="1285" y="478"/>
                    <a:pt x="1207" y="663"/>
                    <a:pt x="1141" y="853"/>
                  </a:cubicBezTo>
                  <a:cubicBezTo>
                    <a:pt x="1005" y="836"/>
                    <a:pt x="861" y="828"/>
                    <a:pt x="719" y="828"/>
                  </a:cubicBezTo>
                  <a:cubicBezTo>
                    <a:pt x="608" y="828"/>
                    <a:pt x="498" y="833"/>
                    <a:pt x="393" y="843"/>
                  </a:cubicBezTo>
                  <a:cubicBezTo>
                    <a:pt x="265" y="854"/>
                    <a:pt x="101" y="898"/>
                    <a:pt x="55" y="1035"/>
                  </a:cubicBezTo>
                  <a:cubicBezTo>
                    <a:pt x="1" y="1201"/>
                    <a:pt x="159" y="1311"/>
                    <a:pt x="273" y="1398"/>
                  </a:cubicBezTo>
                  <a:cubicBezTo>
                    <a:pt x="473" y="1551"/>
                    <a:pt x="692" y="1686"/>
                    <a:pt x="926" y="1779"/>
                  </a:cubicBezTo>
                  <a:cubicBezTo>
                    <a:pt x="812" y="1978"/>
                    <a:pt x="746" y="2194"/>
                    <a:pt x="714" y="2425"/>
                  </a:cubicBezTo>
                  <a:cubicBezTo>
                    <a:pt x="697" y="2550"/>
                    <a:pt x="643" y="2776"/>
                    <a:pt x="766" y="2868"/>
                  </a:cubicBezTo>
                  <a:cubicBezTo>
                    <a:pt x="798" y="2893"/>
                    <a:pt x="832" y="2903"/>
                    <a:pt x="867" y="2903"/>
                  </a:cubicBezTo>
                  <a:cubicBezTo>
                    <a:pt x="984" y="2903"/>
                    <a:pt x="1106" y="2791"/>
                    <a:pt x="1185" y="2729"/>
                  </a:cubicBezTo>
                  <a:cubicBezTo>
                    <a:pt x="1395" y="2567"/>
                    <a:pt x="1596" y="2392"/>
                    <a:pt x="1780" y="2203"/>
                  </a:cubicBezTo>
                  <a:cubicBezTo>
                    <a:pt x="2077" y="2491"/>
                    <a:pt x="2442" y="2686"/>
                    <a:pt x="2843" y="2786"/>
                  </a:cubicBezTo>
                  <a:cubicBezTo>
                    <a:pt x="2850" y="2787"/>
                    <a:pt x="2856" y="2788"/>
                    <a:pt x="2862" y="2788"/>
                  </a:cubicBezTo>
                  <a:cubicBezTo>
                    <a:pt x="2905" y="2788"/>
                    <a:pt x="2946" y="2756"/>
                    <a:pt x="2944" y="2710"/>
                  </a:cubicBezTo>
                  <a:cubicBezTo>
                    <a:pt x="2928" y="2368"/>
                    <a:pt x="2872" y="1913"/>
                    <a:pt x="2652" y="1630"/>
                  </a:cubicBezTo>
                  <a:cubicBezTo>
                    <a:pt x="2863" y="1522"/>
                    <a:pt x="3059" y="1389"/>
                    <a:pt x="3233" y="1227"/>
                  </a:cubicBezTo>
                  <a:cubicBezTo>
                    <a:pt x="3329" y="1136"/>
                    <a:pt x="3526" y="977"/>
                    <a:pt x="3492" y="819"/>
                  </a:cubicBezTo>
                  <a:cubicBezTo>
                    <a:pt x="3466" y="697"/>
                    <a:pt x="3343" y="678"/>
                    <a:pt x="3230" y="678"/>
                  </a:cubicBezTo>
                  <a:cubicBezTo>
                    <a:pt x="3187" y="678"/>
                    <a:pt x="3145" y="681"/>
                    <a:pt x="3110" y="681"/>
                  </a:cubicBezTo>
                  <a:cubicBezTo>
                    <a:pt x="2833" y="686"/>
                    <a:pt x="2538" y="691"/>
                    <a:pt x="2267" y="755"/>
                  </a:cubicBezTo>
                  <a:cubicBezTo>
                    <a:pt x="2232" y="578"/>
                    <a:pt x="2121" y="412"/>
                    <a:pt x="2013" y="270"/>
                  </a:cubicBezTo>
                  <a:cubicBezTo>
                    <a:pt x="1935" y="167"/>
                    <a:pt x="1823" y="1"/>
                    <a:pt x="1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1" name="Group 13"/>
          <p:cNvGrpSpPr/>
          <p:nvPr/>
        </p:nvGrpSpPr>
        <p:grpSpPr>
          <a:xfrm>
            <a:off x="388080" y="911520"/>
            <a:ext cx="387000" cy="414000"/>
            <a:chOff x="388080" y="911520"/>
            <a:chExt cx="387000" cy="414000"/>
          </a:xfrm>
        </p:grpSpPr>
        <p:sp>
          <p:nvSpPr>
            <p:cNvPr id="112" name="CustomShape 14"/>
            <p:cNvSpPr/>
            <p:nvPr/>
          </p:nvSpPr>
          <p:spPr>
            <a:xfrm rot="13500000">
              <a:off x="481680" y="950040"/>
              <a:ext cx="158040" cy="11556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" name="CustomShape 15"/>
            <p:cNvSpPr/>
            <p:nvPr/>
          </p:nvSpPr>
          <p:spPr>
            <a:xfrm rot="13500000">
              <a:off x="599040" y="1117440"/>
              <a:ext cx="158040" cy="11556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" name="CustomShape 16"/>
            <p:cNvSpPr/>
            <p:nvPr/>
          </p:nvSpPr>
          <p:spPr>
            <a:xfrm rot="13500000">
              <a:off x="405360" y="1170720"/>
              <a:ext cx="158040" cy="115560"/>
            </a:xfrm>
            <a:custGeom>
              <a:avLst/>
              <a:gdLst/>
              <a:ahLst/>
              <a:rect l="l" t="t" r="r" b="b"/>
              <a:pathLst>
                <a:path w="977" h="715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5" name="CustomShape 17"/>
          <p:cNvSpPr/>
          <p:nvPr/>
        </p:nvSpPr>
        <p:spPr>
          <a:xfrm flipH="1" rot="9000000">
            <a:off x="5085000" y="4797000"/>
            <a:ext cx="434160" cy="101520"/>
          </a:xfrm>
          <a:custGeom>
            <a:avLst/>
            <a:gdLst/>
            <a:ahLst/>
            <a:rect l="l" t="t" r="r" b="b"/>
            <a:pathLst>
              <a:path w="7397" h="1733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16" name="Group 18"/>
          <p:cNvGrpSpPr/>
          <p:nvPr/>
        </p:nvGrpSpPr>
        <p:grpSpPr>
          <a:xfrm>
            <a:off x="8499960" y="3926880"/>
            <a:ext cx="206640" cy="228240"/>
            <a:chOff x="8499960" y="3926880"/>
            <a:chExt cx="206640" cy="228240"/>
          </a:xfrm>
        </p:grpSpPr>
        <p:sp>
          <p:nvSpPr>
            <p:cNvPr id="117" name="CustomShape 19"/>
            <p:cNvSpPr/>
            <p:nvPr/>
          </p:nvSpPr>
          <p:spPr>
            <a:xfrm rot="16200000">
              <a:off x="8619840" y="3940560"/>
              <a:ext cx="100440" cy="7308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" name="CustomShape 20"/>
            <p:cNvSpPr/>
            <p:nvPr/>
          </p:nvSpPr>
          <p:spPr>
            <a:xfrm rot="16200000">
              <a:off x="8597160" y="4068360"/>
              <a:ext cx="100440" cy="7308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" name="CustomShape 21"/>
            <p:cNvSpPr/>
            <p:nvPr/>
          </p:nvSpPr>
          <p:spPr>
            <a:xfrm rot="16200000">
              <a:off x="8486280" y="4005000"/>
              <a:ext cx="100440" cy="73440"/>
            </a:xfrm>
            <a:custGeom>
              <a:avLst/>
              <a:gdLst/>
              <a:ahLst/>
              <a:rect l="l" t="t" r="r" b="b"/>
              <a:pathLst>
                <a:path w="977" h="715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0" name="Group 22"/>
          <p:cNvGrpSpPr/>
          <p:nvPr/>
        </p:nvGrpSpPr>
        <p:grpSpPr>
          <a:xfrm>
            <a:off x="1085040" y="4590360"/>
            <a:ext cx="343440" cy="315000"/>
            <a:chOff x="1085040" y="4590360"/>
            <a:chExt cx="343440" cy="315000"/>
          </a:xfrm>
        </p:grpSpPr>
        <p:sp>
          <p:nvSpPr>
            <p:cNvPr id="121" name="CustomShape 23"/>
            <p:cNvSpPr/>
            <p:nvPr/>
          </p:nvSpPr>
          <p:spPr>
            <a:xfrm rot="18506400">
              <a:off x="1285200" y="4665240"/>
              <a:ext cx="130320" cy="9504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" name="CustomShape 24"/>
            <p:cNvSpPr/>
            <p:nvPr/>
          </p:nvSpPr>
          <p:spPr>
            <a:xfrm rot="18506400">
              <a:off x="1159200" y="4777200"/>
              <a:ext cx="130320" cy="9504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" name="CustomShape 25"/>
            <p:cNvSpPr/>
            <p:nvPr/>
          </p:nvSpPr>
          <p:spPr>
            <a:xfrm rot="18506400">
              <a:off x="1097640" y="4623480"/>
              <a:ext cx="130320" cy="95400"/>
            </a:xfrm>
            <a:custGeom>
              <a:avLst/>
              <a:gdLst/>
              <a:ahLst/>
              <a:rect l="l" t="t" r="r" b="b"/>
              <a:pathLst>
                <a:path w="977" h="715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4" name="CustomShape 26"/>
          <p:cNvSpPr/>
          <p:nvPr/>
        </p:nvSpPr>
        <p:spPr>
          <a:xfrm rot="5622600">
            <a:off x="8074800" y="1510920"/>
            <a:ext cx="1056960" cy="823320"/>
          </a:xfrm>
          <a:custGeom>
            <a:avLst/>
            <a:gdLst/>
            <a:ahLst/>
            <a:rect l="l" t="t" r="r" b="b"/>
            <a:pathLst>
              <a:path w="17601" h="16033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CustomShape 27"/>
          <p:cNvSpPr/>
          <p:nvPr/>
        </p:nvSpPr>
        <p:spPr>
          <a:xfrm flipH="1" rot="12561000">
            <a:off x="368280" y="216360"/>
            <a:ext cx="434160" cy="101520"/>
          </a:xfrm>
          <a:custGeom>
            <a:avLst/>
            <a:gdLst/>
            <a:ahLst/>
            <a:rect l="l" t="t" r="r" b="b"/>
            <a:pathLst>
              <a:path w="7397" h="1733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26" name="Group 28"/>
          <p:cNvGrpSpPr/>
          <p:nvPr/>
        </p:nvGrpSpPr>
        <p:grpSpPr>
          <a:xfrm>
            <a:off x="7770240" y="531000"/>
            <a:ext cx="231480" cy="207720"/>
            <a:chOff x="7770240" y="531000"/>
            <a:chExt cx="231480" cy="207720"/>
          </a:xfrm>
        </p:grpSpPr>
        <p:sp>
          <p:nvSpPr>
            <p:cNvPr id="127" name="CustomShape 29"/>
            <p:cNvSpPr/>
            <p:nvPr/>
          </p:nvSpPr>
          <p:spPr>
            <a:xfrm rot="9900000">
              <a:off x="7777440" y="552600"/>
              <a:ext cx="94680" cy="6912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" name="CustomShape 30"/>
            <p:cNvSpPr/>
            <p:nvPr/>
          </p:nvSpPr>
          <p:spPr>
            <a:xfrm rot="9900000">
              <a:off x="7899480" y="541800"/>
              <a:ext cx="94680" cy="6912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" name="CustomShape 31"/>
            <p:cNvSpPr/>
            <p:nvPr/>
          </p:nvSpPr>
          <p:spPr>
            <a:xfrm rot="9900000">
              <a:off x="7869240" y="658440"/>
              <a:ext cx="94680" cy="69120"/>
            </a:xfrm>
            <a:custGeom>
              <a:avLst/>
              <a:gdLst/>
              <a:ahLst/>
              <a:rect l="l" t="t" r="r" b="b"/>
              <a:pathLst>
                <a:path w="977" h="715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0" name="CustomShape 32"/>
          <p:cNvSpPr/>
          <p:nvPr/>
        </p:nvSpPr>
        <p:spPr>
          <a:xfrm flipH="1" rot="11700000">
            <a:off x="3598200" y="407880"/>
            <a:ext cx="544680" cy="127440"/>
          </a:xfrm>
          <a:custGeom>
            <a:avLst/>
            <a:gdLst/>
            <a:ahLst/>
            <a:rect l="l" t="t" r="r" b="b"/>
            <a:pathLst>
              <a:path w="7397" h="1733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31" name="Group 33"/>
          <p:cNvGrpSpPr/>
          <p:nvPr/>
        </p:nvGrpSpPr>
        <p:grpSpPr>
          <a:xfrm>
            <a:off x="1558080" y="216720"/>
            <a:ext cx="295200" cy="282600"/>
            <a:chOff x="1558080" y="216720"/>
            <a:chExt cx="295200" cy="282600"/>
          </a:xfrm>
        </p:grpSpPr>
        <p:sp>
          <p:nvSpPr>
            <p:cNvPr id="132" name="CustomShape 34"/>
            <p:cNvSpPr/>
            <p:nvPr/>
          </p:nvSpPr>
          <p:spPr>
            <a:xfrm rot="9253800">
              <a:off x="1571040" y="280440"/>
              <a:ext cx="119880" cy="8748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" name="CustomShape 35"/>
            <p:cNvSpPr/>
            <p:nvPr/>
          </p:nvSpPr>
          <p:spPr>
            <a:xfrm rot="9253800">
              <a:off x="1720080" y="238320"/>
              <a:ext cx="119880" cy="8748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" name="CustomShape 36"/>
            <p:cNvSpPr/>
            <p:nvPr/>
          </p:nvSpPr>
          <p:spPr>
            <a:xfrm rot="9253800">
              <a:off x="1710360" y="390240"/>
              <a:ext cx="119520" cy="87480"/>
            </a:xfrm>
            <a:custGeom>
              <a:avLst/>
              <a:gdLst/>
              <a:ahLst/>
              <a:rect l="l" t="t" r="r" b="b"/>
              <a:pathLst>
                <a:path w="977" h="715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5" name="PlaceHolder 37"/>
          <p:cNvSpPr>
            <a:spLocks noGrp="1"/>
          </p:cNvSpPr>
          <p:nvPr>
            <p:ph type="title"/>
          </p:nvPr>
        </p:nvSpPr>
        <p:spPr>
          <a:xfrm>
            <a:off x="2271240" y="1057320"/>
            <a:ext cx="4601880" cy="1420920"/>
          </a:xfrm>
          <a:prstGeom prst="rect">
            <a:avLst/>
          </a:prstGeom>
        </p:spPr>
        <p:txBody>
          <a:bodyPr tIns="91440" bIns="91440">
            <a:noAutofit/>
          </a:bodyPr>
          <a:p>
            <a:r>
              <a:rPr b="0" lang="ro-RO" sz="96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ro-RO" sz="9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6" name="Group 38"/>
          <p:cNvGrpSpPr/>
          <p:nvPr/>
        </p:nvGrpSpPr>
        <p:grpSpPr>
          <a:xfrm>
            <a:off x="8062560" y="325800"/>
            <a:ext cx="473040" cy="612720"/>
            <a:chOff x="8062560" y="325800"/>
            <a:chExt cx="473040" cy="612720"/>
          </a:xfrm>
        </p:grpSpPr>
        <p:sp>
          <p:nvSpPr>
            <p:cNvPr id="137" name="CustomShape 39"/>
            <p:cNvSpPr/>
            <p:nvPr/>
          </p:nvSpPr>
          <p:spPr>
            <a:xfrm rot="1533000">
              <a:off x="8210880" y="375120"/>
              <a:ext cx="200880" cy="467640"/>
            </a:xfrm>
            <a:custGeom>
              <a:avLst/>
              <a:gdLst/>
              <a:ahLst/>
              <a:rect l="l" t="t" r="r" b="b"/>
              <a:pathLst>
                <a:path w="5905" h="13724">
                  <a:moveTo>
                    <a:pt x="3588" y="1"/>
                  </a:moveTo>
                  <a:cubicBezTo>
                    <a:pt x="3305" y="1"/>
                    <a:pt x="3022" y="5"/>
                    <a:pt x="2736" y="14"/>
                  </a:cubicBezTo>
                  <a:cubicBezTo>
                    <a:pt x="2836" y="47"/>
                    <a:pt x="2902" y="180"/>
                    <a:pt x="2869" y="347"/>
                  </a:cubicBezTo>
                  <a:cubicBezTo>
                    <a:pt x="2135" y="3149"/>
                    <a:pt x="1168" y="5851"/>
                    <a:pt x="0" y="8520"/>
                  </a:cubicBezTo>
                  <a:cubicBezTo>
                    <a:pt x="343" y="8472"/>
                    <a:pt x="686" y="8450"/>
                    <a:pt x="1030" y="8450"/>
                  </a:cubicBezTo>
                  <a:cubicBezTo>
                    <a:pt x="1657" y="8450"/>
                    <a:pt x="2290" y="8524"/>
                    <a:pt x="2936" y="8653"/>
                  </a:cubicBezTo>
                  <a:cubicBezTo>
                    <a:pt x="3103" y="8687"/>
                    <a:pt x="3203" y="8887"/>
                    <a:pt x="3136" y="9020"/>
                  </a:cubicBezTo>
                  <a:cubicBezTo>
                    <a:pt x="2636" y="10555"/>
                    <a:pt x="2235" y="12122"/>
                    <a:pt x="1968" y="13723"/>
                  </a:cubicBezTo>
                  <a:cubicBezTo>
                    <a:pt x="3136" y="11555"/>
                    <a:pt x="4303" y="9387"/>
                    <a:pt x="5504" y="7219"/>
                  </a:cubicBezTo>
                  <a:cubicBezTo>
                    <a:pt x="4570" y="7219"/>
                    <a:pt x="3703" y="7052"/>
                    <a:pt x="2836" y="6818"/>
                  </a:cubicBezTo>
                  <a:cubicBezTo>
                    <a:pt x="2636" y="6752"/>
                    <a:pt x="2536" y="6518"/>
                    <a:pt x="2636" y="6351"/>
                  </a:cubicBezTo>
                  <a:cubicBezTo>
                    <a:pt x="3970" y="4383"/>
                    <a:pt x="5037" y="2282"/>
                    <a:pt x="5905" y="80"/>
                  </a:cubicBezTo>
                  <a:cubicBezTo>
                    <a:pt x="5123" y="32"/>
                    <a:pt x="4360" y="1"/>
                    <a:pt x="3588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" name="CustomShape 40"/>
            <p:cNvSpPr/>
            <p:nvPr/>
          </p:nvSpPr>
          <p:spPr>
            <a:xfrm rot="1533000">
              <a:off x="8169480" y="354240"/>
              <a:ext cx="258840" cy="555480"/>
            </a:xfrm>
            <a:custGeom>
              <a:avLst/>
              <a:gdLst/>
              <a:ahLst/>
              <a:rect l="l" t="t" r="r" b="b"/>
              <a:pathLst>
                <a:path w="7600" h="16299">
                  <a:moveTo>
                    <a:pt x="4482" y="522"/>
                  </a:moveTo>
                  <a:cubicBezTo>
                    <a:pt x="5254" y="522"/>
                    <a:pt x="6017" y="553"/>
                    <a:pt x="6799" y="601"/>
                  </a:cubicBezTo>
                  <a:cubicBezTo>
                    <a:pt x="5931" y="2803"/>
                    <a:pt x="4864" y="4904"/>
                    <a:pt x="3530" y="6872"/>
                  </a:cubicBezTo>
                  <a:cubicBezTo>
                    <a:pt x="3430" y="7039"/>
                    <a:pt x="3530" y="7273"/>
                    <a:pt x="3730" y="7339"/>
                  </a:cubicBezTo>
                  <a:cubicBezTo>
                    <a:pt x="4597" y="7606"/>
                    <a:pt x="5464" y="7740"/>
                    <a:pt x="6398" y="7740"/>
                  </a:cubicBezTo>
                  <a:cubicBezTo>
                    <a:pt x="5197" y="9908"/>
                    <a:pt x="4030" y="12076"/>
                    <a:pt x="2862" y="14244"/>
                  </a:cubicBezTo>
                  <a:cubicBezTo>
                    <a:pt x="3129" y="12677"/>
                    <a:pt x="3530" y="11109"/>
                    <a:pt x="4030" y="9541"/>
                  </a:cubicBezTo>
                  <a:cubicBezTo>
                    <a:pt x="4097" y="9408"/>
                    <a:pt x="3997" y="9208"/>
                    <a:pt x="3830" y="9174"/>
                  </a:cubicBezTo>
                  <a:cubicBezTo>
                    <a:pt x="3184" y="9045"/>
                    <a:pt x="2551" y="8971"/>
                    <a:pt x="1924" y="8971"/>
                  </a:cubicBezTo>
                  <a:cubicBezTo>
                    <a:pt x="1580" y="8971"/>
                    <a:pt x="1237" y="8993"/>
                    <a:pt x="894" y="9041"/>
                  </a:cubicBezTo>
                  <a:cubicBezTo>
                    <a:pt x="2062" y="6372"/>
                    <a:pt x="3029" y="3670"/>
                    <a:pt x="3763" y="868"/>
                  </a:cubicBezTo>
                  <a:cubicBezTo>
                    <a:pt x="3796" y="701"/>
                    <a:pt x="3730" y="601"/>
                    <a:pt x="3630" y="535"/>
                  </a:cubicBezTo>
                  <a:cubicBezTo>
                    <a:pt x="3916" y="526"/>
                    <a:pt x="4199" y="522"/>
                    <a:pt x="4482" y="522"/>
                  </a:cubicBezTo>
                  <a:close/>
                  <a:moveTo>
                    <a:pt x="5989" y="1"/>
                  </a:moveTo>
                  <a:cubicBezTo>
                    <a:pt x="5157" y="1"/>
                    <a:pt x="4319" y="45"/>
                    <a:pt x="3496" y="134"/>
                  </a:cubicBezTo>
                  <a:cubicBezTo>
                    <a:pt x="3296" y="134"/>
                    <a:pt x="3229" y="368"/>
                    <a:pt x="3363" y="468"/>
                  </a:cubicBezTo>
                  <a:cubicBezTo>
                    <a:pt x="3263" y="501"/>
                    <a:pt x="3196" y="568"/>
                    <a:pt x="3163" y="701"/>
                  </a:cubicBezTo>
                  <a:cubicBezTo>
                    <a:pt x="2395" y="3637"/>
                    <a:pt x="1395" y="6506"/>
                    <a:pt x="94" y="9241"/>
                  </a:cubicBezTo>
                  <a:cubicBezTo>
                    <a:pt x="0" y="9491"/>
                    <a:pt x="169" y="9711"/>
                    <a:pt x="410" y="9711"/>
                  </a:cubicBezTo>
                  <a:cubicBezTo>
                    <a:pt x="427" y="9711"/>
                    <a:pt x="444" y="9710"/>
                    <a:pt x="461" y="9708"/>
                  </a:cubicBezTo>
                  <a:cubicBezTo>
                    <a:pt x="944" y="9624"/>
                    <a:pt x="1420" y="9583"/>
                    <a:pt x="1895" y="9583"/>
                  </a:cubicBezTo>
                  <a:cubicBezTo>
                    <a:pt x="2370" y="9583"/>
                    <a:pt x="2846" y="9624"/>
                    <a:pt x="3329" y="9708"/>
                  </a:cubicBezTo>
                  <a:cubicBezTo>
                    <a:pt x="2696" y="11776"/>
                    <a:pt x="2229" y="13844"/>
                    <a:pt x="1995" y="15979"/>
                  </a:cubicBezTo>
                  <a:cubicBezTo>
                    <a:pt x="1975" y="16182"/>
                    <a:pt x="2140" y="16299"/>
                    <a:pt x="2302" y="16299"/>
                  </a:cubicBezTo>
                  <a:cubicBezTo>
                    <a:pt x="2407" y="16299"/>
                    <a:pt x="2510" y="16250"/>
                    <a:pt x="2562" y="16146"/>
                  </a:cubicBezTo>
                  <a:cubicBezTo>
                    <a:pt x="4063" y="13277"/>
                    <a:pt x="5598" y="10442"/>
                    <a:pt x="7166" y="7606"/>
                  </a:cubicBezTo>
                  <a:cubicBezTo>
                    <a:pt x="7299" y="7406"/>
                    <a:pt x="7132" y="7139"/>
                    <a:pt x="6899" y="7139"/>
                  </a:cubicBezTo>
                  <a:cubicBezTo>
                    <a:pt x="6806" y="7143"/>
                    <a:pt x="6713" y="7144"/>
                    <a:pt x="6622" y="7144"/>
                  </a:cubicBezTo>
                  <a:cubicBezTo>
                    <a:pt x="5826" y="7144"/>
                    <a:pt x="5075" y="7019"/>
                    <a:pt x="4297" y="6839"/>
                  </a:cubicBezTo>
                  <a:cubicBezTo>
                    <a:pt x="5598" y="4838"/>
                    <a:pt x="6699" y="2669"/>
                    <a:pt x="7532" y="401"/>
                  </a:cubicBezTo>
                  <a:cubicBezTo>
                    <a:pt x="7599" y="234"/>
                    <a:pt x="7432" y="34"/>
                    <a:pt x="7232" y="34"/>
                  </a:cubicBezTo>
                  <a:cubicBezTo>
                    <a:pt x="6821" y="12"/>
                    <a:pt x="6406" y="1"/>
                    <a:pt x="59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9" name="PlaceHolder 41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5203080" y="3304440"/>
            <a:ext cx="4205520" cy="2291040"/>
          </a:xfrm>
          <a:custGeom>
            <a:avLst/>
            <a:gdLst/>
            <a:ahLst/>
            <a:rect l="l" t="t" r="r" b="b"/>
            <a:pathLst>
              <a:path w="26175" h="14261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2"/>
          <p:cNvSpPr/>
          <p:nvPr/>
        </p:nvSpPr>
        <p:spPr>
          <a:xfrm>
            <a:off x="-450720" y="3428640"/>
            <a:ext cx="2089440" cy="2095920"/>
          </a:xfrm>
          <a:custGeom>
            <a:avLst/>
            <a:gdLst/>
            <a:ahLst/>
            <a:rect l="l" t="t" r="r" b="b"/>
            <a:pathLst>
              <a:path w="13005" h="13045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CustomShape 3"/>
          <p:cNvSpPr/>
          <p:nvPr/>
        </p:nvSpPr>
        <p:spPr>
          <a:xfrm>
            <a:off x="-317520" y="-239040"/>
            <a:ext cx="3916440" cy="1383480"/>
          </a:xfrm>
          <a:custGeom>
            <a:avLst/>
            <a:gdLst/>
            <a:ahLst/>
            <a:rect l="l" t="t" r="r" b="b"/>
            <a:pathLst>
              <a:path w="24376" h="8613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CustomShape 4"/>
          <p:cNvSpPr/>
          <p:nvPr/>
        </p:nvSpPr>
        <p:spPr>
          <a:xfrm>
            <a:off x="5829840" y="-831240"/>
            <a:ext cx="4344840" cy="3055320"/>
          </a:xfrm>
          <a:custGeom>
            <a:avLst/>
            <a:gdLst/>
            <a:ahLst/>
            <a:rect l="l" t="t" r="r" b="b"/>
            <a:pathLst>
              <a:path w="27042" h="19016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9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PlaceHolder 5"/>
          <p:cNvSpPr>
            <a:spLocks noGrp="1"/>
          </p:cNvSpPr>
          <p:nvPr>
            <p:ph type="title"/>
          </p:nvPr>
        </p:nvSpPr>
        <p:spPr>
          <a:xfrm>
            <a:off x="2288160" y="673560"/>
            <a:ext cx="4567320" cy="572400"/>
          </a:xfrm>
          <a:prstGeom prst="rect">
            <a:avLst/>
          </a:prstGeom>
        </p:spPr>
        <p:txBody>
          <a:bodyPr tIns="91440" bIns="91440">
            <a:noAutofit/>
          </a:bodyPr>
          <a:p>
            <a:r>
              <a:rPr b="0" lang="ro-RO" sz="2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ro-RO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6"/>
          <p:cNvSpPr>
            <a:spLocks noGrp="1"/>
          </p:cNvSpPr>
          <p:nvPr>
            <p:ph type="title"/>
          </p:nvPr>
        </p:nvSpPr>
        <p:spPr>
          <a:xfrm>
            <a:off x="800280" y="1911600"/>
            <a:ext cx="2305080" cy="52740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r>
              <a:rPr b="0" lang="ro-RO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ro-RO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7"/>
          <p:cNvSpPr>
            <a:spLocks noGrp="1"/>
          </p:cNvSpPr>
          <p:nvPr>
            <p:ph type="title"/>
          </p:nvPr>
        </p:nvSpPr>
        <p:spPr>
          <a:xfrm>
            <a:off x="3419640" y="1911600"/>
            <a:ext cx="2305080" cy="52740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r>
              <a:rPr b="0" lang="ro-RO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ro-RO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8"/>
          <p:cNvSpPr>
            <a:spLocks noGrp="1"/>
          </p:cNvSpPr>
          <p:nvPr>
            <p:ph type="title"/>
          </p:nvPr>
        </p:nvSpPr>
        <p:spPr>
          <a:xfrm>
            <a:off x="800280" y="3344760"/>
            <a:ext cx="2305080" cy="52740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r>
              <a:rPr b="0" lang="ro-RO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ro-RO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9"/>
          <p:cNvSpPr>
            <a:spLocks noGrp="1"/>
          </p:cNvSpPr>
          <p:nvPr>
            <p:ph type="title"/>
          </p:nvPr>
        </p:nvSpPr>
        <p:spPr>
          <a:xfrm>
            <a:off x="3419640" y="3344760"/>
            <a:ext cx="2305080" cy="52740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r>
              <a:rPr b="0" lang="ro-RO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ro-RO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10"/>
          <p:cNvSpPr>
            <a:spLocks noGrp="1"/>
          </p:cNvSpPr>
          <p:nvPr>
            <p:ph type="title"/>
          </p:nvPr>
        </p:nvSpPr>
        <p:spPr>
          <a:xfrm>
            <a:off x="6039000" y="1911600"/>
            <a:ext cx="2305080" cy="52740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r>
              <a:rPr b="0" lang="ro-RO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ro-RO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11"/>
          <p:cNvSpPr>
            <a:spLocks noGrp="1"/>
          </p:cNvSpPr>
          <p:nvPr>
            <p:ph type="title"/>
          </p:nvPr>
        </p:nvSpPr>
        <p:spPr>
          <a:xfrm>
            <a:off x="6039000" y="3344760"/>
            <a:ext cx="2305080" cy="52740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r>
              <a:rPr b="0" lang="ro-RO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ro-RO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87" name="Group 12"/>
          <p:cNvGrpSpPr/>
          <p:nvPr/>
        </p:nvGrpSpPr>
        <p:grpSpPr>
          <a:xfrm>
            <a:off x="1172520" y="4595040"/>
            <a:ext cx="231840" cy="207720"/>
            <a:chOff x="1172520" y="4595040"/>
            <a:chExt cx="231840" cy="207720"/>
          </a:xfrm>
        </p:grpSpPr>
        <p:sp>
          <p:nvSpPr>
            <p:cNvPr id="188" name="CustomShape 13"/>
            <p:cNvSpPr/>
            <p:nvPr/>
          </p:nvSpPr>
          <p:spPr>
            <a:xfrm rot="20700000">
              <a:off x="1302120" y="4712040"/>
              <a:ext cx="94680" cy="6912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9" name="CustomShape 14"/>
            <p:cNvSpPr/>
            <p:nvPr/>
          </p:nvSpPr>
          <p:spPr>
            <a:xfrm rot="20700000">
              <a:off x="1179720" y="4722480"/>
              <a:ext cx="94680" cy="6912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0" name="CustomShape 15"/>
            <p:cNvSpPr/>
            <p:nvPr/>
          </p:nvSpPr>
          <p:spPr>
            <a:xfrm rot="20700000">
              <a:off x="1210320" y="4605840"/>
              <a:ext cx="94680" cy="69120"/>
            </a:xfrm>
            <a:custGeom>
              <a:avLst/>
              <a:gdLst/>
              <a:ahLst/>
              <a:rect l="l" t="t" r="r" b="b"/>
              <a:pathLst>
                <a:path w="977" h="715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91" name="Group 16"/>
          <p:cNvGrpSpPr/>
          <p:nvPr/>
        </p:nvGrpSpPr>
        <p:grpSpPr>
          <a:xfrm>
            <a:off x="388080" y="911520"/>
            <a:ext cx="387000" cy="414000"/>
            <a:chOff x="388080" y="911520"/>
            <a:chExt cx="387000" cy="414000"/>
          </a:xfrm>
        </p:grpSpPr>
        <p:sp>
          <p:nvSpPr>
            <p:cNvPr id="192" name="CustomShape 17"/>
            <p:cNvSpPr/>
            <p:nvPr/>
          </p:nvSpPr>
          <p:spPr>
            <a:xfrm rot="13500000">
              <a:off x="481680" y="950040"/>
              <a:ext cx="158040" cy="11556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3" name="CustomShape 18"/>
            <p:cNvSpPr/>
            <p:nvPr/>
          </p:nvSpPr>
          <p:spPr>
            <a:xfrm rot="13500000">
              <a:off x="599040" y="1117440"/>
              <a:ext cx="158040" cy="11556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4" name="CustomShape 19"/>
            <p:cNvSpPr/>
            <p:nvPr/>
          </p:nvSpPr>
          <p:spPr>
            <a:xfrm rot="13500000">
              <a:off x="405360" y="1170720"/>
              <a:ext cx="158040" cy="115560"/>
            </a:xfrm>
            <a:custGeom>
              <a:avLst/>
              <a:gdLst/>
              <a:ahLst/>
              <a:rect l="l" t="t" r="r" b="b"/>
              <a:pathLst>
                <a:path w="977" h="715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95" name="CustomShape 20"/>
          <p:cNvSpPr/>
          <p:nvPr/>
        </p:nvSpPr>
        <p:spPr>
          <a:xfrm flipH="1" rot="9000000">
            <a:off x="390240" y="297000"/>
            <a:ext cx="434160" cy="101520"/>
          </a:xfrm>
          <a:custGeom>
            <a:avLst/>
            <a:gdLst/>
            <a:ahLst/>
            <a:rect l="l" t="t" r="r" b="b"/>
            <a:pathLst>
              <a:path w="7397" h="1733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21"/>
          <p:cNvSpPr/>
          <p:nvPr/>
        </p:nvSpPr>
        <p:spPr>
          <a:xfrm flipH="1" rot="11700000">
            <a:off x="4997520" y="4784040"/>
            <a:ext cx="544680" cy="127440"/>
          </a:xfrm>
          <a:custGeom>
            <a:avLst/>
            <a:gdLst/>
            <a:ahLst/>
            <a:rect l="l" t="t" r="r" b="b"/>
            <a:pathLst>
              <a:path w="7397" h="1733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97" name="Group 22"/>
          <p:cNvGrpSpPr/>
          <p:nvPr/>
        </p:nvGrpSpPr>
        <p:grpSpPr>
          <a:xfrm>
            <a:off x="6583680" y="4715640"/>
            <a:ext cx="206640" cy="228600"/>
            <a:chOff x="6583680" y="4715640"/>
            <a:chExt cx="206640" cy="228600"/>
          </a:xfrm>
        </p:grpSpPr>
        <p:sp>
          <p:nvSpPr>
            <p:cNvPr id="198" name="CustomShape 23"/>
            <p:cNvSpPr/>
            <p:nvPr/>
          </p:nvSpPr>
          <p:spPr>
            <a:xfrm rot="16200000">
              <a:off x="6703560" y="4729320"/>
              <a:ext cx="100440" cy="7308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9" name="CustomShape 24"/>
            <p:cNvSpPr/>
            <p:nvPr/>
          </p:nvSpPr>
          <p:spPr>
            <a:xfrm rot="16200000">
              <a:off x="6680880" y="4857480"/>
              <a:ext cx="100440" cy="7308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0" name="CustomShape 25"/>
            <p:cNvSpPr/>
            <p:nvPr/>
          </p:nvSpPr>
          <p:spPr>
            <a:xfrm rot="16200000">
              <a:off x="6570000" y="4793760"/>
              <a:ext cx="100440" cy="73440"/>
            </a:xfrm>
            <a:custGeom>
              <a:avLst/>
              <a:gdLst/>
              <a:ahLst/>
              <a:rect l="l" t="t" r="r" b="b"/>
              <a:pathLst>
                <a:path w="977" h="715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1" name="CustomShape 26"/>
          <p:cNvSpPr/>
          <p:nvPr/>
        </p:nvSpPr>
        <p:spPr>
          <a:xfrm flipH="1" rot="21456600">
            <a:off x="2772720" y="285480"/>
            <a:ext cx="969840" cy="227160"/>
          </a:xfrm>
          <a:custGeom>
            <a:avLst/>
            <a:gdLst/>
            <a:ahLst/>
            <a:rect l="l" t="t" r="r" b="b"/>
            <a:pathLst>
              <a:path w="7397" h="1733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02" name="Group 27"/>
          <p:cNvGrpSpPr/>
          <p:nvPr/>
        </p:nvGrpSpPr>
        <p:grpSpPr>
          <a:xfrm>
            <a:off x="8528400" y="432720"/>
            <a:ext cx="318960" cy="341640"/>
            <a:chOff x="8528400" y="432720"/>
            <a:chExt cx="318960" cy="341640"/>
          </a:xfrm>
        </p:grpSpPr>
        <p:sp>
          <p:nvSpPr>
            <p:cNvPr id="203" name="CustomShape 28"/>
            <p:cNvSpPr/>
            <p:nvPr/>
          </p:nvSpPr>
          <p:spPr>
            <a:xfrm rot="13500000">
              <a:off x="8605800" y="464760"/>
              <a:ext cx="130320" cy="9504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4" name="CustomShape 29"/>
            <p:cNvSpPr/>
            <p:nvPr/>
          </p:nvSpPr>
          <p:spPr>
            <a:xfrm rot="13500000">
              <a:off x="8702280" y="603000"/>
              <a:ext cx="130320" cy="9504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5" name="CustomShape 30"/>
            <p:cNvSpPr/>
            <p:nvPr/>
          </p:nvSpPr>
          <p:spPr>
            <a:xfrm rot="13500000">
              <a:off x="8542800" y="646560"/>
              <a:ext cx="130320" cy="95400"/>
            </a:xfrm>
            <a:custGeom>
              <a:avLst/>
              <a:gdLst/>
              <a:ahLst/>
              <a:rect l="l" t="t" r="r" b="b"/>
              <a:pathLst>
                <a:path w="977" h="715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6" name="CustomShape 31"/>
          <p:cNvSpPr/>
          <p:nvPr/>
        </p:nvSpPr>
        <p:spPr>
          <a:xfrm rot="18900000">
            <a:off x="-77400" y="3990240"/>
            <a:ext cx="1056960" cy="823320"/>
          </a:xfrm>
          <a:custGeom>
            <a:avLst/>
            <a:gdLst/>
            <a:ahLst/>
            <a:rect l="l" t="t" r="r" b="b"/>
            <a:pathLst>
              <a:path w="17601" h="16033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PlaceHolder 3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5203080" y="3304440"/>
            <a:ext cx="4205520" cy="2291040"/>
          </a:xfrm>
          <a:custGeom>
            <a:avLst/>
            <a:gdLst/>
            <a:ahLst/>
            <a:rect l="l" t="t" r="r" b="b"/>
            <a:pathLst>
              <a:path w="26175" h="14261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CustomShape 2"/>
          <p:cNvSpPr/>
          <p:nvPr/>
        </p:nvSpPr>
        <p:spPr>
          <a:xfrm>
            <a:off x="-450720" y="3428640"/>
            <a:ext cx="2089440" cy="2095920"/>
          </a:xfrm>
          <a:custGeom>
            <a:avLst/>
            <a:gdLst/>
            <a:ahLst/>
            <a:rect l="l" t="t" r="r" b="b"/>
            <a:pathLst>
              <a:path w="13005" h="13045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CustomShape 3"/>
          <p:cNvSpPr/>
          <p:nvPr/>
        </p:nvSpPr>
        <p:spPr>
          <a:xfrm>
            <a:off x="-317520" y="-239040"/>
            <a:ext cx="3916440" cy="1383480"/>
          </a:xfrm>
          <a:custGeom>
            <a:avLst/>
            <a:gdLst/>
            <a:ahLst/>
            <a:rect l="l" t="t" r="r" b="b"/>
            <a:pathLst>
              <a:path w="24376" h="8613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4"/>
          <p:cNvSpPr/>
          <p:nvPr/>
        </p:nvSpPr>
        <p:spPr>
          <a:xfrm>
            <a:off x="5829840" y="-831240"/>
            <a:ext cx="4344840" cy="3055320"/>
          </a:xfrm>
          <a:custGeom>
            <a:avLst/>
            <a:gdLst/>
            <a:ahLst/>
            <a:rect l="l" t="t" r="r" b="b"/>
            <a:pathLst>
              <a:path w="27042" h="19016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9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48" name="Group 5"/>
          <p:cNvGrpSpPr/>
          <p:nvPr/>
        </p:nvGrpSpPr>
        <p:grpSpPr>
          <a:xfrm>
            <a:off x="1116720" y="990000"/>
            <a:ext cx="6909120" cy="3217320"/>
            <a:chOff x="1116720" y="990000"/>
            <a:chExt cx="6909120" cy="3217320"/>
          </a:xfrm>
        </p:grpSpPr>
        <p:sp>
          <p:nvSpPr>
            <p:cNvPr id="249" name="CustomShape 6"/>
            <p:cNvSpPr/>
            <p:nvPr/>
          </p:nvSpPr>
          <p:spPr>
            <a:xfrm>
              <a:off x="2363760" y="1048680"/>
              <a:ext cx="4442040" cy="675000"/>
            </a:xfrm>
            <a:custGeom>
              <a:avLst/>
              <a:gdLst/>
              <a:ahLst/>
              <a:rect l="l" t="t" r="r" b="b"/>
              <a:pathLst>
                <a:path w="36504" h="5758">
                  <a:moveTo>
                    <a:pt x="18144" y="1"/>
                  </a:moveTo>
                  <a:cubicBezTo>
                    <a:pt x="17036" y="1634"/>
                    <a:pt x="15167" y="2647"/>
                    <a:pt x="13238" y="2647"/>
                  </a:cubicBezTo>
                  <a:cubicBezTo>
                    <a:pt x="12616" y="2647"/>
                    <a:pt x="11989" y="2542"/>
                    <a:pt x="11379" y="2319"/>
                  </a:cubicBezTo>
                  <a:cubicBezTo>
                    <a:pt x="9365" y="1581"/>
                    <a:pt x="7828" y="320"/>
                    <a:pt x="5593" y="191"/>
                  </a:cubicBezTo>
                  <a:cubicBezTo>
                    <a:pt x="5449" y="183"/>
                    <a:pt x="5300" y="178"/>
                    <a:pt x="5147" y="178"/>
                  </a:cubicBezTo>
                  <a:cubicBezTo>
                    <a:pt x="2960" y="178"/>
                    <a:pt x="0" y="1073"/>
                    <a:pt x="333" y="3758"/>
                  </a:cubicBezTo>
                  <a:cubicBezTo>
                    <a:pt x="340" y="3806"/>
                    <a:pt x="331" y="3848"/>
                    <a:pt x="315" y="3883"/>
                  </a:cubicBezTo>
                  <a:lnTo>
                    <a:pt x="993" y="3938"/>
                  </a:lnTo>
                  <a:cubicBezTo>
                    <a:pt x="1146" y="3384"/>
                    <a:pt x="1456" y="2883"/>
                    <a:pt x="2007" y="2472"/>
                  </a:cubicBezTo>
                  <a:cubicBezTo>
                    <a:pt x="2725" y="1941"/>
                    <a:pt x="3583" y="1727"/>
                    <a:pt x="4450" y="1727"/>
                  </a:cubicBezTo>
                  <a:cubicBezTo>
                    <a:pt x="4894" y="1727"/>
                    <a:pt x="5341" y="1783"/>
                    <a:pt x="5773" y="1881"/>
                  </a:cubicBezTo>
                  <a:cubicBezTo>
                    <a:pt x="7779" y="2336"/>
                    <a:pt x="9550" y="3481"/>
                    <a:pt x="11575" y="3897"/>
                  </a:cubicBezTo>
                  <a:cubicBezTo>
                    <a:pt x="12135" y="4012"/>
                    <a:pt x="12699" y="4074"/>
                    <a:pt x="13255" y="4074"/>
                  </a:cubicBezTo>
                  <a:cubicBezTo>
                    <a:pt x="14893" y="4074"/>
                    <a:pt x="16460" y="3538"/>
                    <a:pt x="17629" y="2251"/>
                  </a:cubicBezTo>
                  <a:cubicBezTo>
                    <a:pt x="17624" y="2245"/>
                    <a:pt x="17618" y="2243"/>
                    <a:pt x="17612" y="2239"/>
                  </a:cubicBezTo>
                  <a:cubicBezTo>
                    <a:pt x="17546" y="2178"/>
                    <a:pt x="17611" y="2069"/>
                    <a:pt x="17685" y="2069"/>
                  </a:cubicBezTo>
                  <a:cubicBezTo>
                    <a:pt x="17701" y="2069"/>
                    <a:pt x="17717" y="2074"/>
                    <a:pt x="17733" y="2086"/>
                  </a:cubicBezTo>
                  <a:cubicBezTo>
                    <a:pt x="19239" y="3237"/>
                    <a:pt x="20937" y="3852"/>
                    <a:pt x="22793" y="3852"/>
                  </a:cubicBezTo>
                  <a:cubicBezTo>
                    <a:pt x="23059" y="3852"/>
                    <a:pt x="23328" y="3839"/>
                    <a:pt x="23600" y="3814"/>
                  </a:cubicBezTo>
                  <a:cubicBezTo>
                    <a:pt x="25712" y="3617"/>
                    <a:pt x="27523" y="2689"/>
                    <a:pt x="29519" y="2088"/>
                  </a:cubicBezTo>
                  <a:cubicBezTo>
                    <a:pt x="30068" y="1923"/>
                    <a:pt x="30659" y="1810"/>
                    <a:pt x="31242" y="1810"/>
                  </a:cubicBezTo>
                  <a:cubicBezTo>
                    <a:pt x="31952" y="1810"/>
                    <a:pt x="32648" y="1978"/>
                    <a:pt x="33237" y="2426"/>
                  </a:cubicBezTo>
                  <a:cubicBezTo>
                    <a:pt x="34260" y="3201"/>
                    <a:pt x="34563" y="4547"/>
                    <a:pt x="34740" y="5758"/>
                  </a:cubicBezTo>
                  <a:cubicBezTo>
                    <a:pt x="35271" y="5233"/>
                    <a:pt x="35867" y="4776"/>
                    <a:pt x="36504" y="4388"/>
                  </a:cubicBezTo>
                  <a:lnTo>
                    <a:pt x="36202" y="3998"/>
                  </a:lnTo>
                  <a:cubicBezTo>
                    <a:pt x="36068" y="3998"/>
                    <a:pt x="35934" y="3919"/>
                    <a:pt x="35955" y="3758"/>
                  </a:cubicBezTo>
                  <a:cubicBezTo>
                    <a:pt x="36287" y="1073"/>
                    <a:pt x="33327" y="178"/>
                    <a:pt x="31142" y="178"/>
                  </a:cubicBezTo>
                  <a:cubicBezTo>
                    <a:pt x="30989" y="178"/>
                    <a:pt x="30840" y="183"/>
                    <a:pt x="30696" y="191"/>
                  </a:cubicBezTo>
                  <a:cubicBezTo>
                    <a:pt x="28460" y="320"/>
                    <a:pt x="26922" y="1581"/>
                    <a:pt x="24909" y="2319"/>
                  </a:cubicBezTo>
                  <a:cubicBezTo>
                    <a:pt x="24299" y="2542"/>
                    <a:pt x="23672" y="2647"/>
                    <a:pt x="23051" y="2647"/>
                  </a:cubicBezTo>
                  <a:cubicBezTo>
                    <a:pt x="21122" y="2647"/>
                    <a:pt x="19251" y="1634"/>
                    <a:pt x="18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0" name="CustomShape 7"/>
            <p:cNvSpPr/>
            <p:nvPr/>
          </p:nvSpPr>
          <p:spPr>
            <a:xfrm>
              <a:off x="1177560" y="1244880"/>
              <a:ext cx="5013000" cy="2908440"/>
            </a:xfrm>
            <a:custGeom>
              <a:avLst/>
              <a:gdLst/>
              <a:ahLst/>
              <a:rect l="l" t="t" r="r" b="b"/>
              <a:pathLst>
                <a:path w="41196" h="24805">
                  <a:moveTo>
                    <a:pt x="3847" y="1"/>
                  </a:moveTo>
                  <a:cubicBezTo>
                    <a:pt x="2137" y="1"/>
                    <a:pt x="763" y="859"/>
                    <a:pt x="677" y="3336"/>
                  </a:cubicBezTo>
                  <a:cubicBezTo>
                    <a:pt x="613" y="5220"/>
                    <a:pt x="2550" y="9525"/>
                    <a:pt x="1" y="10579"/>
                  </a:cubicBezTo>
                  <a:cubicBezTo>
                    <a:pt x="3011" y="11967"/>
                    <a:pt x="594" y="15800"/>
                    <a:pt x="538" y="18000"/>
                  </a:cubicBezTo>
                  <a:cubicBezTo>
                    <a:pt x="478" y="20293"/>
                    <a:pt x="2067" y="21963"/>
                    <a:pt x="4339" y="22062"/>
                  </a:cubicBezTo>
                  <a:cubicBezTo>
                    <a:pt x="4416" y="22065"/>
                    <a:pt x="4492" y="22067"/>
                    <a:pt x="4568" y="22067"/>
                  </a:cubicBezTo>
                  <a:cubicBezTo>
                    <a:pt x="6475" y="22067"/>
                    <a:pt x="8130" y="21013"/>
                    <a:pt x="9855" y="20327"/>
                  </a:cubicBezTo>
                  <a:cubicBezTo>
                    <a:pt x="9870" y="20321"/>
                    <a:pt x="9884" y="20318"/>
                    <a:pt x="9897" y="20318"/>
                  </a:cubicBezTo>
                  <a:cubicBezTo>
                    <a:pt x="9969" y="20318"/>
                    <a:pt x="9999" y="20406"/>
                    <a:pt x="9975" y="20473"/>
                  </a:cubicBezTo>
                  <a:cubicBezTo>
                    <a:pt x="10009" y="20508"/>
                    <a:pt x="10035" y="20551"/>
                    <a:pt x="10039" y="20611"/>
                  </a:cubicBezTo>
                  <a:cubicBezTo>
                    <a:pt x="10252" y="22943"/>
                    <a:pt x="12007" y="24671"/>
                    <a:pt x="14359" y="24796"/>
                  </a:cubicBezTo>
                  <a:cubicBezTo>
                    <a:pt x="14475" y="24802"/>
                    <a:pt x="14590" y="24805"/>
                    <a:pt x="14705" y="24805"/>
                  </a:cubicBezTo>
                  <a:cubicBezTo>
                    <a:pt x="16578" y="24805"/>
                    <a:pt x="18354" y="24022"/>
                    <a:pt x="20081" y="23387"/>
                  </a:cubicBezTo>
                  <a:cubicBezTo>
                    <a:pt x="21335" y="22924"/>
                    <a:pt x="22685" y="22498"/>
                    <a:pt x="24038" y="22498"/>
                  </a:cubicBezTo>
                  <a:cubicBezTo>
                    <a:pt x="24447" y="22498"/>
                    <a:pt x="24856" y="22537"/>
                    <a:pt x="25262" y="22625"/>
                  </a:cubicBezTo>
                  <a:cubicBezTo>
                    <a:pt x="26320" y="22854"/>
                    <a:pt x="27557" y="23480"/>
                    <a:pt x="27889" y="24581"/>
                  </a:cubicBezTo>
                  <a:cubicBezTo>
                    <a:pt x="28223" y="23480"/>
                    <a:pt x="29460" y="22854"/>
                    <a:pt x="30517" y="22625"/>
                  </a:cubicBezTo>
                  <a:cubicBezTo>
                    <a:pt x="30924" y="22537"/>
                    <a:pt x="31332" y="22498"/>
                    <a:pt x="31741" y="22498"/>
                  </a:cubicBezTo>
                  <a:cubicBezTo>
                    <a:pt x="33094" y="22498"/>
                    <a:pt x="34445" y="22924"/>
                    <a:pt x="35698" y="23387"/>
                  </a:cubicBezTo>
                  <a:cubicBezTo>
                    <a:pt x="37422" y="24022"/>
                    <a:pt x="39197" y="24803"/>
                    <a:pt x="41066" y="24803"/>
                  </a:cubicBezTo>
                  <a:cubicBezTo>
                    <a:pt x="41109" y="24803"/>
                    <a:pt x="41153" y="24803"/>
                    <a:pt x="41196" y="24802"/>
                  </a:cubicBezTo>
                  <a:lnTo>
                    <a:pt x="41189" y="24209"/>
                  </a:lnTo>
                  <a:cubicBezTo>
                    <a:pt x="41152" y="24211"/>
                    <a:pt x="41115" y="24211"/>
                    <a:pt x="41077" y="24211"/>
                  </a:cubicBezTo>
                  <a:cubicBezTo>
                    <a:pt x="40614" y="24211"/>
                    <a:pt x="40111" y="24107"/>
                    <a:pt x="39568" y="23867"/>
                  </a:cubicBezTo>
                  <a:cubicBezTo>
                    <a:pt x="38792" y="23528"/>
                    <a:pt x="38112" y="23001"/>
                    <a:pt x="37352" y="22627"/>
                  </a:cubicBezTo>
                  <a:cubicBezTo>
                    <a:pt x="36364" y="22138"/>
                    <a:pt x="35299" y="21806"/>
                    <a:pt x="34214" y="21623"/>
                  </a:cubicBezTo>
                  <a:cubicBezTo>
                    <a:pt x="33591" y="21518"/>
                    <a:pt x="32969" y="21469"/>
                    <a:pt x="32350" y="21469"/>
                  </a:cubicBezTo>
                  <a:cubicBezTo>
                    <a:pt x="30774" y="21469"/>
                    <a:pt x="29218" y="21789"/>
                    <a:pt x="27714" y="22329"/>
                  </a:cubicBezTo>
                  <a:cubicBezTo>
                    <a:pt x="27705" y="22333"/>
                    <a:pt x="27696" y="22335"/>
                    <a:pt x="27687" y="22335"/>
                  </a:cubicBezTo>
                  <a:cubicBezTo>
                    <a:pt x="27663" y="22335"/>
                    <a:pt x="27642" y="22322"/>
                    <a:pt x="27629" y="22305"/>
                  </a:cubicBezTo>
                  <a:lnTo>
                    <a:pt x="27603" y="22334"/>
                  </a:lnTo>
                  <a:cubicBezTo>
                    <a:pt x="27656" y="22378"/>
                    <a:pt x="27710" y="22422"/>
                    <a:pt x="27760" y="22470"/>
                  </a:cubicBezTo>
                  <a:cubicBezTo>
                    <a:pt x="27879" y="22578"/>
                    <a:pt x="27768" y="22737"/>
                    <a:pt x="27642" y="22737"/>
                  </a:cubicBezTo>
                  <a:cubicBezTo>
                    <a:pt x="27606" y="22737"/>
                    <a:pt x="27570" y="22724"/>
                    <a:pt x="27537" y="22694"/>
                  </a:cubicBezTo>
                  <a:cubicBezTo>
                    <a:pt x="26519" y="21773"/>
                    <a:pt x="25347" y="21448"/>
                    <a:pt x="24107" y="21448"/>
                  </a:cubicBezTo>
                  <a:cubicBezTo>
                    <a:pt x="21397" y="21448"/>
                    <a:pt x="18367" y="23003"/>
                    <a:pt x="15932" y="23289"/>
                  </a:cubicBezTo>
                  <a:cubicBezTo>
                    <a:pt x="15723" y="23314"/>
                    <a:pt x="15519" y="23326"/>
                    <a:pt x="15320" y="23326"/>
                  </a:cubicBezTo>
                  <a:cubicBezTo>
                    <a:pt x="12671" y="23326"/>
                    <a:pt x="10863" y="21230"/>
                    <a:pt x="10185" y="18734"/>
                  </a:cubicBezTo>
                  <a:lnTo>
                    <a:pt x="10069" y="18766"/>
                  </a:lnTo>
                  <a:cubicBezTo>
                    <a:pt x="10081" y="18794"/>
                    <a:pt x="10079" y="18827"/>
                    <a:pt x="10053" y="18850"/>
                  </a:cubicBezTo>
                  <a:cubicBezTo>
                    <a:pt x="8921" y="19817"/>
                    <a:pt x="6790" y="20981"/>
                    <a:pt x="4952" y="20981"/>
                  </a:cubicBezTo>
                  <a:cubicBezTo>
                    <a:pt x="4112" y="20981"/>
                    <a:pt x="3333" y="20737"/>
                    <a:pt x="2739" y="20120"/>
                  </a:cubicBezTo>
                  <a:cubicBezTo>
                    <a:pt x="243" y="17529"/>
                    <a:pt x="4568" y="13482"/>
                    <a:pt x="1838" y="11034"/>
                  </a:cubicBezTo>
                  <a:lnTo>
                    <a:pt x="1838" y="11034"/>
                  </a:lnTo>
                  <a:cubicBezTo>
                    <a:pt x="1827" y="11038"/>
                    <a:pt x="1816" y="11040"/>
                    <a:pt x="1806" y="11040"/>
                  </a:cubicBezTo>
                  <a:cubicBezTo>
                    <a:pt x="1733" y="11040"/>
                    <a:pt x="1687" y="10950"/>
                    <a:pt x="1741" y="10891"/>
                  </a:cubicBezTo>
                  <a:cubicBezTo>
                    <a:pt x="1737" y="10809"/>
                    <a:pt x="1817" y="10732"/>
                    <a:pt x="1904" y="10732"/>
                  </a:cubicBezTo>
                  <a:cubicBezTo>
                    <a:pt x="1918" y="10732"/>
                    <a:pt x="1933" y="10734"/>
                    <a:pt x="1947" y="10738"/>
                  </a:cubicBezTo>
                  <a:cubicBezTo>
                    <a:pt x="4939" y="8501"/>
                    <a:pt x="196" y="4163"/>
                    <a:pt x="2832" y="2011"/>
                  </a:cubicBezTo>
                  <a:cubicBezTo>
                    <a:pt x="3326" y="1608"/>
                    <a:pt x="3893" y="1443"/>
                    <a:pt x="4496" y="1443"/>
                  </a:cubicBezTo>
                  <a:cubicBezTo>
                    <a:pt x="6603" y="1443"/>
                    <a:pt x="9147" y="3457"/>
                    <a:pt x="10538" y="4354"/>
                  </a:cubicBezTo>
                  <a:cubicBezTo>
                    <a:pt x="10582" y="4382"/>
                    <a:pt x="10600" y="4424"/>
                    <a:pt x="10600" y="4463"/>
                  </a:cubicBezTo>
                  <a:lnTo>
                    <a:pt x="10705" y="4449"/>
                  </a:lnTo>
                  <a:cubicBezTo>
                    <a:pt x="10594" y="3692"/>
                    <a:pt x="10550" y="2939"/>
                    <a:pt x="10739" y="2265"/>
                  </a:cubicBezTo>
                  <a:lnTo>
                    <a:pt x="10061" y="2209"/>
                  </a:lnTo>
                  <a:cubicBezTo>
                    <a:pt x="10019" y="2287"/>
                    <a:pt x="9926" y="2325"/>
                    <a:pt x="9832" y="2325"/>
                  </a:cubicBezTo>
                  <a:cubicBezTo>
                    <a:pt x="9764" y="2325"/>
                    <a:pt x="9695" y="2305"/>
                    <a:pt x="9645" y="2265"/>
                  </a:cubicBezTo>
                  <a:cubicBezTo>
                    <a:pt x="8242" y="1145"/>
                    <a:pt x="5821" y="1"/>
                    <a:pt x="3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1" name="CustomShape 8"/>
            <p:cNvSpPr/>
            <p:nvPr/>
          </p:nvSpPr>
          <p:spPr>
            <a:xfrm>
              <a:off x="6190200" y="1244880"/>
              <a:ext cx="1775160" cy="2908440"/>
            </a:xfrm>
            <a:custGeom>
              <a:avLst/>
              <a:gdLst/>
              <a:ahLst/>
              <a:rect l="l" t="t" r="r" b="b"/>
              <a:pathLst>
                <a:path w="14590" h="24803">
                  <a:moveTo>
                    <a:pt x="10745" y="1"/>
                  </a:moveTo>
                  <a:cubicBezTo>
                    <a:pt x="8771" y="1"/>
                    <a:pt x="6350" y="1145"/>
                    <a:pt x="4947" y="2265"/>
                  </a:cubicBezTo>
                  <a:cubicBezTo>
                    <a:pt x="4895" y="2304"/>
                    <a:pt x="4826" y="2325"/>
                    <a:pt x="4760" y="2325"/>
                  </a:cubicBezTo>
                  <a:lnTo>
                    <a:pt x="5062" y="2715"/>
                  </a:lnTo>
                  <a:cubicBezTo>
                    <a:pt x="5699" y="2328"/>
                    <a:pt x="6378" y="2008"/>
                    <a:pt x="7082" y="1757"/>
                  </a:cubicBezTo>
                  <a:cubicBezTo>
                    <a:pt x="7873" y="1474"/>
                    <a:pt x="8982" y="1106"/>
                    <a:pt x="9976" y="1106"/>
                  </a:cubicBezTo>
                  <a:cubicBezTo>
                    <a:pt x="10413" y="1106"/>
                    <a:pt x="10827" y="1177"/>
                    <a:pt x="11182" y="1358"/>
                  </a:cubicBezTo>
                  <a:cubicBezTo>
                    <a:pt x="12247" y="1898"/>
                    <a:pt x="12651" y="3163"/>
                    <a:pt x="12647" y="4280"/>
                  </a:cubicBezTo>
                  <a:cubicBezTo>
                    <a:pt x="12641" y="6296"/>
                    <a:pt x="11480" y="8423"/>
                    <a:pt x="12856" y="10245"/>
                  </a:cubicBezTo>
                  <a:cubicBezTo>
                    <a:pt x="12914" y="10318"/>
                    <a:pt x="12891" y="10392"/>
                    <a:pt x="12836" y="10436"/>
                  </a:cubicBezTo>
                  <a:lnTo>
                    <a:pt x="12852" y="10459"/>
                  </a:lnTo>
                  <a:cubicBezTo>
                    <a:pt x="12880" y="10436"/>
                    <a:pt x="12907" y="10416"/>
                    <a:pt x="12935" y="10397"/>
                  </a:cubicBezTo>
                  <a:cubicBezTo>
                    <a:pt x="12964" y="10377"/>
                    <a:pt x="12993" y="10369"/>
                    <a:pt x="13020" y="10369"/>
                  </a:cubicBezTo>
                  <a:cubicBezTo>
                    <a:pt x="13151" y="10369"/>
                    <a:pt x="13237" y="10577"/>
                    <a:pt x="13096" y="10674"/>
                  </a:cubicBezTo>
                  <a:cubicBezTo>
                    <a:pt x="9979" y="12831"/>
                    <a:pt x="14313" y="17215"/>
                    <a:pt x="11808" y="19785"/>
                  </a:cubicBezTo>
                  <a:cubicBezTo>
                    <a:pt x="11256" y="20352"/>
                    <a:pt x="10533" y="20576"/>
                    <a:pt x="9745" y="20576"/>
                  </a:cubicBezTo>
                  <a:cubicBezTo>
                    <a:pt x="7840" y="20576"/>
                    <a:pt x="5552" y="19265"/>
                    <a:pt x="4357" y="18293"/>
                  </a:cubicBezTo>
                  <a:lnTo>
                    <a:pt x="4299" y="18365"/>
                  </a:lnTo>
                  <a:cubicBezTo>
                    <a:pt x="4339" y="18400"/>
                    <a:pt x="4362" y="18455"/>
                    <a:pt x="4348" y="18522"/>
                  </a:cubicBezTo>
                  <a:cubicBezTo>
                    <a:pt x="3856" y="20820"/>
                    <a:pt x="2515" y="24108"/>
                    <a:pt x="0" y="24209"/>
                  </a:cubicBezTo>
                  <a:lnTo>
                    <a:pt x="7" y="24802"/>
                  </a:lnTo>
                  <a:cubicBezTo>
                    <a:pt x="82" y="24802"/>
                    <a:pt x="157" y="24800"/>
                    <a:pt x="231" y="24796"/>
                  </a:cubicBezTo>
                  <a:cubicBezTo>
                    <a:pt x="2584" y="24671"/>
                    <a:pt x="4339" y="22943"/>
                    <a:pt x="4551" y="20611"/>
                  </a:cubicBezTo>
                  <a:cubicBezTo>
                    <a:pt x="4556" y="20551"/>
                    <a:pt x="4583" y="20508"/>
                    <a:pt x="4615" y="20473"/>
                  </a:cubicBezTo>
                  <a:cubicBezTo>
                    <a:pt x="4592" y="20407"/>
                    <a:pt x="4622" y="20319"/>
                    <a:pt x="4693" y="20319"/>
                  </a:cubicBezTo>
                  <a:cubicBezTo>
                    <a:pt x="4706" y="20319"/>
                    <a:pt x="4721" y="20322"/>
                    <a:pt x="4736" y="20328"/>
                  </a:cubicBezTo>
                  <a:cubicBezTo>
                    <a:pt x="6461" y="21013"/>
                    <a:pt x="8116" y="22067"/>
                    <a:pt x="10022" y="22067"/>
                  </a:cubicBezTo>
                  <a:cubicBezTo>
                    <a:pt x="10098" y="22067"/>
                    <a:pt x="10175" y="22065"/>
                    <a:pt x="10252" y="22062"/>
                  </a:cubicBezTo>
                  <a:cubicBezTo>
                    <a:pt x="12524" y="21963"/>
                    <a:pt x="14112" y="20293"/>
                    <a:pt x="14053" y="18000"/>
                  </a:cubicBezTo>
                  <a:cubicBezTo>
                    <a:pt x="13997" y="15800"/>
                    <a:pt x="11580" y="11967"/>
                    <a:pt x="14590" y="10579"/>
                  </a:cubicBezTo>
                  <a:cubicBezTo>
                    <a:pt x="12044" y="9525"/>
                    <a:pt x="13979" y="5220"/>
                    <a:pt x="13914" y="3336"/>
                  </a:cubicBezTo>
                  <a:cubicBezTo>
                    <a:pt x="13829" y="859"/>
                    <a:pt x="12455" y="1"/>
                    <a:pt x="107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2" name="CustomShape 9"/>
            <p:cNvSpPr/>
            <p:nvPr/>
          </p:nvSpPr>
          <p:spPr>
            <a:xfrm>
              <a:off x="1116720" y="990000"/>
              <a:ext cx="6909120" cy="3217320"/>
            </a:xfrm>
            <a:custGeom>
              <a:avLst/>
              <a:gdLst/>
              <a:ahLst/>
              <a:rect l="l" t="t" r="r" b="b"/>
              <a:pathLst>
                <a:path w="56777" h="27438">
                  <a:moveTo>
                    <a:pt x="28389" y="500"/>
                  </a:moveTo>
                  <a:cubicBezTo>
                    <a:pt x="29496" y="2133"/>
                    <a:pt x="31368" y="3146"/>
                    <a:pt x="33296" y="3146"/>
                  </a:cubicBezTo>
                  <a:cubicBezTo>
                    <a:pt x="33917" y="3146"/>
                    <a:pt x="34544" y="3041"/>
                    <a:pt x="35154" y="2818"/>
                  </a:cubicBezTo>
                  <a:cubicBezTo>
                    <a:pt x="37167" y="2080"/>
                    <a:pt x="38706" y="819"/>
                    <a:pt x="40941" y="690"/>
                  </a:cubicBezTo>
                  <a:cubicBezTo>
                    <a:pt x="41085" y="682"/>
                    <a:pt x="41234" y="677"/>
                    <a:pt x="41387" y="677"/>
                  </a:cubicBezTo>
                  <a:cubicBezTo>
                    <a:pt x="43573" y="677"/>
                    <a:pt x="46532" y="1572"/>
                    <a:pt x="46200" y="4257"/>
                  </a:cubicBezTo>
                  <a:cubicBezTo>
                    <a:pt x="46179" y="4418"/>
                    <a:pt x="46313" y="4497"/>
                    <a:pt x="46447" y="4497"/>
                  </a:cubicBezTo>
                  <a:cubicBezTo>
                    <a:pt x="46514" y="4497"/>
                    <a:pt x="46583" y="4476"/>
                    <a:pt x="46633" y="4437"/>
                  </a:cubicBezTo>
                  <a:cubicBezTo>
                    <a:pt x="48037" y="3317"/>
                    <a:pt x="50458" y="2173"/>
                    <a:pt x="52433" y="2173"/>
                  </a:cubicBezTo>
                  <a:cubicBezTo>
                    <a:pt x="54143" y="2173"/>
                    <a:pt x="55517" y="3031"/>
                    <a:pt x="55602" y="5508"/>
                  </a:cubicBezTo>
                  <a:cubicBezTo>
                    <a:pt x="55667" y="7392"/>
                    <a:pt x="53731" y="11697"/>
                    <a:pt x="56278" y="12751"/>
                  </a:cubicBezTo>
                  <a:cubicBezTo>
                    <a:pt x="53268" y="14139"/>
                    <a:pt x="55685" y="17972"/>
                    <a:pt x="55741" y="20172"/>
                  </a:cubicBezTo>
                  <a:cubicBezTo>
                    <a:pt x="55800" y="22465"/>
                    <a:pt x="54212" y="24135"/>
                    <a:pt x="51940" y="24234"/>
                  </a:cubicBezTo>
                  <a:cubicBezTo>
                    <a:pt x="51863" y="24237"/>
                    <a:pt x="51786" y="24239"/>
                    <a:pt x="51710" y="24239"/>
                  </a:cubicBezTo>
                  <a:cubicBezTo>
                    <a:pt x="49804" y="24239"/>
                    <a:pt x="48149" y="23185"/>
                    <a:pt x="46424" y="22500"/>
                  </a:cubicBezTo>
                  <a:cubicBezTo>
                    <a:pt x="46409" y="22494"/>
                    <a:pt x="46394" y="22491"/>
                    <a:pt x="46381" y="22491"/>
                  </a:cubicBezTo>
                  <a:cubicBezTo>
                    <a:pt x="46310" y="22491"/>
                    <a:pt x="46280" y="22579"/>
                    <a:pt x="46303" y="22645"/>
                  </a:cubicBezTo>
                  <a:cubicBezTo>
                    <a:pt x="46271" y="22680"/>
                    <a:pt x="46244" y="22723"/>
                    <a:pt x="46239" y="22783"/>
                  </a:cubicBezTo>
                  <a:cubicBezTo>
                    <a:pt x="46027" y="25115"/>
                    <a:pt x="44272" y="26843"/>
                    <a:pt x="41919" y="26968"/>
                  </a:cubicBezTo>
                  <a:cubicBezTo>
                    <a:pt x="41845" y="26972"/>
                    <a:pt x="41770" y="26974"/>
                    <a:pt x="41695" y="26974"/>
                  </a:cubicBezTo>
                  <a:cubicBezTo>
                    <a:pt x="41652" y="26975"/>
                    <a:pt x="41609" y="26975"/>
                    <a:pt x="41565" y="26975"/>
                  </a:cubicBezTo>
                  <a:cubicBezTo>
                    <a:pt x="39698" y="26975"/>
                    <a:pt x="37922" y="26194"/>
                    <a:pt x="36197" y="25559"/>
                  </a:cubicBezTo>
                  <a:cubicBezTo>
                    <a:pt x="34943" y="25096"/>
                    <a:pt x="33593" y="24670"/>
                    <a:pt x="32239" y="24670"/>
                  </a:cubicBezTo>
                  <a:cubicBezTo>
                    <a:pt x="31831" y="24670"/>
                    <a:pt x="31423" y="24709"/>
                    <a:pt x="31016" y="24797"/>
                  </a:cubicBezTo>
                  <a:cubicBezTo>
                    <a:pt x="29959" y="25026"/>
                    <a:pt x="28722" y="25652"/>
                    <a:pt x="28389" y="26753"/>
                  </a:cubicBezTo>
                  <a:cubicBezTo>
                    <a:pt x="28056" y="25652"/>
                    <a:pt x="26819" y="25026"/>
                    <a:pt x="25761" y="24797"/>
                  </a:cubicBezTo>
                  <a:cubicBezTo>
                    <a:pt x="25355" y="24709"/>
                    <a:pt x="24947" y="24670"/>
                    <a:pt x="24539" y="24670"/>
                  </a:cubicBezTo>
                  <a:cubicBezTo>
                    <a:pt x="23185" y="24670"/>
                    <a:pt x="21834" y="25096"/>
                    <a:pt x="20580" y="25559"/>
                  </a:cubicBezTo>
                  <a:cubicBezTo>
                    <a:pt x="18853" y="26195"/>
                    <a:pt x="17077" y="26977"/>
                    <a:pt x="15205" y="26977"/>
                  </a:cubicBezTo>
                  <a:cubicBezTo>
                    <a:pt x="15090" y="26977"/>
                    <a:pt x="14974" y="26974"/>
                    <a:pt x="14858" y="26968"/>
                  </a:cubicBezTo>
                  <a:cubicBezTo>
                    <a:pt x="12506" y="26843"/>
                    <a:pt x="10751" y="25115"/>
                    <a:pt x="10538" y="22783"/>
                  </a:cubicBezTo>
                  <a:cubicBezTo>
                    <a:pt x="10534" y="22723"/>
                    <a:pt x="10508" y="22680"/>
                    <a:pt x="10474" y="22645"/>
                  </a:cubicBezTo>
                  <a:cubicBezTo>
                    <a:pt x="10498" y="22579"/>
                    <a:pt x="10468" y="22491"/>
                    <a:pt x="10397" y="22491"/>
                  </a:cubicBezTo>
                  <a:cubicBezTo>
                    <a:pt x="10384" y="22491"/>
                    <a:pt x="10370" y="22494"/>
                    <a:pt x="10355" y="22500"/>
                  </a:cubicBezTo>
                  <a:cubicBezTo>
                    <a:pt x="8629" y="23186"/>
                    <a:pt x="6974" y="24239"/>
                    <a:pt x="5067" y="24239"/>
                  </a:cubicBezTo>
                  <a:cubicBezTo>
                    <a:pt x="4991" y="24239"/>
                    <a:pt x="4915" y="24237"/>
                    <a:pt x="4838" y="24234"/>
                  </a:cubicBezTo>
                  <a:cubicBezTo>
                    <a:pt x="2566" y="24135"/>
                    <a:pt x="977" y="22465"/>
                    <a:pt x="1038" y="20172"/>
                  </a:cubicBezTo>
                  <a:cubicBezTo>
                    <a:pt x="1094" y="17972"/>
                    <a:pt x="3510" y="14140"/>
                    <a:pt x="500" y="12752"/>
                  </a:cubicBezTo>
                  <a:cubicBezTo>
                    <a:pt x="3049" y="11697"/>
                    <a:pt x="1112" y="7392"/>
                    <a:pt x="1176" y="5508"/>
                  </a:cubicBezTo>
                  <a:cubicBezTo>
                    <a:pt x="1262" y="3032"/>
                    <a:pt x="2636" y="2174"/>
                    <a:pt x="4345" y="2174"/>
                  </a:cubicBezTo>
                  <a:cubicBezTo>
                    <a:pt x="6319" y="2174"/>
                    <a:pt x="8741" y="3318"/>
                    <a:pt x="10144" y="4438"/>
                  </a:cubicBezTo>
                  <a:cubicBezTo>
                    <a:pt x="10194" y="4477"/>
                    <a:pt x="10262" y="4497"/>
                    <a:pt x="10331" y="4497"/>
                  </a:cubicBezTo>
                  <a:cubicBezTo>
                    <a:pt x="10425" y="4497"/>
                    <a:pt x="10518" y="4459"/>
                    <a:pt x="10560" y="4382"/>
                  </a:cubicBezTo>
                  <a:cubicBezTo>
                    <a:pt x="10576" y="4347"/>
                    <a:pt x="10585" y="4305"/>
                    <a:pt x="10578" y="4257"/>
                  </a:cubicBezTo>
                  <a:cubicBezTo>
                    <a:pt x="10245" y="1572"/>
                    <a:pt x="13205" y="677"/>
                    <a:pt x="15392" y="677"/>
                  </a:cubicBezTo>
                  <a:cubicBezTo>
                    <a:pt x="15545" y="677"/>
                    <a:pt x="15694" y="682"/>
                    <a:pt x="15838" y="690"/>
                  </a:cubicBezTo>
                  <a:cubicBezTo>
                    <a:pt x="18073" y="819"/>
                    <a:pt x="19610" y="2080"/>
                    <a:pt x="21624" y="2818"/>
                  </a:cubicBezTo>
                  <a:cubicBezTo>
                    <a:pt x="22234" y="3041"/>
                    <a:pt x="22861" y="3146"/>
                    <a:pt x="23483" y="3146"/>
                  </a:cubicBezTo>
                  <a:cubicBezTo>
                    <a:pt x="25412" y="3146"/>
                    <a:pt x="27281" y="2133"/>
                    <a:pt x="28389" y="500"/>
                  </a:cubicBezTo>
                  <a:close/>
                  <a:moveTo>
                    <a:pt x="28294" y="0"/>
                  </a:moveTo>
                  <a:cubicBezTo>
                    <a:pt x="28226" y="0"/>
                    <a:pt x="28159" y="31"/>
                    <a:pt x="28114" y="106"/>
                  </a:cubicBezTo>
                  <a:cubicBezTo>
                    <a:pt x="27161" y="1701"/>
                    <a:pt x="25402" y="2696"/>
                    <a:pt x="23548" y="2696"/>
                  </a:cubicBezTo>
                  <a:cubicBezTo>
                    <a:pt x="23394" y="2696"/>
                    <a:pt x="23239" y="2689"/>
                    <a:pt x="23083" y="2675"/>
                  </a:cubicBezTo>
                  <a:cubicBezTo>
                    <a:pt x="20994" y="2490"/>
                    <a:pt x="19361" y="842"/>
                    <a:pt x="17327" y="378"/>
                  </a:cubicBezTo>
                  <a:cubicBezTo>
                    <a:pt x="16784" y="254"/>
                    <a:pt x="16143" y="185"/>
                    <a:pt x="15469" y="185"/>
                  </a:cubicBezTo>
                  <a:cubicBezTo>
                    <a:pt x="12994" y="185"/>
                    <a:pt x="10087" y="1122"/>
                    <a:pt x="10045" y="3728"/>
                  </a:cubicBezTo>
                  <a:cubicBezTo>
                    <a:pt x="8582" y="2668"/>
                    <a:pt x="6380" y="1518"/>
                    <a:pt x="4422" y="1518"/>
                  </a:cubicBezTo>
                  <a:cubicBezTo>
                    <a:pt x="3581" y="1518"/>
                    <a:pt x="2784" y="1730"/>
                    <a:pt x="2111" y="2253"/>
                  </a:cubicBezTo>
                  <a:cubicBezTo>
                    <a:pt x="1081" y="3051"/>
                    <a:pt x="698" y="4420"/>
                    <a:pt x="691" y="5673"/>
                  </a:cubicBezTo>
                  <a:cubicBezTo>
                    <a:pt x="681" y="7579"/>
                    <a:pt x="2594" y="11588"/>
                    <a:pt x="146" y="12534"/>
                  </a:cubicBezTo>
                  <a:cubicBezTo>
                    <a:pt x="1" y="12592"/>
                    <a:pt x="13" y="12781"/>
                    <a:pt x="118" y="12836"/>
                  </a:cubicBezTo>
                  <a:cubicBezTo>
                    <a:pt x="54" y="12940"/>
                    <a:pt x="63" y="13077"/>
                    <a:pt x="206" y="13139"/>
                  </a:cubicBezTo>
                  <a:cubicBezTo>
                    <a:pt x="2693" y="14224"/>
                    <a:pt x="1063" y="17373"/>
                    <a:pt x="679" y="19193"/>
                  </a:cubicBezTo>
                  <a:cubicBezTo>
                    <a:pt x="379" y="20614"/>
                    <a:pt x="569" y="22158"/>
                    <a:pt x="1520" y="23306"/>
                  </a:cubicBezTo>
                  <a:cubicBezTo>
                    <a:pt x="2424" y="24397"/>
                    <a:pt x="3624" y="24818"/>
                    <a:pt x="4892" y="24818"/>
                  </a:cubicBezTo>
                  <a:cubicBezTo>
                    <a:pt x="6719" y="24818"/>
                    <a:pt x="8685" y="23944"/>
                    <a:pt x="10107" y="22940"/>
                  </a:cubicBezTo>
                  <a:cubicBezTo>
                    <a:pt x="10352" y="25745"/>
                    <a:pt x="12666" y="27438"/>
                    <a:pt x="15300" y="27438"/>
                  </a:cubicBezTo>
                  <a:cubicBezTo>
                    <a:pt x="15610" y="27438"/>
                    <a:pt x="15925" y="27414"/>
                    <a:pt x="16242" y="27366"/>
                  </a:cubicBezTo>
                  <a:cubicBezTo>
                    <a:pt x="18214" y="27071"/>
                    <a:pt x="19998" y="26095"/>
                    <a:pt x="21889" y="25515"/>
                  </a:cubicBezTo>
                  <a:cubicBezTo>
                    <a:pt x="22749" y="25251"/>
                    <a:pt x="23653" y="25046"/>
                    <a:pt x="24556" y="25046"/>
                  </a:cubicBezTo>
                  <a:cubicBezTo>
                    <a:pt x="24926" y="25046"/>
                    <a:pt x="25295" y="25081"/>
                    <a:pt x="25662" y="25159"/>
                  </a:cubicBezTo>
                  <a:cubicBezTo>
                    <a:pt x="26859" y="25413"/>
                    <a:pt x="27541" y="26074"/>
                    <a:pt x="28301" y="26962"/>
                  </a:cubicBezTo>
                  <a:cubicBezTo>
                    <a:pt x="28315" y="26979"/>
                    <a:pt x="28333" y="26987"/>
                    <a:pt x="28350" y="26987"/>
                  </a:cubicBezTo>
                  <a:cubicBezTo>
                    <a:pt x="28364" y="26987"/>
                    <a:pt x="28377" y="26982"/>
                    <a:pt x="28389" y="26974"/>
                  </a:cubicBezTo>
                  <a:cubicBezTo>
                    <a:pt x="28401" y="26982"/>
                    <a:pt x="28414" y="26987"/>
                    <a:pt x="28428" y="26987"/>
                  </a:cubicBezTo>
                  <a:cubicBezTo>
                    <a:pt x="28445" y="26987"/>
                    <a:pt x="28463" y="26979"/>
                    <a:pt x="28477" y="26962"/>
                  </a:cubicBezTo>
                  <a:cubicBezTo>
                    <a:pt x="29239" y="26074"/>
                    <a:pt x="29922" y="25413"/>
                    <a:pt x="31116" y="25159"/>
                  </a:cubicBezTo>
                  <a:cubicBezTo>
                    <a:pt x="31482" y="25081"/>
                    <a:pt x="31852" y="25046"/>
                    <a:pt x="32221" y="25046"/>
                  </a:cubicBezTo>
                  <a:cubicBezTo>
                    <a:pt x="33125" y="25046"/>
                    <a:pt x="34028" y="25251"/>
                    <a:pt x="34889" y="25515"/>
                  </a:cubicBezTo>
                  <a:cubicBezTo>
                    <a:pt x="36780" y="26095"/>
                    <a:pt x="38565" y="27071"/>
                    <a:pt x="40536" y="27366"/>
                  </a:cubicBezTo>
                  <a:cubicBezTo>
                    <a:pt x="40852" y="27414"/>
                    <a:pt x="41168" y="27438"/>
                    <a:pt x="41478" y="27438"/>
                  </a:cubicBezTo>
                  <a:cubicBezTo>
                    <a:pt x="44113" y="27438"/>
                    <a:pt x="46425" y="25745"/>
                    <a:pt x="46671" y="22940"/>
                  </a:cubicBezTo>
                  <a:cubicBezTo>
                    <a:pt x="48092" y="23944"/>
                    <a:pt x="50059" y="24818"/>
                    <a:pt x="51886" y="24818"/>
                  </a:cubicBezTo>
                  <a:cubicBezTo>
                    <a:pt x="53153" y="24818"/>
                    <a:pt x="54354" y="24397"/>
                    <a:pt x="55258" y="23306"/>
                  </a:cubicBezTo>
                  <a:cubicBezTo>
                    <a:pt x="56209" y="22157"/>
                    <a:pt x="56399" y="20614"/>
                    <a:pt x="56098" y="19193"/>
                  </a:cubicBezTo>
                  <a:cubicBezTo>
                    <a:pt x="55715" y="17373"/>
                    <a:pt x="54085" y="14224"/>
                    <a:pt x="56574" y="13139"/>
                  </a:cubicBezTo>
                  <a:cubicBezTo>
                    <a:pt x="56717" y="13077"/>
                    <a:pt x="56723" y="12940"/>
                    <a:pt x="56659" y="12836"/>
                  </a:cubicBezTo>
                  <a:cubicBezTo>
                    <a:pt x="56765" y="12781"/>
                    <a:pt x="56777" y="12592"/>
                    <a:pt x="56632" y="12534"/>
                  </a:cubicBezTo>
                  <a:cubicBezTo>
                    <a:pt x="54184" y="11588"/>
                    <a:pt x="56098" y="7579"/>
                    <a:pt x="56087" y="5673"/>
                  </a:cubicBezTo>
                  <a:cubicBezTo>
                    <a:pt x="56082" y="4420"/>
                    <a:pt x="55697" y="3052"/>
                    <a:pt x="54667" y="2253"/>
                  </a:cubicBezTo>
                  <a:cubicBezTo>
                    <a:pt x="53993" y="1730"/>
                    <a:pt x="53197" y="1518"/>
                    <a:pt x="52357" y="1518"/>
                  </a:cubicBezTo>
                  <a:cubicBezTo>
                    <a:pt x="50399" y="1518"/>
                    <a:pt x="48199" y="2668"/>
                    <a:pt x="46736" y="3728"/>
                  </a:cubicBezTo>
                  <a:cubicBezTo>
                    <a:pt x="46692" y="1122"/>
                    <a:pt x="43784" y="185"/>
                    <a:pt x="41310" y="185"/>
                  </a:cubicBezTo>
                  <a:cubicBezTo>
                    <a:pt x="40637" y="185"/>
                    <a:pt x="39996" y="254"/>
                    <a:pt x="39454" y="378"/>
                  </a:cubicBezTo>
                  <a:cubicBezTo>
                    <a:pt x="37417" y="842"/>
                    <a:pt x="35784" y="2490"/>
                    <a:pt x="33694" y="2675"/>
                  </a:cubicBezTo>
                  <a:cubicBezTo>
                    <a:pt x="33539" y="2689"/>
                    <a:pt x="33384" y="2696"/>
                    <a:pt x="33230" y="2696"/>
                  </a:cubicBezTo>
                  <a:cubicBezTo>
                    <a:pt x="31377" y="2696"/>
                    <a:pt x="29616" y="1701"/>
                    <a:pt x="28664" y="106"/>
                  </a:cubicBezTo>
                  <a:cubicBezTo>
                    <a:pt x="28619" y="31"/>
                    <a:pt x="28552" y="0"/>
                    <a:pt x="28485" y="0"/>
                  </a:cubicBezTo>
                  <a:cubicBezTo>
                    <a:pt x="28453" y="0"/>
                    <a:pt x="28420" y="7"/>
                    <a:pt x="28389" y="20"/>
                  </a:cubicBezTo>
                  <a:cubicBezTo>
                    <a:pt x="28359" y="7"/>
                    <a:pt x="28326" y="0"/>
                    <a:pt x="28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3" name="CustomShape 10"/>
            <p:cNvSpPr/>
            <p:nvPr/>
          </p:nvSpPr>
          <p:spPr>
            <a:xfrm>
              <a:off x="6701760" y="2460600"/>
              <a:ext cx="1230120" cy="1197000"/>
            </a:xfrm>
            <a:custGeom>
              <a:avLst/>
              <a:gdLst/>
              <a:ahLst/>
              <a:rect l="l" t="t" r="r" b="b"/>
              <a:pathLst>
                <a:path w="10111" h="10209">
                  <a:moveTo>
                    <a:pt x="8816" y="1"/>
                  </a:moveTo>
                  <a:cubicBezTo>
                    <a:pt x="8790" y="1"/>
                    <a:pt x="8761" y="9"/>
                    <a:pt x="8732" y="29"/>
                  </a:cubicBezTo>
                  <a:cubicBezTo>
                    <a:pt x="8704" y="48"/>
                    <a:pt x="8677" y="68"/>
                    <a:pt x="8649" y="91"/>
                  </a:cubicBezTo>
                  <a:cubicBezTo>
                    <a:pt x="6589" y="1592"/>
                    <a:pt x="7764" y="4238"/>
                    <a:pt x="8046" y="6284"/>
                  </a:cubicBezTo>
                  <a:cubicBezTo>
                    <a:pt x="8162" y="7108"/>
                    <a:pt x="8146" y="7985"/>
                    <a:pt x="7718" y="8732"/>
                  </a:cubicBezTo>
                  <a:cubicBezTo>
                    <a:pt x="7255" y="9538"/>
                    <a:pt x="6452" y="9787"/>
                    <a:pt x="5614" y="9787"/>
                  </a:cubicBezTo>
                  <a:cubicBezTo>
                    <a:pt x="5258" y="9787"/>
                    <a:pt x="4895" y="9742"/>
                    <a:pt x="4550" y="9676"/>
                  </a:cubicBezTo>
                  <a:cubicBezTo>
                    <a:pt x="2953" y="9368"/>
                    <a:pt x="1475" y="8660"/>
                    <a:pt x="156" y="7720"/>
                  </a:cubicBezTo>
                  <a:cubicBezTo>
                    <a:pt x="143" y="7711"/>
                    <a:pt x="130" y="7707"/>
                    <a:pt x="117" y="7707"/>
                  </a:cubicBezTo>
                  <a:cubicBezTo>
                    <a:pt x="55" y="7707"/>
                    <a:pt x="0" y="7798"/>
                    <a:pt x="57" y="7847"/>
                  </a:cubicBezTo>
                  <a:cubicBezTo>
                    <a:pt x="90" y="7873"/>
                    <a:pt x="120" y="7901"/>
                    <a:pt x="154" y="7925"/>
                  </a:cubicBezTo>
                  <a:cubicBezTo>
                    <a:pt x="1349" y="8897"/>
                    <a:pt x="3637" y="10208"/>
                    <a:pt x="5542" y="10208"/>
                  </a:cubicBezTo>
                  <a:cubicBezTo>
                    <a:pt x="6330" y="10208"/>
                    <a:pt x="7053" y="9984"/>
                    <a:pt x="7605" y="9417"/>
                  </a:cubicBezTo>
                  <a:cubicBezTo>
                    <a:pt x="10110" y="6847"/>
                    <a:pt x="5776" y="2463"/>
                    <a:pt x="8893" y="306"/>
                  </a:cubicBezTo>
                  <a:cubicBezTo>
                    <a:pt x="9034" y="209"/>
                    <a:pt x="8947" y="1"/>
                    <a:pt x="8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4" name="CustomShape 11"/>
            <p:cNvSpPr/>
            <p:nvPr/>
          </p:nvSpPr>
          <p:spPr>
            <a:xfrm>
              <a:off x="2461320" y="1251000"/>
              <a:ext cx="5334840" cy="1222200"/>
            </a:xfrm>
            <a:custGeom>
              <a:avLst/>
              <a:gdLst/>
              <a:ahLst/>
              <a:rect l="l" t="t" r="r" b="b"/>
              <a:pathLst>
                <a:path w="43841" h="10425">
                  <a:moveTo>
                    <a:pt x="3647" y="1"/>
                  </a:moveTo>
                  <a:cubicBezTo>
                    <a:pt x="2780" y="1"/>
                    <a:pt x="1922" y="215"/>
                    <a:pt x="1204" y="746"/>
                  </a:cubicBezTo>
                  <a:cubicBezTo>
                    <a:pt x="652" y="1157"/>
                    <a:pt x="343" y="1658"/>
                    <a:pt x="190" y="2212"/>
                  </a:cubicBezTo>
                  <a:cubicBezTo>
                    <a:pt x="1" y="2887"/>
                    <a:pt x="45" y="3639"/>
                    <a:pt x="156" y="4396"/>
                  </a:cubicBezTo>
                  <a:cubicBezTo>
                    <a:pt x="162" y="4444"/>
                    <a:pt x="170" y="4491"/>
                    <a:pt x="176" y="4539"/>
                  </a:cubicBezTo>
                  <a:cubicBezTo>
                    <a:pt x="184" y="4588"/>
                    <a:pt x="226" y="4611"/>
                    <a:pt x="269" y="4611"/>
                  </a:cubicBezTo>
                  <a:cubicBezTo>
                    <a:pt x="323" y="4611"/>
                    <a:pt x="380" y="4575"/>
                    <a:pt x="375" y="4512"/>
                  </a:cubicBezTo>
                  <a:cubicBezTo>
                    <a:pt x="271" y="3318"/>
                    <a:pt x="220" y="2046"/>
                    <a:pt x="1178" y="1173"/>
                  </a:cubicBezTo>
                  <a:cubicBezTo>
                    <a:pt x="1836" y="576"/>
                    <a:pt x="2782" y="328"/>
                    <a:pt x="3665" y="328"/>
                  </a:cubicBezTo>
                  <a:cubicBezTo>
                    <a:pt x="3765" y="328"/>
                    <a:pt x="3863" y="332"/>
                    <a:pt x="3961" y="338"/>
                  </a:cubicBezTo>
                  <a:cubicBezTo>
                    <a:pt x="5856" y="457"/>
                    <a:pt x="7558" y="1551"/>
                    <a:pt x="9331" y="2136"/>
                  </a:cubicBezTo>
                  <a:cubicBezTo>
                    <a:pt x="10347" y="2470"/>
                    <a:pt x="11453" y="2686"/>
                    <a:pt x="12534" y="2686"/>
                  </a:cubicBezTo>
                  <a:cubicBezTo>
                    <a:pt x="14243" y="2686"/>
                    <a:pt x="15890" y="2147"/>
                    <a:pt x="17018" y="686"/>
                  </a:cubicBezTo>
                  <a:cubicBezTo>
                    <a:pt x="18488" y="1908"/>
                    <a:pt x="20222" y="2412"/>
                    <a:pt x="22020" y="2412"/>
                  </a:cubicBezTo>
                  <a:cubicBezTo>
                    <a:pt x="23047" y="2412"/>
                    <a:pt x="24096" y="2248"/>
                    <a:pt x="25127" y="1958"/>
                  </a:cubicBezTo>
                  <a:cubicBezTo>
                    <a:pt x="26821" y="1483"/>
                    <a:pt x="28562" y="394"/>
                    <a:pt x="30355" y="394"/>
                  </a:cubicBezTo>
                  <a:cubicBezTo>
                    <a:pt x="30368" y="394"/>
                    <a:pt x="30381" y="394"/>
                    <a:pt x="30394" y="394"/>
                  </a:cubicBezTo>
                  <a:cubicBezTo>
                    <a:pt x="32736" y="418"/>
                    <a:pt x="33360" y="2355"/>
                    <a:pt x="33647" y="4285"/>
                  </a:cubicBezTo>
                  <a:cubicBezTo>
                    <a:pt x="33658" y="4367"/>
                    <a:pt x="33713" y="4402"/>
                    <a:pt x="33774" y="4402"/>
                  </a:cubicBezTo>
                  <a:cubicBezTo>
                    <a:pt x="33855" y="4402"/>
                    <a:pt x="33946" y="4339"/>
                    <a:pt x="33958" y="4241"/>
                  </a:cubicBezTo>
                  <a:cubicBezTo>
                    <a:pt x="35142" y="3315"/>
                    <a:pt x="36378" y="2512"/>
                    <a:pt x="37802" y="1997"/>
                  </a:cubicBezTo>
                  <a:cubicBezTo>
                    <a:pt x="38613" y="1704"/>
                    <a:pt x="39600" y="1390"/>
                    <a:pt x="40500" y="1390"/>
                  </a:cubicBezTo>
                  <a:cubicBezTo>
                    <a:pt x="41405" y="1390"/>
                    <a:pt x="42222" y="1708"/>
                    <a:pt x="42683" y="2688"/>
                  </a:cubicBezTo>
                  <a:cubicBezTo>
                    <a:pt x="43840" y="5154"/>
                    <a:pt x="41416" y="7993"/>
                    <a:pt x="43214" y="10355"/>
                  </a:cubicBezTo>
                  <a:cubicBezTo>
                    <a:pt x="43252" y="10404"/>
                    <a:pt x="43304" y="10425"/>
                    <a:pt x="43355" y="10425"/>
                  </a:cubicBezTo>
                  <a:cubicBezTo>
                    <a:pt x="43399" y="10425"/>
                    <a:pt x="43443" y="10409"/>
                    <a:pt x="43476" y="10383"/>
                  </a:cubicBezTo>
                  <a:cubicBezTo>
                    <a:pt x="43531" y="10339"/>
                    <a:pt x="43554" y="10265"/>
                    <a:pt x="43496" y="10192"/>
                  </a:cubicBezTo>
                  <a:cubicBezTo>
                    <a:pt x="42120" y="8370"/>
                    <a:pt x="43281" y="6243"/>
                    <a:pt x="43286" y="4227"/>
                  </a:cubicBezTo>
                  <a:cubicBezTo>
                    <a:pt x="43291" y="3110"/>
                    <a:pt x="42886" y="1845"/>
                    <a:pt x="41822" y="1305"/>
                  </a:cubicBezTo>
                  <a:cubicBezTo>
                    <a:pt x="41467" y="1124"/>
                    <a:pt x="41053" y="1053"/>
                    <a:pt x="40616" y="1053"/>
                  </a:cubicBezTo>
                  <a:cubicBezTo>
                    <a:pt x="39622" y="1053"/>
                    <a:pt x="38512" y="1421"/>
                    <a:pt x="37721" y="1704"/>
                  </a:cubicBezTo>
                  <a:cubicBezTo>
                    <a:pt x="37017" y="1955"/>
                    <a:pt x="36339" y="2275"/>
                    <a:pt x="35701" y="2662"/>
                  </a:cubicBezTo>
                  <a:cubicBezTo>
                    <a:pt x="35064" y="3050"/>
                    <a:pt x="34468" y="3507"/>
                    <a:pt x="33937" y="4031"/>
                  </a:cubicBezTo>
                  <a:cubicBezTo>
                    <a:pt x="33760" y="2821"/>
                    <a:pt x="33457" y="1475"/>
                    <a:pt x="32434" y="700"/>
                  </a:cubicBezTo>
                  <a:cubicBezTo>
                    <a:pt x="31845" y="252"/>
                    <a:pt x="31149" y="84"/>
                    <a:pt x="30439" y="84"/>
                  </a:cubicBezTo>
                  <a:cubicBezTo>
                    <a:pt x="29856" y="84"/>
                    <a:pt x="29265" y="197"/>
                    <a:pt x="28716" y="362"/>
                  </a:cubicBezTo>
                  <a:cubicBezTo>
                    <a:pt x="26720" y="963"/>
                    <a:pt x="24909" y="1891"/>
                    <a:pt x="22797" y="2088"/>
                  </a:cubicBezTo>
                  <a:cubicBezTo>
                    <a:pt x="22525" y="2113"/>
                    <a:pt x="22256" y="2126"/>
                    <a:pt x="21990" y="2126"/>
                  </a:cubicBezTo>
                  <a:cubicBezTo>
                    <a:pt x="20134" y="2126"/>
                    <a:pt x="18436" y="1511"/>
                    <a:pt x="16930" y="360"/>
                  </a:cubicBezTo>
                  <a:cubicBezTo>
                    <a:pt x="16914" y="348"/>
                    <a:pt x="16898" y="343"/>
                    <a:pt x="16882" y="343"/>
                  </a:cubicBezTo>
                  <a:cubicBezTo>
                    <a:pt x="16808" y="343"/>
                    <a:pt x="16744" y="452"/>
                    <a:pt x="16809" y="513"/>
                  </a:cubicBezTo>
                  <a:cubicBezTo>
                    <a:pt x="16815" y="517"/>
                    <a:pt x="16821" y="519"/>
                    <a:pt x="16825" y="524"/>
                  </a:cubicBezTo>
                  <a:cubicBezTo>
                    <a:pt x="15657" y="1812"/>
                    <a:pt x="14090" y="2348"/>
                    <a:pt x="12451" y="2348"/>
                  </a:cubicBezTo>
                  <a:cubicBezTo>
                    <a:pt x="11895" y="2348"/>
                    <a:pt x="11331" y="2286"/>
                    <a:pt x="10771" y="2171"/>
                  </a:cubicBezTo>
                  <a:cubicBezTo>
                    <a:pt x="8747" y="1754"/>
                    <a:pt x="6976" y="609"/>
                    <a:pt x="4970" y="155"/>
                  </a:cubicBezTo>
                  <a:cubicBezTo>
                    <a:pt x="4538" y="57"/>
                    <a:pt x="4091" y="1"/>
                    <a:pt x="36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5" name="CustomShape 12"/>
            <p:cNvSpPr/>
            <p:nvPr/>
          </p:nvSpPr>
          <p:spPr>
            <a:xfrm>
              <a:off x="1434240" y="1289520"/>
              <a:ext cx="6361920" cy="2747880"/>
            </a:xfrm>
            <a:custGeom>
              <a:avLst/>
              <a:gdLst/>
              <a:ahLst/>
              <a:rect l="l" t="t" r="r" b="b"/>
              <a:pathLst>
                <a:path w="52280" h="23435">
                  <a:moveTo>
                    <a:pt x="12107" y="1"/>
                  </a:moveTo>
                  <a:cubicBezTo>
                    <a:pt x="11223" y="1"/>
                    <a:pt x="10275" y="247"/>
                    <a:pt x="9617" y="845"/>
                  </a:cubicBezTo>
                  <a:cubicBezTo>
                    <a:pt x="8659" y="1718"/>
                    <a:pt x="8710" y="2990"/>
                    <a:pt x="8814" y="4185"/>
                  </a:cubicBezTo>
                  <a:cubicBezTo>
                    <a:pt x="8819" y="4247"/>
                    <a:pt x="8762" y="4283"/>
                    <a:pt x="8708" y="4283"/>
                  </a:cubicBezTo>
                  <a:cubicBezTo>
                    <a:pt x="8665" y="4283"/>
                    <a:pt x="8623" y="4260"/>
                    <a:pt x="8615" y="4211"/>
                  </a:cubicBezTo>
                  <a:cubicBezTo>
                    <a:pt x="8609" y="4163"/>
                    <a:pt x="8601" y="4117"/>
                    <a:pt x="8595" y="4068"/>
                  </a:cubicBezTo>
                  <a:lnTo>
                    <a:pt x="8490" y="4082"/>
                  </a:lnTo>
                  <a:cubicBezTo>
                    <a:pt x="8490" y="4154"/>
                    <a:pt x="8435" y="4223"/>
                    <a:pt x="8361" y="4223"/>
                  </a:cubicBezTo>
                  <a:cubicBezTo>
                    <a:pt x="8340" y="4223"/>
                    <a:pt x="8318" y="4218"/>
                    <a:pt x="8295" y="4205"/>
                  </a:cubicBezTo>
                  <a:cubicBezTo>
                    <a:pt x="6844" y="3408"/>
                    <a:pt x="5446" y="2350"/>
                    <a:pt x="3891" y="1771"/>
                  </a:cubicBezTo>
                  <a:cubicBezTo>
                    <a:pt x="3415" y="1593"/>
                    <a:pt x="2858" y="1451"/>
                    <a:pt x="2316" y="1451"/>
                  </a:cubicBezTo>
                  <a:cubicBezTo>
                    <a:pt x="1911" y="1451"/>
                    <a:pt x="1514" y="1530"/>
                    <a:pt x="1165" y="1734"/>
                  </a:cubicBezTo>
                  <a:cubicBezTo>
                    <a:pt x="1" y="2416"/>
                    <a:pt x="301" y="3911"/>
                    <a:pt x="567" y="4978"/>
                  </a:cubicBezTo>
                  <a:cubicBezTo>
                    <a:pt x="1003" y="6726"/>
                    <a:pt x="1853" y="9305"/>
                    <a:pt x="12" y="10494"/>
                  </a:cubicBezTo>
                  <a:cubicBezTo>
                    <a:pt x="1827" y="12187"/>
                    <a:pt x="481" y="14736"/>
                    <a:pt x="213" y="16782"/>
                  </a:cubicBezTo>
                  <a:cubicBezTo>
                    <a:pt x="93" y="17712"/>
                    <a:pt x="158" y="18802"/>
                    <a:pt x="843" y="19524"/>
                  </a:cubicBezTo>
                  <a:cubicBezTo>
                    <a:pt x="1349" y="20060"/>
                    <a:pt x="2058" y="20230"/>
                    <a:pt x="2771" y="20230"/>
                  </a:cubicBezTo>
                  <a:cubicBezTo>
                    <a:pt x="3111" y="20230"/>
                    <a:pt x="3453" y="20191"/>
                    <a:pt x="3774" y="20134"/>
                  </a:cubicBezTo>
                  <a:cubicBezTo>
                    <a:pt x="5259" y="19870"/>
                    <a:pt x="6609" y="19180"/>
                    <a:pt x="7846" y="18342"/>
                  </a:cubicBezTo>
                  <a:cubicBezTo>
                    <a:pt x="7859" y="18333"/>
                    <a:pt x="7871" y="18330"/>
                    <a:pt x="7884" y="18330"/>
                  </a:cubicBezTo>
                  <a:cubicBezTo>
                    <a:pt x="7916" y="18330"/>
                    <a:pt x="7946" y="18354"/>
                    <a:pt x="7959" y="18386"/>
                  </a:cubicBezTo>
                  <a:lnTo>
                    <a:pt x="8075" y="18353"/>
                  </a:lnTo>
                  <a:cubicBezTo>
                    <a:pt x="8061" y="18307"/>
                    <a:pt x="8050" y="18261"/>
                    <a:pt x="8038" y="18215"/>
                  </a:cubicBezTo>
                  <a:cubicBezTo>
                    <a:pt x="8016" y="18129"/>
                    <a:pt x="8085" y="18073"/>
                    <a:pt x="8153" y="18073"/>
                  </a:cubicBezTo>
                  <a:cubicBezTo>
                    <a:pt x="8199" y="18073"/>
                    <a:pt x="8243" y="18098"/>
                    <a:pt x="8259" y="18155"/>
                  </a:cubicBezTo>
                  <a:cubicBezTo>
                    <a:pt x="8782" y="19944"/>
                    <a:pt x="9929" y="21866"/>
                    <a:pt x="11830" y="22431"/>
                  </a:cubicBezTo>
                  <a:cubicBezTo>
                    <a:pt x="12263" y="22560"/>
                    <a:pt x="12697" y="22614"/>
                    <a:pt x="13133" y="22614"/>
                  </a:cubicBezTo>
                  <a:cubicBezTo>
                    <a:pt x="14730" y="22614"/>
                    <a:pt x="16331" y="21886"/>
                    <a:pt x="17844" y="21484"/>
                  </a:cubicBezTo>
                  <a:cubicBezTo>
                    <a:pt x="19093" y="21153"/>
                    <a:pt x="20539" y="20822"/>
                    <a:pt x="21933" y="20822"/>
                  </a:cubicBezTo>
                  <a:cubicBezTo>
                    <a:pt x="23232" y="20822"/>
                    <a:pt x="24486" y="21109"/>
                    <a:pt x="25494" y="21953"/>
                  </a:cubicBezTo>
                  <a:lnTo>
                    <a:pt x="25519" y="21924"/>
                  </a:lnTo>
                  <a:cubicBezTo>
                    <a:pt x="25487" y="21884"/>
                    <a:pt x="25482" y="21815"/>
                    <a:pt x="25537" y="21789"/>
                  </a:cubicBezTo>
                  <a:cubicBezTo>
                    <a:pt x="26999" y="21079"/>
                    <a:pt x="28615" y="20738"/>
                    <a:pt x="30235" y="20738"/>
                  </a:cubicBezTo>
                  <a:cubicBezTo>
                    <a:pt x="31768" y="20738"/>
                    <a:pt x="33306" y="21043"/>
                    <a:pt x="34720" y="21628"/>
                  </a:cubicBezTo>
                  <a:cubicBezTo>
                    <a:pt x="36126" y="22211"/>
                    <a:pt x="37468" y="23435"/>
                    <a:pt x="38962" y="23435"/>
                  </a:cubicBezTo>
                  <a:cubicBezTo>
                    <a:pt x="39398" y="23435"/>
                    <a:pt x="39847" y="23330"/>
                    <a:pt x="40314" y="23075"/>
                  </a:cubicBezTo>
                  <a:cubicBezTo>
                    <a:pt x="42159" y="22069"/>
                    <a:pt x="42635" y="19919"/>
                    <a:pt x="43118" y="18055"/>
                  </a:cubicBezTo>
                  <a:cubicBezTo>
                    <a:pt x="43138" y="17976"/>
                    <a:pt x="43198" y="17941"/>
                    <a:pt x="43261" y="17941"/>
                  </a:cubicBezTo>
                  <a:cubicBezTo>
                    <a:pt x="43303" y="17941"/>
                    <a:pt x="43346" y="17957"/>
                    <a:pt x="43378" y="17985"/>
                  </a:cubicBezTo>
                  <a:lnTo>
                    <a:pt x="43436" y="17913"/>
                  </a:lnTo>
                  <a:cubicBezTo>
                    <a:pt x="43402" y="17888"/>
                    <a:pt x="43372" y="17860"/>
                    <a:pt x="43339" y="17834"/>
                  </a:cubicBezTo>
                  <a:cubicBezTo>
                    <a:pt x="43282" y="17785"/>
                    <a:pt x="43337" y="17694"/>
                    <a:pt x="43399" y="17694"/>
                  </a:cubicBezTo>
                  <a:cubicBezTo>
                    <a:pt x="43412" y="17694"/>
                    <a:pt x="43425" y="17698"/>
                    <a:pt x="43438" y="17707"/>
                  </a:cubicBezTo>
                  <a:cubicBezTo>
                    <a:pt x="44757" y="18647"/>
                    <a:pt x="46235" y="19355"/>
                    <a:pt x="47832" y="19663"/>
                  </a:cubicBezTo>
                  <a:cubicBezTo>
                    <a:pt x="48177" y="19729"/>
                    <a:pt x="48540" y="19774"/>
                    <a:pt x="48896" y="19774"/>
                  </a:cubicBezTo>
                  <a:cubicBezTo>
                    <a:pt x="49734" y="19774"/>
                    <a:pt x="50537" y="19525"/>
                    <a:pt x="51000" y="18719"/>
                  </a:cubicBezTo>
                  <a:cubicBezTo>
                    <a:pt x="51428" y="17973"/>
                    <a:pt x="51444" y="17095"/>
                    <a:pt x="51328" y="16271"/>
                  </a:cubicBezTo>
                  <a:cubicBezTo>
                    <a:pt x="51046" y="14225"/>
                    <a:pt x="49871" y="11579"/>
                    <a:pt x="51931" y="10078"/>
                  </a:cubicBezTo>
                  <a:lnTo>
                    <a:pt x="51915" y="10055"/>
                  </a:lnTo>
                  <a:cubicBezTo>
                    <a:pt x="51882" y="10081"/>
                    <a:pt x="51838" y="10097"/>
                    <a:pt x="51793" y="10097"/>
                  </a:cubicBezTo>
                  <a:cubicBezTo>
                    <a:pt x="51743" y="10097"/>
                    <a:pt x="51691" y="10077"/>
                    <a:pt x="51653" y="10028"/>
                  </a:cubicBezTo>
                  <a:cubicBezTo>
                    <a:pt x="49855" y="7666"/>
                    <a:pt x="52279" y="4826"/>
                    <a:pt x="51122" y="2360"/>
                  </a:cubicBezTo>
                  <a:cubicBezTo>
                    <a:pt x="50662" y="1381"/>
                    <a:pt x="49845" y="1062"/>
                    <a:pt x="48940" y="1062"/>
                  </a:cubicBezTo>
                  <a:cubicBezTo>
                    <a:pt x="48040" y="1062"/>
                    <a:pt x="47052" y="1377"/>
                    <a:pt x="46241" y="1670"/>
                  </a:cubicBezTo>
                  <a:cubicBezTo>
                    <a:pt x="44817" y="2185"/>
                    <a:pt x="43581" y="2988"/>
                    <a:pt x="42397" y="3914"/>
                  </a:cubicBezTo>
                  <a:cubicBezTo>
                    <a:pt x="42385" y="4012"/>
                    <a:pt x="42294" y="4075"/>
                    <a:pt x="42213" y="4075"/>
                  </a:cubicBezTo>
                  <a:cubicBezTo>
                    <a:pt x="42152" y="4075"/>
                    <a:pt x="42097" y="4040"/>
                    <a:pt x="42086" y="3958"/>
                  </a:cubicBezTo>
                  <a:cubicBezTo>
                    <a:pt x="41799" y="2028"/>
                    <a:pt x="41175" y="90"/>
                    <a:pt x="38833" y="67"/>
                  </a:cubicBezTo>
                  <a:cubicBezTo>
                    <a:pt x="38820" y="67"/>
                    <a:pt x="38807" y="67"/>
                    <a:pt x="38794" y="67"/>
                  </a:cubicBezTo>
                  <a:cubicBezTo>
                    <a:pt x="37002" y="67"/>
                    <a:pt x="35260" y="1156"/>
                    <a:pt x="33566" y="1630"/>
                  </a:cubicBezTo>
                  <a:cubicBezTo>
                    <a:pt x="32535" y="1920"/>
                    <a:pt x="31487" y="2085"/>
                    <a:pt x="30459" y="2085"/>
                  </a:cubicBezTo>
                  <a:cubicBezTo>
                    <a:pt x="28662" y="2085"/>
                    <a:pt x="26928" y="1580"/>
                    <a:pt x="25457" y="358"/>
                  </a:cubicBezTo>
                  <a:cubicBezTo>
                    <a:pt x="24329" y="1819"/>
                    <a:pt x="22682" y="2359"/>
                    <a:pt x="20972" y="2359"/>
                  </a:cubicBezTo>
                  <a:cubicBezTo>
                    <a:pt x="19891" y="2359"/>
                    <a:pt x="18785" y="2143"/>
                    <a:pt x="17770" y="1809"/>
                  </a:cubicBezTo>
                  <a:cubicBezTo>
                    <a:pt x="15997" y="1224"/>
                    <a:pt x="14295" y="129"/>
                    <a:pt x="12400" y="10"/>
                  </a:cubicBezTo>
                  <a:cubicBezTo>
                    <a:pt x="12304" y="4"/>
                    <a:pt x="12206" y="1"/>
                    <a:pt x="12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6" name="CustomShape 13"/>
            <p:cNvSpPr/>
            <p:nvPr/>
          </p:nvSpPr>
          <p:spPr>
            <a:xfrm>
              <a:off x="4535280" y="3393360"/>
              <a:ext cx="2185200" cy="690480"/>
            </a:xfrm>
            <a:custGeom>
              <a:avLst/>
              <a:gdLst/>
              <a:ahLst/>
              <a:rect l="l" t="t" r="r" b="b"/>
              <a:pathLst>
                <a:path w="17960" h="5891">
                  <a:moveTo>
                    <a:pt x="17779" y="1"/>
                  </a:moveTo>
                  <a:cubicBezTo>
                    <a:pt x="17716" y="1"/>
                    <a:pt x="17656" y="35"/>
                    <a:pt x="17636" y="115"/>
                  </a:cubicBezTo>
                  <a:cubicBezTo>
                    <a:pt x="17153" y="1979"/>
                    <a:pt x="16677" y="4129"/>
                    <a:pt x="14832" y="5135"/>
                  </a:cubicBezTo>
                  <a:cubicBezTo>
                    <a:pt x="14365" y="5390"/>
                    <a:pt x="13916" y="5495"/>
                    <a:pt x="13480" y="5495"/>
                  </a:cubicBezTo>
                  <a:cubicBezTo>
                    <a:pt x="11986" y="5495"/>
                    <a:pt x="10644" y="4271"/>
                    <a:pt x="9238" y="3688"/>
                  </a:cubicBezTo>
                  <a:cubicBezTo>
                    <a:pt x="7824" y="3103"/>
                    <a:pt x="6286" y="2798"/>
                    <a:pt x="4753" y="2798"/>
                  </a:cubicBezTo>
                  <a:cubicBezTo>
                    <a:pt x="3133" y="2798"/>
                    <a:pt x="1517" y="3139"/>
                    <a:pt x="56" y="3849"/>
                  </a:cubicBezTo>
                  <a:cubicBezTo>
                    <a:pt x="0" y="3875"/>
                    <a:pt x="5" y="3944"/>
                    <a:pt x="37" y="3984"/>
                  </a:cubicBezTo>
                  <a:cubicBezTo>
                    <a:pt x="51" y="4001"/>
                    <a:pt x="71" y="4014"/>
                    <a:pt x="95" y="4014"/>
                  </a:cubicBezTo>
                  <a:cubicBezTo>
                    <a:pt x="104" y="4014"/>
                    <a:pt x="113" y="4012"/>
                    <a:pt x="122" y="4008"/>
                  </a:cubicBezTo>
                  <a:cubicBezTo>
                    <a:pt x="1626" y="3468"/>
                    <a:pt x="3182" y="3148"/>
                    <a:pt x="4758" y="3148"/>
                  </a:cubicBezTo>
                  <a:cubicBezTo>
                    <a:pt x="5377" y="3148"/>
                    <a:pt x="5999" y="3197"/>
                    <a:pt x="6622" y="3302"/>
                  </a:cubicBezTo>
                  <a:cubicBezTo>
                    <a:pt x="7707" y="3485"/>
                    <a:pt x="8772" y="3817"/>
                    <a:pt x="9760" y="4306"/>
                  </a:cubicBezTo>
                  <a:cubicBezTo>
                    <a:pt x="10520" y="4680"/>
                    <a:pt x="11200" y="5207"/>
                    <a:pt x="11977" y="5546"/>
                  </a:cubicBezTo>
                  <a:cubicBezTo>
                    <a:pt x="12519" y="5786"/>
                    <a:pt x="13022" y="5890"/>
                    <a:pt x="13485" y="5890"/>
                  </a:cubicBezTo>
                  <a:cubicBezTo>
                    <a:pt x="13523" y="5890"/>
                    <a:pt x="13560" y="5890"/>
                    <a:pt x="13597" y="5888"/>
                  </a:cubicBezTo>
                  <a:cubicBezTo>
                    <a:pt x="16111" y="5787"/>
                    <a:pt x="17453" y="2499"/>
                    <a:pt x="17945" y="201"/>
                  </a:cubicBezTo>
                  <a:cubicBezTo>
                    <a:pt x="17959" y="134"/>
                    <a:pt x="17936" y="79"/>
                    <a:pt x="17896" y="44"/>
                  </a:cubicBezTo>
                  <a:cubicBezTo>
                    <a:pt x="17864" y="16"/>
                    <a:pt x="17821" y="1"/>
                    <a:pt x="17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7" name="CustomShape 14"/>
            <p:cNvSpPr/>
            <p:nvPr/>
          </p:nvSpPr>
          <p:spPr>
            <a:xfrm>
              <a:off x="2409840" y="3408840"/>
              <a:ext cx="2160360" cy="570960"/>
            </a:xfrm>
            <a:custGeom>
              <a:avLst/>
              <a:gdLst/>
              <a:ahLst/>
              <a:rect l="l" t="t" r="r" b="b"/>
              <a:pathLst>
                <a:path w="17755" h="4873">
                  <a:moveTo>
                    <a:pt x="138" y="1"/>
                  </a:moveTo>
                  <a:cubicBezTo>
                    <a:pt x="70" y="1"/>
                    <a:pt x="1" y="57"/>
                    <a:pt x="23" y="143"/>
                  </a:cubicBezTo>
                  <a:cubicBezTo>
                    <a:pt x="35" y="189"/>
                    <a:pt x="47" y="235"/>
                    <a:pt x="61" y="281"/>
                  </a:cubicBezTo>
                  <a:cubicBezTo>
                    <a:pt x="738" y="2777"/>
                    <a:pt x="2546" y="4873"/>
                    <a:pt x="5195" y="4873"/>
                  </a:cubicBezTo>
                  <a:cubicBezTo>
                    <a:pt x="5394" y="4873"/>
                    <a:pt x="5598" y="4861"/>
                    <a:pt x="5807" y="4836"/>
                  </a:cubicBezTo>
                  <a:cubicBezTo>
                    <a:pt x="8242" y="4550"/>
                    <a:pt x="11272" y="2995"/>
                    <a:pt x="13982" y="2995"/>
                  </a:cubicBezTo>
                  <a:cubicBezTo>
                    <a:pt x="15222" y="2995"/>
                    <a:pt x="16394" y="3320"/>
                    <a:pt x="17412" y="4241"/>
                  </a:cubicBezTo>
                  <a:cubicBezTo>
                    <a:pt x="17445" y="4271"/>
                    <a:pt x="17481" y="4284"/>
                    <a:pt x="17517" y="4284"/>
                  </a:cubicBezTo>
                  <a:cubicBezTo>
                    <a:pt x="17643" y="4284"/>
                    <a:pt x="17754" y="4125"/>
                    <a:pt x="17636" y="4017"/>
                  </a:cubicBezTo>
                  <a:cubicBezTo>
                    <a:pt x="17585" y="3969"/>
                    <a:pt x="17531" y="3925"/>
                    <a:pt x="17479" y="3881"/>
                  </a:cubicBezTo>
                  <a:cubicBezTo>
                    <a:pt x="16471" y="3037"/>
                    <a:pt x="15218" y="2749"/>
                    <a:pt x="13919" y="2749"/>
                  </a:cubicBezTo>
                  <a:cubicBezTo>
                    <a:pt x="12525" y="2749"/>
                    <a:pt x="11079" y="3081"/>
                    <a:pt x="9829" y="3412"/>
                  </a:cubicBezTo>
                  <a:cubicBezTo>
                    <a:pt x="8316" y="3814"/>
                    <a:pt x="6715" y="4542"/>
                    <a:pt x="5118" y="4542"/>
                  </a:cubicBezTo>
                  <a:cubicBezTo>
                    <a:pt x="4682" y="4542"/>
                    <a:pt x="4248" y="4488"/>
                    <a:pt x="3815" y="4359"/>
                  </a:cubicBezTo>
                  <a:cubicBezTo>
                    <a:pt x="1914" y="3793"/>
                    <a:pt x="767" y="1872"/>
                    <a:pt x="244" y="83"/>
                  </a:cubicBezTo>
                  <a:cubicBezTo>
                    <a:pt x="228" y="25"/>
                    <a:pt x="183" y="1"/>
                    <a:pt x="1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8" name="CustomShape 15"/>
            <p:cNvSpPr/>
            <p:nvPr/>
          </p:nvSpPr>
          <p:spPr>
            <a:xfrm>
              <a:off x="1201680" y="1414080"/>
              <a:ext cx="1265760" cy="2291040"/>
            </a:xfrm>
            <a:custGeom>
              <a:avLst/>
              <a:gdLst/>
              <a:ahLst/>
              <a:rect l="l" t="t" r="r" b="b"/>
              <a:pathLst>
                <a:path w="10405" h="19539">
                  <a:moveTo>
                    <a:pt x="4298" y="0"/>
                  </a:moveTo>
                  <a:cubicBezTo>
                    <a:pt x="3696" y="0"/>
                    <a:pt x="3129" y="165"/>
                    <a:pt x="2635" y="568"/>
                  </a:cubicBezTo>
                  <a:cubicBezTo>
                    <a:pt x="0" y="2721"/>
                    <a:pt x="4742" y="7059"/>
                    <a:pt x="1750" y="9296"/>
                  </a:cubicBezTo>
                  <a:cubicBezTo>
                    <a:pt x="1736" y="9292"/>
                    <a:pt x="1721" y="9290"/>
                    <a:pt x="1707" y="9290"/>
                  </a:cubicBezTo>
                  <a:cubicBezTo>
                    <a:pt x="1620" y="9290"/>
                    <a:pt x="1540" y="9367"/>
                    <a:pt x="1544" y="9449"/>
                  </a:cubicBezTo>
                  <a:cubicBezTo>
                    <a:pt x="1490" y="9507"/>
                    <a:pt x="1536" y="9598"/>
                    <a:pt x="1609" y="9598"/>
                  </a:cubicBezTo>
                  <a:cubicBezTo>
                    <a:pt x="1619" y="9598"/>
                    <a:pt x="1630" y="9596"/>
                    <a:pt x="1641" y="9592"/>
                  </a:cubicBezTo>
                  <a:lnTo>
                    <a:pt x="1641" y="9592"/>
                  </a:lnTo>
                  <a:cubicBezTo>
                    <a:pt x="4371" y="12040"/>
                    <a:pt x="46" y="16087"/>
                    <a:pt x="2542" y="18678"/>
                  </a:cubicBezTo>
                  <a:cubicBezTo>
                    <a:pt x="3136" y="19295"/>
                    <a:pt x="3915" y="19538"/>
                    <a:pt x="4755" y="19538"/>
                  </a:cubicBezTo>
                  <a:cubicBezTo>
                    <a:pt x="6593" y="19538"/>
                    <a:pt x="8724" y="18374"/>
                    <a:pt x="9856" y="17408"/>
                  </a:cubicBezTo>
                  <a:cubicBezTo>
                    <a:pt x="9882" y="17384"/>
                    <a:pt x="9884" y="17352"/>
                    <a:pt x="9872" y="17324"/>
                  </a:cubicBezTo>
                  <a:cubicBezTo>
                    <a:pt x="9859" y="17293"/>
                    <a:pt x="9829" y="17268"/>
                    <a:pt x="9798" y="17268"/>
                  </a:cubicBezTo>
                  <a:cubicBezTo>
                    <a:pt x="9785" y="17268"/>
                    <a:pt x="9772" y="17272"/>
                    <a:pt x="9760" y="17281"/>
                  </a:cubicBezTo>
                  <a:cubicBezTo>
                    <a:pt x="8522" y="18119"/>
                    <a:pt x="7172" y="18809"/>
                    <a:pt x="5687" y="19072"/>
                  </a:cubicBezTo>
                  <a:cubicBezTo>
                    <a:pt x="5366" y="19129"/>
                    <a:pt x="5023" y="19169"/>
                    <a:pt x="4681" y="19169"/>
                  </a:cubicBezTo>
                  <a:cubicBezTo>
                    <a:pt x="3970" y="19169"/>
                    <a:pt x="3262" y="18998"/>
                    <a:pt x="2756" y="18463"/>
                  </a:cubicBezTo>
                  <a:cubicBezTo>
                    <a:pt x="2071" y="17740"/>
                    <a:pt x="2006" y="16650"/>
                    <a:pt x="2126" y="15720"/>
                  </a:cubicBezTo>
                  <a:cubicBezTo>
                    <a:pt x="2394" y="13674"/>
                    <a:pt x="3740" y="11125"/>
                    <a:pt x="1925" y="9433"/>
                  </a:cubicBezTo>
                  <a:cubicBezTo>
                    <a:pt x="3766" y="8244"/>
                    <a:pt x="2916" y="5665"/>
                    <a:pt x="2480" y="3917"/>
                  </a:cubicBezTo>
                  <a:cubicBezTo>
                    <a:pt x="2214" y="2850"/>
                    <a:pt x="1914" y="1355"/>
                    <a:pt x="3078" y="673"/>
                  </a:cubicBezTo>
                  <a:cubicBezTo>
                    <a:pt x="3426" y="469"/>
                    <a:pt x="3823" y="390"/>
                    <a:pt x="4229" y="390"/>
                  </a:cubicBezTo>
                  <a:cubicBezTo>
                    <a:pt x="4771" y="390"/>
                    <a:pt x="5328" y="532"/>
                    <a:pt x="5804" y="710"/>
                  </a:cubicBezTo>
                  <a:cubicBezTo>
                    <a:pt x="7359" y="1289"/>
                    <a:pt x="8757" y="2347"/>
                    <a:pt x="10208" y="3144"/>
                  </a:cubicBezTo>
                  <a:cubicBezTo>
                    <a:pt x="10231" y="3157"/>
                    <a:pt x="10253" y="3162"/>
                    <a:pt x="10274" y="3162"/>
                  </a:cubicBezTo>
                  <a:cubicBezTo>
                    <a:pt x="10348" y="3162"/>
                    <a:pt x="10404" y="3093"/>
                    <a:pt x="10404" y="3021"/>
                  </a:cubicBezTo>
                  <a:cubicBezTo>
                    <a:pt x="10404" y="2982"/>
                    <a:pt x="10385" y="2940"/>
                    <a:pt x="10341" y="2912"/>
                  </a:cubicBezTo>
                  <a:cubicBezTo>
                    <a:pt x="8950" y="2015"/>
                    <a:pt x="6406" y="0"/>
                    <a:pt x="4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59" name="PlaceHolder 16"/>
          <p:cNvSpPr>
            <a:spLocks noGrp="1"/>
          </p:cNvSpPr>
          <p:nvPr>
            <p:ph type="title"/>
          </p:nvPr>
        </p:nvSpPr>
        <p:spPr>
          <a:xfrm>
            <a:off x="3050640" y="3150720"/>
            <a:ext cx="3043080" cy="424440"/>
          </a:xfrm>
          <a:prstGeom prst="rect">
            <a:avLst/>
          </a:prstGeom>
        </p:spPr>
        <p:txBody>
          <a:bodyPr tIns="91440" bIns="91440" anchor="b">
            <a:noAutofit/>
          </a:bodyPr>
          <a:p>
            <a:r>
              <a:rPr b="0" lang="ro-RO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ro-RO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60" name="Group 17"/>
          <p:cNvGrpSpPr/>
          <p:nvPr/>
        </p:nvGrpSpPr>
        <p:grpSpPr>
          <a:xfrm>
            <a:off x="1130040" y="4611240"/>
            <a:ext cx="231480" cy="240120"/>
            <a:chOff x="1130040" y="4611240"/>
            <a:chExt cx="231480" cy="240120"/>
          </a:xfrm>
        </p:grpSpPr>
        <p:sp>
          <p:nvSpPr>
            <p:cNvPr id="261" name="CustomShape 18"/>
            <p:cNvSpPr/>
            <p:nvPr/>
          </p:nvSpPr>
          <p:spPr>
            <a:xfrm rot="900000">
              <a:off x="1254240" y="4767120"/>
              <a:ext cx="99360" cy="7236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2" name="CustomShape 19"/>
            <p:cNvSpPr/>
            <p:nvPr/>
          </p:nvSpPr>
          <p:spPr>
            <a:xfrm rot="900000">
              <a:off x="1137600" y="4712760"/>
              <a:ext cx="99360" cy="7236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3" name="CustomShape 20"/>
            <p:cNvSpPr/>
            <p:nvPr/>
          </p:nvSpPr>
          <p:spPr>
            <a:xfrm rot="900000">
              <a:off x="1226520" y="4622760"/>
              <a:ext cx="99360" cy="72720"/>
            </a:xfrm>
            <a:custGeom>
              <a:avLst/>
              <a:gdLst/>
              <a:ahLst/>
              <a:rect l="l" t="t" r="r" b="b"/>
              <a:pathLst>
                <a:path w="977" h="715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64" name="CustomShape 21"/>
          <p:cNvSpPr/>
          <p:nvPr/>
        </p:nvSpPr>
        <p:spPr>
          <a:xfrm flipH="1" rot="19800000">
            <a:off x="363600" y="390960"/>
            <a:ext cx="434160" cy="101520"/>
          </a:xfrm>
          <a:custGeom>
            <a:avLst/>
            <a:gdLst/>
            <a:ahLst/>
            <a:rect l="l" t="t" r="r" b="b"/>
            <a:pathLst>
              <a:path w="7397" h="1733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CustomShape 22"/>
          <p:cNvSpPr/>
          <p:nvPr/>
        </p:nvSpPr>
        <p:spPr>
          <a:xfrm flipH="1" rot="11700000">
            <a:off x="5037120" y="4802400"/>
            <a:ext cx="544680" cy="127440"/>
          </a:xfrm>
          <a:custGeom>
            <a:avLst/>
            <a:gdLst/>
            <a:ahLst/>
            <a:rect l="l" t="t" r="r" b="b"/>
            <a:pathLst>
              <a:path w="7397" h="1733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66" name="Group 23"/>
          <p:cNvGrpSpPr/>
          <p:nvPr/>
        </p:nvGrpSpPr>
        <p:grpSpPr>
          <a:xfrm>
            <a:off x="6496920" y="4697280"/>
            <a:ext cx="241200" cy="246600"/>
            <a:chOff x="6496920" y="4697280"/>
            <a:chExt cx="241200" cy="246600"/>
          </a:xfrm>
        </p:grpSpPr>
        <p:sp>
          <p:nvSpPr>
            <p:cNvPr id="267" name="CustomShape 24"/>
            <p:cNvSpPr/>
            <p:nvPr/>
          </p:nvSpPr>
          <p:spPr>
            <a:xfrm rot="14400000">
              <a:off x="6586560" y="4722120"/>
              <a:ext cx="100440" cy="7308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8" name="CustomShape 25"/>
            <p:cNvSpPr/>
            <p:nvPr/>
          </p:nvSpPr>
          <p:spPr>
            <a:xfrm rot="14400000">
              <a:off x="6630840" y="4844160"/>
              <a:ext cx="100440" cy="7308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9" name="CustomShape 26"/>
            <p:cNvSpPr/>
            <p:nvPr/>
          </p:nvSpPr>
          <p:spPr>
            <a:xfrm rot="14400000">
              <a:off x="6503400" y="4845240"/>
              <a:ext cx="100440" cy="73440"/>
            </a:xfrm>
            <a:custGeom>
              <a:avLst/>
              <a:gdLst/>
              <a:ahLst/>
              <a:rect l="l" t="t" r="r" b="b"/>
              <a:pathLst>
                <a:path w="977" h="715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70" name="CustomShape 27"/>
          <p:cNvSpPr/>
          <p:nvPr/>
        </p:nvSpPr>
        <p:spPr>
          <a:xfrm flipH="1" rot="21456600">
            <a:off x="2774520" y="264600"/>
            <a:ext cx="969840" cy="227160"/>
          </a:xfrm>
          <a:custGeom>
            <a:avLst/>
            <a:gdLst/>
            <a:ahLst/>
            <a:rect l="l" t="t" r="r" b="b"/>
            <a:pathLst>
              <a:path w="7397" h="1733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71" name="Group 28"/>
          <p:cNvGrpSpPr/>
          <p:nvPr/>
        </p:nvGrpSpPr>
        <p:grpSpPr>
          <a:xfrm>
            <a:off x="8477640" y="489960"/>
            <a:ext cx="293400" cy="323640"/>
            <a:chOff x="8477640" y="489960"/>
            <a:chExt cx="293400" cy="323640"/>
          </a:xfrm>
        </p:grpSpPr>
        <p:sp>
          <p:nvSpPr>
            <p:cNvPr id="272" name="CustomShape 29"/>
            <p:cNvSpPr/>
            <p:nvPr/>
          </p:nvSpPr>
          <p:spPr>
            <a:xfrm rot="16200000">
              <a:off x="8647560" y="509040"/>
              <a:ext cx="142560" cy="10404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3" name="CustomShape 30"/>
            <p:cNvSpPr/>
            <p:nvPr/>
          </p:nvSpPr>
          <p:spPr>
            <a:xfrm rot="16200000">
              <a:off x="8615520" y="690120"/>
              <a:ext cx="142560" cy="10404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4" name="CustomShape 31"/>
            <p:cNvSpPr/>
            <p:nvPr/>
          </p:nvSpPr>
          <p:spPr>
            <a:xfrm rot="16200000">
              <a:off x="8458560" y="601200"/>
              <a:ext cx="142200" cy="104040"/>
            </a:xfrm>
            <a:custGeom>
              <a:avLst/>
              <a:gdLst/>
              <a:ahLst/>
              <a:rect l="l" t="t" r="r" b="b"/>
              <a:pathLst>
                <a:path w="977" h="715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75" name="Group 32"/>
          <p:cNvGrpSpPr/>
          <p:nvPr/>
        </p:nvGrpSpPr>
        <p:grpSpPr>
          <a:xfrm>
            <a:off x="678960" y="4601520"/>
            <a:ext cx="220680" cy="228960"/>
            <a:chOff x="678960" y="4601520"/>
            <a:chExt cx="220680" cy="228960"/>
          </a:xfrm>
        </p:grpSpPr>
        <p:sp>
          <p:nvSpPr>
            <p:cNvPr id="276" name="CustomShape 33"/>
            <p:cNvSpPr/>
            <p:nvPr/>
          </p:nvSpPr>
          <p:spPr>
            <a:xfrm rot="11700000">
              <a:off x="686160" y="4612680"/>
              <a:ext cx="94680" cy="6912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7" name="CustomShape 34"/>
            <p:cNvSpPr/>
            <p:nvPr/>
          </p:nvSpPr>
          <p:spPr>
            <a:xfrm rot="11700000">
              <a:off x="797400" y="4664520"/>
              <a:ext cx="94680" cy="6912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8" name="CustomShape 35"/>
            <p:cNvSpPr/>
            <p:nvPr/>
          </p:nvSpPr>
          <p:spPr>
            <a:xfrm rot="11700000">
              <a:off x="712800" y="4750200"/>
              <a:ext cx="94680" cy="69120"/>
            </a:xfrm>
            <a:custGeom>
              <a:avLst/>
              <a:gdLst/>
              <a:ahLst/>
              <a:rect l="l" t="t" r="r" b="b"/>
              <a:pathLst>
                <a:path w="977" h="715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79" name="Group 36"/>
          <p:cNvGrpSpPr/>
          <p:nvPr/>
        </p:nvGrpSpPr>
        <p:grpSpPr>
          <a:xfrm>
            <a:off x="415440" y="932040"/>
            <a:ext cx="351000" cy="358920"/>
            <a:chOff x="415440" y="932040"/>
            <a:chExt cx="351000" cy="358920"/>
          </a:xfrm>
        </p:grpSpPr>
        <p:sp>
          <p:nvSpPr>
            <p:cNvPr id="280" name="CustomShape 37"/>
            <p:cNvSpPr/>
            <p:nvPr/>
          </p:nvSpPr>
          <p:spPr>
            <a:xfrm rot="14400000">
              <a:off x="546120" y="968760"/>
              <a:ext cx="146160" cy="10656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1" name="CustomShape 38"/>
            <p:cNvSpPr/>
            <p:nvPr/>
          </p:nvSpPr>
          <p:spPr>
            <a:xfrm rot="14400000">
              <a:off x="610560" y="1146240"/>
              <a:ext cx="146160" cy="10656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2" name="CustomShape 39"/>
            <p:cNvSpPr/>
            <p:nvPr/>
          </p:nvSpPr>
          <p:spPr>
            <a:xfrm rot="14400000">
              <a:off x="425160" y="1147320"/>
              <a:ext cx="146160" cy="106920"/>
            </a:xfrm>
            <a:custGeom>
              <a:avLst/>
              <a:gdLst/>
              <a:ahLst/>
              <a:rect l="l" t="t" r="r" b="b"/>
              <a:pathLst>
                <a:path w="977" h="715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83" name="CustomShape 40"/>
          <p:cNvSpPr/>
          <p:nvPr/>
        </p:nvSpPr>
        <p:spPr>
          <a:xfrm>
            <a:off x="8536320" y="4434120"/>
            <a:ext cx="609120" cy="954720"/>
          </a:xfrm>
          <a:custGeom>
            <a:avLst/>
            <a:gdLst/>
            <a:ahLst/>
            <a:rect l="l" t="t" r="r" b="b"/>
            <a:pathLst>
              <a:path w="14343" h="22473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CustomShape 41"/>
          <p:cNvSpPr/>
          <p:nvPr/>
        </p:nvSpPr>
        <p:spPr>
          <a:xfrm rot="19679400">
            <a:off x="-35280" y="3964680"/>
            <a:ext cx="988560" cy="900360"/>
          </a:xfrm>
          <a:custGeom>
            <a:avLst/>
            <a:gdLst/>
            <a:ahLst/>
            <a:rect l="l" t="t" r="r" b="b"/>
            <a:pathLst>
              <a:path w="17601" h="16033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5" name="PlaceHolder 4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547680" y="-278640"/>
            <a:ext cx="2630880" cy="1289520"/>
          </a:xfrm>
          <a:custGeom>
            <a:avLst/>
            <a:gdLst/>
            <a:ahLst/>
            <a:rect l="l" t="t" r="r" b="b"/>
            <a:pathLst>
              <a:path w="16766" h="822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9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3" name="CustomShape 2"/>
          <p:cNvSpPr/>
          <p:nvPr/>
        </p:nvSpPr>
        <p:spPr>
          <a:xfrm>
            <a:off x="7408080" y="1455840"/>
            <a:ext cx="2248920" cy="4098600"/>
          </a:xfrm>
          <a:custGeom>
            <a:avLst/>
            <a:gdLst/>
            <a:ahLst/>
            <a:rect l="l" t="t" r="r" b="b"/>
            <a:pathLst>
              <a:path w="14332" h="26119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4" name="CustomShape 3"/>
          <p:cNvSpPr/>
          <p:nvPr/>
        </p:nvSpPr>
        <p:spPr>
          <a:xfrm>
            <a:off x="-209160" y="4063680"/>
            <a:ext cx="2548800" cy="1959480"/>
          </a:xfrm>
          <a:custGeom>
            <a:avLst/>
            <a:gdLst/>
            <a:ahLst/>
            <a:rect l="l" t="t" r="r" b="b"/>
            <a:pathLst>
              <a:path w="16243" h="12489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5" name="CustomShape 4"/>
          <p:cNvSpPr/>
          <p:nvPr/>
        </p:nvSpPr>
        <p:spPr>
          <a:xfrm>
            <a:off x="-198360" y="-278640"/>
            <a:ext cx="1951200" cy="3794760"/>
          </a:xfrm>
          <a:custGeom>
            <a:avLst/>
            <a:gdLst/>
            <a:ahLst/>
            <a:rect l="l" t="t" r="r" b="b"/>
            <a:pathLst>
              <a:path w="12435" h="24182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6" name="PlaceHolder 5"/>
          <p:cNvSpPr>
            <a:spLocks noGrp="1"/>
          </p:cNvSpPr>
          <p:nvPr>
            <p:ph type="title"/>
          </p:nvPr>
        </p:nvSpPr>
        <p:spPr>
          <a:xfrm>
            <a:off x="2886840" y="1000440"/>
            <a:ext cx="3370320" cy="84132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r>
              <a:rPr b="0" lang="ro-RO" sz="2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ro-RO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CustomShape 6"/>
          <p:cNvSpPr/>
          <p:nvPr/>
        </p:nvSpPr>
        <p:spPr>
          <a:xfrm rot="20693400">
            <a:off x="6750720" y="4662720"/>
            <a:ext cx="605520" cy="141480"/>
          </a:xfrm>
          <a:custGeom>
            <a:avLst/>
            <a:gdLst/>
            <a:ahLst/>
            <a:rect l="l" t="t" r="r" b="b"/>
            <a:pathLst>
              <a:path w="7397" h="1733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28" name="Group 7"/>
          <p:cNvGrpSpPr/>
          <p:nvPr/>
        </p:nvGrpSpPr>
        <p:grpSpPr>
          <a:xfrm>
            <a:off x="8643240" y="428760"/>
            <a:ext cx="200520" cy="221760"/>
            <a:chOff x="8643240" y="428760"/>
            <a:chExt cx="200520" cy="221760"/>
          </a:xfrm>
        </p:grpSpPr>
        <p:sp>
          <p:nvSpPr>
            <p:cNvPr id="329" name="CustomShape 8"/>
            <p:cNvSpPr/>
            <p:nvPr/>
          </p:nvSpPr>
          <p:spPr>
            <a:xfrm rot="16200000">
              <a:off x="8759520" y="442080"/>
              <a:ext cx="97560" cy="7092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0" name="CustomShape 9"/>
            <p:cNvSpPr/>
            <p:nvPr/>
          </p:nvSpPr>
          <p:spPr>
            <a:xfrm rot="16200000">
              <a:off x="8737560" y="566280"/>
              <a:ext cx="97560" cy="7092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1" name="CustomShape 10"/>
            <p:cNvSpPr/>
            <p:nvPr/>
          </p:nvSpPr>
          <p:spPr>
            <a:xfrm rot="16200000">
              <a:off x="8629920" y="505080"/>
              <a:ext cx="97200" cy="70920"/>
            </a:xfrm>
            <a:custGeom>
              <a:avLst/>
              <a:gdLst/>
              <a:ahLst/>
              <a:rect l="l" t="t" r="r" b="b"/>
              <a:pathLst>
                <a:path w="977" h="715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32" name="CustomShape 11"/>
          <p:cNvSpPr/>
          <p:nvPr/>
        </p:nvSpPr>
        <p:spPr>
          <a:xfrm rot="9966000">
            <a:off x="-406440" y="3255840"/>
            <a:ext cx="993600" cy="1557000"/>
          </a:xfrm>
          <a:custGeom>
            <a:avLst/>
            <a:gdLst/>
            <a:ahLst/>
            <a:rect l="l" t="t" r="r" b="b"/>
            <a:pathLst>
              <a:path w="14343" h="22473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33" name="Group 12"/>
          <p:cNvGrpSpPr/>
          <p:nvPr/>
        </p:nvGrpSpPr>
        <p:grpSpPr>
          <a:xfrm>
            <a:off x="1441080" y="4318200"/>
            <a:ext cx="408600" cy="462600"/>
            <a:chOff x="1441080" y="4318200"/>
            <a:chExt cx="408600" cy="462600"/>
          </a:xfrm>
        </p:grpSpPr>
        <p:sp>
          <p:nvSpPr>
            <p:cNvPr id="334" name="CustomShape 13"/>
            <p:cNvSpPr/>
            <p:nvPr/>
          </p:nvSpPr>
          <p:spPr>
            <a:xfrm rot="15454800">
              <a:off x="1654920" y="4356720"/>
              <a:ext cx="190800" cy="13932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5" name="CustomShape 14"/>
            <p:cNvSpPr/>
            <p:nvPr/>
          </p:nvSpPr>
          <p:spPr>
            <a:xfrm rot="15454800">
              <a:off x="1665360" y="4602960"/>
              <a:ext cx="190800" cy="13932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6" name="CustomShape 15"/>
            <p:cNvSpPr/>
            <p:nvPr/>
          </p:nvSpPr>
          <p:spPr>
            <a:xfrm rot="15454800">
              <a:off x="1434240" y="4531320"/>
              <a:ext cx="190440" cy="139320"/>
            </a:xfrm>
            <a:custGeom>
              <a:avLst/>
              <a:gdLst/>
              <a:ahLst/>
              <a:rect l="l" t="t" r="r" b="b"/>
              <a:pathLst>
                <a:path w="977" h="715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37" name="Group 16"/>
          <p:cNvGrpSpPr/>
          <p:nvPr/>
        </p:nvGrpSpPr>
        <p:grpSpPr>
          <a:xfrm>
            <a:off x="8328960" y="3883680"/>
            <a:ext cx="221400" cy="244800"/>
            <a:chOff x="8328960" y="3883680"/>
            <a:chExt cx="221400" cy="244800"/>
          </a:xfrm>
        </p:grpSpPr>
        <p:sp>
          <p:nvSpPr>
            <p:cNvPr id="338" name="CustomShape 17"/>
            <p:cNvSpPr/>
            <p:nvPr/>
          </p:nvSpPr>
          <p:spPr>
            <a:xfrm rot="16200000">
              <a:off x="8457120" y="3898080"/>
              <a:ext cx="107640" cy="7848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9" name="CustomShape 18"/>
            <p:cNvSpPr/>
            <p:nvPr/>
          </p:nvSpPr>
          <p:spPr>
            <a:xfrm rot="16200000">
              <a:off x="8433000" y="4035240"/>
              <a:ext cx="107640" cy="7848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0" name="CustomShape 19"/>
            <p:cNvSpPr/>
            <p:nvPr/>
          </p:nvSpPr>
          <p:spPr>
            <a:xfrm rot="16200000">
              <a:off x="8314560" y="3967920"/>
              <a:ext cx="107280" cy="78480"/>
            </a:xfrm>
            <a:custGeom>
              <a:avLst/>
              <a:gdLst/>
              <a:ahLst/>
              <a:rect l="l" t="t" r="r" b="b"/>
              <a:pathLst>
                <a:path w="977" h="715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41" name="CustomShape 20"/>
          <p:cNvSpPr/>
          <p:nvPr/>
        </p:nvSpPr>
        <p:spPr>
          <a:xfrm rot="17277600">
            <a:off x="255240" y="529200"/>
            <a:ext cx="579960" cy="135720"/>
          </a:xfrm>
          <a:custGeom>
            <a:avLst/>
            <a:gdLst/>
            <a:ahLst/>
            <a:rect l="l" t="t" r="r" b="b"/>
            <a:pathLst>
              <a:path w="7397" h="1733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42" name="Group 21"/>
          <p:cNvGrpSpPr/>
          <p:nvPr/>
        </p:nvGrpSpPr>
        <p:grpSpPr>
          <a:xfrm>
            <a:off x="1371960" y="481680"/>
            <a:ext cx="200520" cy="221400"/>
            <a:chOff x="1371960" y="481680"/>
            <a:chExt cx="200520" cy="221400"/>
          </a:xfrm>
        </p:grpSpPr>
        <p:sp>
          <p:nvSpPr>
            <p:cNvPr id="343" name="CustomShape 22"/>
            <p:cNvSpPr/>
            <p:nvPr/>
          </p:nvSpPr>
          <p:spPr>
            <a:xfrm rot="16200000">
              <a:off x="1488240" y="495000"/>
              <a:ext cx="97560" cy="7092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4" name="CustomShape 23"/>
            <p:cNvSpPr/>
            <p:nvPr/>
          </p:nvSpPr>
          <p:spPr>
            <a:xfrm rot="16200000">
              <a:off x="1466280" y="618840"/>
              <a:ext cx="97560" cy="7092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5" name="CustomShape 24"/>
            <p:cNvSpPr/>
            <p:nvPr/>
          </p:nvSpPr>
          <p:spPr>
            <a:xfrm rot="16200000">
              <a:off x="1358640" y="558000"/>
              <a:ext cx="97200" cy="70920"/>
            </a:xfrm>
            <a:custGeom>
              <a:avLst/>
              <a:gdLst/>
              <a:ahLst/>
              <a:rect l="l" t="t" r="r" b="b"/>
              <a:pathLst>
                <a:path w="977" h="715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46" name="PlaceHolder 2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/>
          <p:cNvSpPr/>
          <p:nvPr/>
        </p:nvSpPr>
        <p:spPr>
          <a:xfrm>
            <a:off x="-212040" y="2778840"/>
            <a:ext cx="2502000" cy="2607120"/>
          </a:xfrm>
          <a:custGeom>
            <a:avLst/>
            <a:gdLst/>
            <a:ahLst/>
            <a:rect l="l" t="t" r="r" b="b"/>
            <a:pathLst>
              <a:path w="16369" h="17058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4" name="CustomShape 2"/>
          <p:cNvSpPr/>
          <p:nvPr/>
        </p:nvSpPr>
        <p:spPr>
          <a:xfrm>
            <a:off x="6580440" y="4142520"/>
            <a:ext cx="2927880" cy="1246320"/>
          </a:xfrm>
          <a:custGeom>
            <a:avLst/>
            <a:gdLst/>
            <a:ahLst/>
            <a:rect l="l" t="t" r="r" b="b"/>
            <a:pathLst>
              <a:path w="18552" h="7647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9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5" name="CustomShape 3"/>
          <p:cNvSpPr/>
          <p:nvPr/>
        </p:nvSpPr>
        <p:spPr>
          <a:xfrm>
            <a:off x="-60840" y="-32400"/>
            <a:ext cx="3923280" cy="1057680"/>
          </a:xfrm>
          <a:custGeom>
            <a:avLst/>
            <a:gdLst/>
            <a:ahLst/>
            <a:rect l="l" t="t" r="r" b="b"/>
            <a:pathLst>
              <a:path w="25668" h="6921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6" name="CustomShape 4"/>
          <p:cNvSpPr/>
          <p:nvPr/>
        </p:nvSpPr>
        <p:spPr>
          <a:xfrm>
            <a:off x="5957280" y="-243000"/>
            <a:ext cx="3390120" cy="2704680"/>
          </a:xfrm>
          <a:custGeom>
            <a:avLst/>
            <a:gdLst/>
            <a:ahLst/>
            <a:rect l="l" t="t" r="r" b="b"/>
            <a:pathLst>
              <a:path w="22179" h="17694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7" name="PlaceHolder 5"/>
          <p:cNvSpPr>
            <a:spLocks noGrp="1"/>
          </p:cNvSpPr>
          <p:nvPr>
            <p:ph type="body"/>
          </p:nvPr>
        </p:nvSpPr>
        <p:spPr>
          <a:xfrm>
            <a:off x="5169240" y="1897920"/>
            <a:ext cx="2996640" cy="2265480"/>
          </a:xfrm>
          <a:prstGeom prst="rect">
            <a:avLst/>
          </a:prstGeom>
        </p:spPr>
        <p:txBody>
          <a:bodyPr tIns="91440" bIns="9144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88" name="Group 6"/>
          <p:cNvGrpSpPr/>
          <p:nvPr/>
        </p:nvGrpSpPr>
        <p:grpSpPr>
          <a:xfrm>
            <a:off x="8641440" y="4095360"/>
            <a:ext cx="226800" cy="253800"/>
            <a:chOff x="8641440" y="4095360"/>
            <a:chExt cx="226800" cy="253800"/>
          </a:xfrm>
        </p:grpSpPr>
        <p:sp>
          <p:nvSpPr>
            <p:cNvPr id="389" name="CustomShape 7"/>
            <p:cNvSpPr/>
            <p:nvPr/>
          </p:nvSpPr>
          <p:spPr>
            <a:xfrm rot="1800000">
              <a:off x="8749080" y="4258440"/>
              <a:ext cx="97560" cy="7092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0" name="CustomShape 8"/>
            <p:cNvSpPr/>
            <p:nvPr/>
          </p:nvSpPr>
          <p:spPr>
            <a:xfrm rot="1800000">
              <a:off x="8652600" y="4177440"/>
              <a:ext cx="97560" cy="7092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1" name="CustomShape 9"/>
            <p:cNvSpPr/>
            <p:nvPr/>
          </p:nvSpPr>
          <p:spPr>
            <a:xfrm rot="1800000">
              <a:off x="8759520" y="4114800"/>
              <a:ext cx="97200" cy="70920"/>
            </a:xfrm>
            <a:custGeom>
              <a:avLst/>
              <a:gdLst/>
              <a:ahLst/>
              <a:rect l="l" t="t" r="r" b="b"/>
              <a:pathLst>
                <a:path w="977" h="715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92" name="Group 10"/>
          <p:cNvGrpSpPr/>
          <p:nvPr/>
        </p:nvGrpSpPr>
        <p:grpSpPr>
          <a:xfrm>
            <a:off x="678960" y="4601520"/>
            <a:ext cx="220680" cy="228960"/>
            <a:chOff x="678960" y="4601520"/>
            <a:chExt cx="220680" cy="228960"/>
          </a:xfrm>
        </p:grpSpPr>
        <p:sp>
          <p:nvSpPr>
            <p:cNvPr id="393" name="CustomShape 11"/>
            <p:cNvSpPr/>
            <p:nvPr/>
          </p:nvSpPr>
          <p:spPr>
            <a:xfrm rot="11700000">
              <a:off x="686160" y="4612680"/>
              <a:ext cx="94680" cy="6912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4" name="CustomShape 12"/>
            <p:cNvSpPr/>
            <p:nvPr/>
          </p:nvSpPr>
          <p:spPr>
            <a:xfrm rot="11700000">
              <a:off x="797400" y="4664520"/>
              <a:ext cx="94680" cy="6912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5" name="CustomShape 13"/>
            <p:cNvSpPr/>
            <p:nvPr/>
          </p:nvSpPr>
          <p:spPr>
            <a:xfrm rot="11700000">
              <a:off x="712800" y="4750200"/>
              <a:ext cx="94680" cy="69120"/>
            </a:xfrm>
            <a:custGeom>
              <a:avLst/>
              <a:gdLst/>
              <a:ahLst/>
              <a:rect l="l" t="t" r="r" b="b"/>
              <a:pathLst>
                <a:path w="977" h="715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96" name="Group 14"/>
          <p:cNvGrpSpPr/>
          <p:nvPr/>
        </p:nvGrpSpPr>
        <p:grpSpPr>
          <a:xfrm>
            <a:off x="8526240" y="2537640"/>
            <a:ext cx="221400" cy="244800"/>
            <a:chOff x="8526240" y="2537640"/>
            <a:chExt cx="221400" cy="244800"/>
          </a:xfrm>
        </p:grpSpPr>
        <p:sp>
          <p:nvSpPr>
            <p:cNvPr id="397" name="CustomShape 15"/>
            <p:cNvSpPr/>
            <p:nvPr/>
          </p:nvSpPr>
          <p:spPr>
            <a:xfrm rot="16200000">
              <a:off x="8654400" y="2552040"/>
              <a:ext cx="107640" cy="7848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8" name="CustomShape 16"/>
            <p:cNvSpPr/>
            <p:nvPr/>
          </p:nvSpPr>
          <p:spPr>
            <a:xfrm rot="16200000">
              <a:off x="8630280" y="2689200"/>
              <a:ext cx="107640" cy="7848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9" name="CustomShape 17"/>
            <p:cNvSpPr/>
            <p:nvPr/>
          </p:nvSpPr>
          <p:spPr>
            <a:xfrm rot="16200000">
              <a:off x="8511840" y="2621880"/>
              <a:ext cx="107280" cy="78480"/>
            </a:xfrm>
            <a:custGeom>
              <a:avLst/>
              <a:gdLst/>
              <a:ahLst/>
              <a:rect l="l" t="t" r="r" b="b"/>
              <a:pathLst>
                <a:path w="977" h="715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00" name="CustomShape 18"/>
          <p:cNvSpPr/>
          <p:nvPr/>
        </p:nvSpPr>
        <p:spPr>
          <a:xfrm rot="912600">
            <a:off x="8372160" y="228600"/>
            <a:ext cx="529560" cy="123840"/>
          </a:xfrm>
          <a:custGeom>
            <a:avLst/>
            <a:gdLst/>
            <a:ahLst/>
            <a:rect l="l" t="t" r="r" b="b"/>
            <a:pathLst>
              <a:path w="7397" h="1733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01" name="Group 19"/>
          <p:cNvGrpSpPr/>
          <p:nvPr/>
        </p:nvGrpSpPr>
        <p:grpSpPr>
          <a:xfrm>
            <a:off x="324360" y="972360"/>
            <a:ext cx="200520" cy="221400"/>
            <a:chOff x="324360" y="972360"/>
            <a:chExt cx="200520" cy="221400"/>
          </a:xfrm>
        </p:grpSpPr>
        <p:sp>
          <p:nvSpPr>
            <p:cNvPr id="402" name="CustomShape 20"/>
            <p:cNvSpPr/>
            <p:nvPr/>
          </p:nvSpPr>
          <p:spPr>
            <a:xfrm rot="16200000">
              <a:off x="440640" y="985680"/>
              <a:ext cx="97560" cy="7092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3" name="CustomShape 21"/>
            <p:cNvSpPr/>
            <p:nvPr/>
          </p:nvSpPr>
          <p:spPr>
            <a:xfrm rot="16200000">
              <a:off x="418680" y="1109520"/>
              <a:ext cx="97560" cy="7092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4" name="CustomShape 22"/>
            <p:cNvSpPr/>
            <p:nvPr/>
          </p:nvSpPr>
          <p:spPr>
            <a:xfrm rot="16200000">
              <a:off x="311040" y="1048320"/>
              <a:ext cx="97200" cy="70920"/>
            </a:xfrm>
            <a:custGeom>
              <a:avLst/>
              <a:gdLst/>
              <a:ahLst/>
              <a:rect l="l" t="t" r="r" b="b"/>
              <a:pathLst>
                <a:path w="977" h="715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05" name="CustomShape 23"/>
          <p:cNvSpPr/>
          <p:nvPr/>
        </p:nvSpPr>
        <p:spPr>
          <a:xfrm>
            <a:off x="8536320" y="4434120"/>
            <a:ext cx="609120" cy="954720"/>
          </a:xfrm>
          <a:custGeom>
            <a:avLst/>
            <a:gdLst/>
            <a:ahLst/>
            <a:rect l="l" t="t" r="r" b="b"/>
            <a:pathLst>
              <a:path w="14343" h="22473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6" name="CustomShape 24"/>
          <p:cNvSpPr/>
          <p:nvPr/>
        </p:nvSpPr>
        <p:spPr>
          <a:xfrm rot="20793000">
            <a:off x="1440720" y="4787640"/>
            <a:ext cx="1060200" cy="248040"/>
          </a:xfrm>
          <a:custGeom>
            <a:avLst/>
            <a:gdLst/>
            <a:ahLst/>
            <a:rect l="l" t="t" r="r" b="b"/>
            <a:pathLst>
              <a:path w="7397" h="1733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7" name="PlaceHolder 25"/>
          <p:cNvSpPr>
            <a:spLocks noGrp="1"/>
          </p:cNvSpPr>
          <p:nvPr>
            <p:ph type="title"/>
          </p:nvPr>
        </p:nvSpPr>
        <p:spPr>
          <a:xfrm>
            <a:off x="3283920" y="759240"/>
            <a:ext cx="2576160" cy="575640"/>
          </a:xfrm>
          <a:prstGeom prst="rect">
            <a:avLst/>
          </a:prstGeom>
        </p:spPr>
        <p:txBody>
          <a:bodyPr tIns="91440" bIns="91440">
            <a:noAutofit/>
          </a:bodyPr>
          <a:p>
            <a:r>
              <a:rPr b="0" lang="ro-RO" sz="21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ro-RO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CustomShape 1"/>
          <p:cNvSpPr/>
          <p:nvPr/>
        </p:nvSpPr>
        <p:spPr>
          <a:xfrm rot="10800000">
            <a:off x="5446440" y="-105840"/>
            <a:ext cx="3781800" cy="1779480"/>
          </a:xfrm>
          <a:custGeom>
            <a:avLst/>
            <a:gdLst/>
            <a:ahLst/>
            <a:rect l="l" t="t" r="r" b="b"/>
            <a:pathLst>
              <a:path w="23808" h="11204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9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5" name="CustomShape 2"/>
          <p:cNvSpPr/>
          <p:nvPr/>
        </p:nvSpPr>
        <p:spPr>
          <a:xfrm rot="10800000">
            <a:off x="6095880" y="3584160"/>
            <a:ext cx="3260520" cy="1799640"/>
          </a:xfrm>
          <a:custGeom>
            <a:avLst/>
            <a:gdLst/>
            <a:ahLst/>
            <a:rect l="l" t="t" r="r" b="b"/>
            <a:pathLst>
              <a:path w="20526" h="1133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6" name="CustomShape 3"/>
          <p:cNvSpPr/>
          <p:nvPr/>
        </p:nvSpPr>
        <p:spPr>
          <a:xfrm rot="10800000">
            <a:off x="-389520" y="3241800"/>
            <a:ext cx="2066040" cy="2071800"/>
          </a:xfrm>
          <a:custGeom>
            <a:avLst/>
            <a:gdLst/>
            <a:ahLst/>
            <a:rect l="l" t="t" r="r" b="b"/>
            <a:pathLst>
              <a:path w="13007" h="13045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7" name="CustomShape 4"/>
          <p:cNvSpPr/>
          <p:nvPr/>
        </p:nvSpPr>
        <p:spPr>
          <a:xfrm rot="10800000">
            <a:off x="-257760" y="-384480"/>
            <a:ext cx="3872160" cy="1368000"/>
          </a:xfrm>
          <a:custGeom>
            <a:avLst/>
            <a:gdLst/>
            <a:ahLst/>
            <a:rect l="l" t="t" r="r" b="b"/>
            <a:pathLst>
              <a:path w="24376" h="8613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8" name="PlaceHolder 5"/>
          <p:cNvSpPr>
            <a:spLocks noGrp="1"/>
          </p:cNvSpPr>
          <p:nvPr>
            <p:ph type="title"/>
          </p:nvPr>
        </p:nvSpPr>
        <p:spPr>
          <a:xfrm>
            <a:off x="2820240" y="759240"/>
            <a:ext cx="3503520" cy="575640"/>
          </a:xfrm>
          <a:prstGeom prst="rect">
            <a:avLst/>
          </a:prstGeom>
        </p:spPr>
        <p:txBody>
          <a:bodyPr tIns="91440" bIns="91440">
            <a:noAutofit/>
          </a:bodyPr>
          <a:p>
            <a:r>
              <a:rPr b="0" lang="ro-RO" sz="21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ro-RO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9" name="PlaceHolder 6"/>
          <p:cNvSpPr>
            <a:spLocks noGrp="1"/>
          </p:cNvSpPr>
          <p:nvPr>
            <p:ph type="title"/>
          </p:nvPr>
        </p:nvSpPr>
        <p:spPr>
          <a:xfrm>
            <a:off x="1611360" y="1803240"/>
            <a:ext cx="2188440" cy="48456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r>
              <a:rPr b="0" lang="ro-RO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ro-RO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PlaceHolder 7"/>
          <p:cNvSpPr>
            <a:spLocks noGrp="1"/>
          </p:cNvSpPr>
          <p:nvPr>
            <p:ph type="title"/>
          </p:nvPr>
        </p:nvSpPr>
        <p:spPr>
          <a:xfrm>
            <a:off x="5345640" y="1803240"/>
            <a:ext cx="2185200" cy="48456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r>
              <a:rPr b="0" lang="ro-RO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ro-RO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PlaceHolder 8"/>
          <p:cNvSpPr>
            <a:spLocks noGrp="1"/>
          </p:cNvSpPr>
          <p:nvPr>
            <p:ph type="title"/>
          </p:nvPr>
        </p:nvSpPr>
        <p:spPr>
          <a:xfrm>
            <a:off x="1611360" y="3247560"/>
            <a:ext cx="2188440" cy="48456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r>
              <a:rPr b="0" lang="ro-RO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ro-RO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PlaceHolder 9"/>
          <p:cNvSpPr>
            <a:spLocks noGrp="1"/>
          </p:cNvSpPr>
          <p:nvPr>
            <p:ph type="title"/>
          </p:nvPr>
        </p:nvSpPr>
        <p:spPr>
          <a:xfrm>
            <a:off x="5345640" y="3247560"/>
            <a:ext cx="2185200" cy="48456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r>
              <a:rPr b="0" lang="ro-RO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ro-RO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53" name="Group 10"/>
          <p:cNvGrpSpPr/>
          <p:nvPr/>
        </p:nvGrpSpPr>
        <p:grpSpPr>
          <a:xfrm>
            <a:off x="1095120" y="4384800"/>
            <a:ext cx="244800" cy="233640"/>
            <a:chOff x="1095120" y="4384800"/>
            <a:chExt cx="244800" cy="233640"/>
          </a:xfrm>
        </p:grpSpPr>
        <p:sp>
          <p:nvSpPr>
            <p:cNvPr id="454" name="CustomShape 11"/>
            <p:cNvSpPr/>
            <p:nvPr/>
          </p:nvSpPr>
          <p:spPr>
            <a:xfrm rot="9300600">
              <a:off x="1105560" y="4435200"/>
              <a:ext cx="99360" cy="7236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5" name="CustomShape 12"/>
            <p:cNvSpPr/>
            <p:nvPr/>
          </p:nvSpPr>
          <p:spPr>
            <a:xfrm rot="9300600">
              <a:off x="1229760" y="4402080"/>
              <a:ext cx="99360" cy="7236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6" name="CustomShape 13"/>
            <p:cNvSpPr/>
            <p:nvPr/>
          </p:nvSpPr>
          <p:spPr>
            <a:xfrm rot="9300600">
              <a:off x="1219680" y="4527720"/>
              <a:ext cx="99360" cy="72720"/>
            </a:xfrm>
            <a:custGeom>
              <a:avLst/>
              <a:gdLst/>
              <a:ahLst/>
              <a:rect l="l" t="t" r="r" b="b"/>
              <a:pathLst>
                <a:path w="977" h="715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57" name="CustomShape 14"/>
          <p:cNvSpPr/>
          <p:nvPr/>
        </p:nvSpPr>
        <p:spPr>
          <a:xfrm flipH="1" rot="21089400">
            <a:off x="375120" y="272520"/>
            <a:ext cx="574560" cy="134280"/>
          </a:xfrm>
          <a:custGeom>
            <a:avLst/>
            <a:gdLst/>
            <a:ahLst/>
            <a:rect l="l" t="t" r="r" b="b"/>
            <a:pathLst>
              <a:path w="7397" h="1733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8" name="CustomShape 15"/>
          <p:cNvSpPr/>
          <p:nvPr/>
        </p:nvSpPr>
        <p:spPr>
          <a:xfrm flipH="1" rot="11700000">
            <a:off x="4951080" y="4570560"/>
            <a:ext cx="544680" cy="127440"/>
          </a:xfrm>
          <a:custGeom>
            <a:avLst/>
            <a:gdLst/>
            <a:ahLst/>
            <a:rect l="l" t="t" r="r" b="b"/>
            <a:pathLst>
              <a:path w="7397" h="1733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59" name="Group 16"/>
          <p:cNvGrpSpPr/>
          <p:nvPr/>
        </p:nvGrpSpPr>
        <p:grpSpPr>
          <a:xfrm>
            <a:off x="7210800" y="4632120"/>
            <a:ext cx="385920" cy="423360"/>
            <a:chOff x="7210800" y="4632120"/>
            <a:chExt cx="385920" cy="423360"/>
          </a:xfrm>
        </p:grpSpPr>
        <p:sp>
          <p:nvSpPr>
            <p:cNvPr id="460" name="CustomShape 17"/>
            <p:cNvSpPr/>
            <p:nvPr/>
          </p:nvSpPr>
          <p:spPr>
            <a:xfrm rot="2217000">
              <a:off x="7371720" y="4901400"/>
              <a:ext cx="160920" cy="11736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1" name="CustomShape 18"/>
            <p:cNvSpPr/>
            <p:nvPr/>
          </p:nvSpPr>
          <p:spPr>
            <a:xfrm rot="2217000">
              <a:off x="7229880" y="4749480"/>
              <a:ext cx="160920" cy="11736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2" name="CustomShape 19"/>
            <p:cNvSpPr/>
            <p:nvPr/>
          </p:nvSpPr>
          <p:spPr>
            <a:xfrm rot="2217000">
              <a:off x="7417080" y="4668480"/>
              <a:ext cx="160560" cy="117360"/>
            </a:xfrm>
            <a:custGeom>
              <a:avLst/>
              <a:gdLst/>
              <a:ahLst/>
              <a:rect l="l" t="t" r="r" b="b"/>
              <a:pathLst>
                <a:path w="977" h="715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63" name="Group 20"/>
          <p:cNvGrpSpPr/>
          <p:nvPr/>
        </p:nvGrpSpPr>
        <p:grpSpPr>
          <a:xfrm>
            <a:off x="7733160" y="286920"/>
            <a:ext cx="340200" cy="349560"/>
            <a:chOff x="7733160" y="286920"/>
            <a:chExt cx="340200" cy="349560"/>
          </a:xfrm>
        </p:grpSpPr>
        <p:sp>
          <p:nvSpPr>
            <p:cNvPr id="464" name="CustomShape 21"/>
            <p:cNvSpPr/>
            <p:nvPr/>
          </p:nvSpPr>
          <p:spPr>
            <a:xfrm rot="14482800">
              <a:off x="7863480" y="322200"/>
              <a:ext cx="142560" cy="10404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5" name="CustomShape 22"/>
            <p:cNvSpPr/>
            <p:nvPr/>
          </p:nvSpPr>
          <p:spPr>
            <a:xfrm rot="14482800">
              <a:off x="7922160" y="496800"/>
              <a:ext cx="142560" cy="10404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6" name="CustomShape 23"/>
            <p:cNvSpPr/>
            <p:nvPr/>
          </p:nvSpPr>
          <p:spPr>
            <a:xfrm rot="14482800">
              <a:off x="7741440" y="493560"/>
              <a:ext cx="142200" cy="104040"/>
            </a:xfrm>
            <a:custGeom>
              <a:avLst/>
              <a:gdLst/>
              <a:ahLst/>
              <a:rect l="l" t="t" r="r" b="b"/>
              <a:pathLst>
                <a:path w="977" h="715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67" name="Group 24"/>
          <p:cNvGrpSpPr/>
          <p:nvPr/>
        </p:nvGrpSpPr>
        <p:grpSpPr>
          <a:xfrm>
            <a:off x="403200" y="945720"/>
            <a:ext cx="286560" cy="276480"/>
            <a:chOff x="403200" y="945720"/>
            <a:chExt cx="286560" cy="276480"/>
          </a:xfrm>
        </p:grpSpPr>
        <p:sp>
          <p:nvSpPr>
            <p:cNvPr id="468" name="CustomShape 25"/>
            <p:cNvSpPr/>
            <p:nvPr/>
          </p:nvSpPr>
          <p:spPr>
            <a:xfrm rot="14343600">
              <a:off x="534240" y="965160"/>
              <a:ext cx="99000" cy="9432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9" name="CustomShape 26"/>
            <p:cNvSpPr/>
            <p:nvPr/>
          </p:nvSpPr>
          <p:spPr>
            <a:xfrm rot="14343600">
              <a:off x="574200" y="1087920"/>
              <a:ext cx="99000" cy="9432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0" name="CustomShape 27"/>
            <p:cNvSpPr/>
            <p:nvPr/>
          </p:nvSpPr>
          <p:spPr>
            <a:xfrm rot="14343600">
              <a:off x="419760" y="1108080"/>
              <a:ext cx="98640" cy="94680"/>
            </a:xfrm>
            <a:custGeom>
              <a:avLst/>
              <a:gdLst/>
              <a:ahLst/>
              <a:rect l="l" t="t" r="r" b="b"/>
              <a:pathLst>
                <a:path w="977" h="715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71" name="CustomShape 28"/>
          <p:cNvSpPr/>
          <p:nvPr/>
        </p:nvSpPr>
        <p:spPr>
          <a:xfrm rot="16387800">
            <a:off x="-17640" y="2640600"/>
            <a:ext cx="988560" cy="900360"/>
          </a:xfrm>
          <a:custGeom>
            <a:avLst/>
            <a:gdLst/>
            <a:ahLst/>
            <a:rect l="l" t="t" r="r" b="b"/>
            <a:pathLst>
              <a:path w="17601" h="16033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2" name="PlaceHolder 29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CustomShape 1"/>
          <p:cNvSpPr/>
          <p:nvPr/>
        </p:nvSpPr>
        <p:spPr>
          <a:xfrm>
            <a:off x="-451080" y="2901240"/>
            <a:ext cx="2585880" cy="2694600"/>
          </a:xfrm>
          <a:custGeom>
            <a:avLst/>
            <a:gdLst/>
            <a:ahLst/>
            <a:rect l="l" t="t" r="r" b="b"/>
            <a:pathLst>
              <a:path w="16369" h="17058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0" name="CustomShape 2"/>
          <p:cNvSpPr/>
          <p:nvPr/>
        </p:nvSpPr>
        <p:spPr>
          <a:xfrm>
            <a:off x="6473160" y="4156920"/>
            <a:ext cx="2930760" cy="1207800"/>
          </a:xfrm>
          <a:custGeom>
            <a:avLst/>
            <a:gdLst/>
            <a:ahLst/>
            <a:rect l="l" t="t" r="r" b="b"/>
            <a:pathLst>
              <a:path w="18552" h="7647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9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1" name="CustomShape 3"/>
          <p:cNvSpPr/>
          <p:nvPr/>
        </p:nvSpPr>
        <p:spPr>
          <a:xfrm>
            <a:off x="-294480" y="-80280"/>
            <a:ext cx="4055040" cy="1092960"/>
          </a:xfrm>
          <a:custGeom>
            <a:avLst/>
            <a:gdLst/>
            <a:ahLst/>
            <a:rect l="l" t="t" r="r" b="b"/>
            <a:pathLst>
              <a:path w="25668" h="6921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2" name="CustomShape 4"/>
          <p:cNvSpPr/>
          <p:nvPr/>
        </p:nvSpPr>
        <p:spPr>
          <a:xfrm>
            <a:off x="5924880" y="-221760"/>
            <a:ext cx="3503880" cy="2795040"/>
          </a:xfrm>
          <a:custGeom>
            <a:avLst/>
            <a:gdLst/>
            <a:ahLst/>
            <a:rect l="l" t="t" r="r" b="b"/>
            <a:pathLst>
              <a:path w="22179" h="17694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3" name="PlaceHolder 5"/>
          <p:cNvSpPr>
            <a:spLocks noGrp="1"/>
          </p:cNvSpPr>
          <p:nvPr>
            <p:ph type="title"/>
          </p:nvPr>
        </p:nvSpPr>
        <p:spPr>
          <a:xfrm>
            <a:off x="2715840" y="758880"/>
            <a:ext cx="3712320" cy="572400"/>
          </a:xfrm>
          <a:prstGeom prst="rect">
            <a:avLst/>
          </a:prstGeom>
        </p:spPr>
        <p:txBody>
          <a:bodyPr tIns="91440" bIns="91440">
            <a:noAutofit/>
          </a:bodyPr>
          <a:p>
            <a:r>
              <a:rPr b="0" lang="ro-RO" sz="21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ro-RO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" name="PlaceHolder 6"/>
          <p:cNvSpPr>
            <a:spLocks noGrp="1"/>
          </p:cNvSpPr>
          <p:nvPr>
            <p:ph type="title"/>
          </p:nvPr>
        </p:nvSpPr>
        <p:spPr>
          <a:xfrm>
            <a:off x="704160" y="2533320"/>
            <a:ext cx="2495880" cy="30132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r>
              <a:rPr b="0" lang="ro-RO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ro-RO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5" name="PlaceHolder 7"/>
          <p:cNvSpPr>
            <a:spLocks noGrp="1"/>
          </p:cNvSpPr>
          <p:nvPr>
            <p:ph type="title"/>
          </p:nvPr>
        </p:nvSpPr>
        <p:spPr>
          <a:xfrm>
            <a:off x="3323880" y="2533320"/>
            <a:ext cx="2495880" cy="30132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r>
              <a:rPr b="0" lang="ro-RO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ro-RO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" name="PlaceHolder 8"/>
          <p:cNvSpPr>
            <a:spLocks noGrp="1"/>
          </p:cNvSpPr>
          <p:nvPr>
            <p:ph type="title"/>
          </p:nvPr>
        </p:nvSpPr>
        <p:spPr>
          <a:xfrm>
            <a:off x="5943600" y="2533320"/>
            <a:ext cx="2495880" cy="30132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r>
              <a:rPr b="0" lang="ro-RO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ro-RO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17" name="Group 9"/>
          <p:cNvGrpSpPr/>
          <p:nvPr/>
        </p:nvGrpSpPr>
        <p:grpSpPr>
          <a:xfrm>
            <a:off x="8544240" y="4062600"/>
            <a:ext cx="220680" cy="229320"/>
            <a:chOff x="8544240" y="4062600"/>
            <a:chExt cx="220680" cy="229320"/>
          </a:xfrm>
        </p:grpSpPr>
        <p:sp>
          <p:nvSpPr>
            <p:cNvPr id="518" name="CustomShape 10"/>
            <p:cNvSpPr/>
            <p:nvPr/>
          </p:nvSpPr>
          <p:spPr>
            <a:xfrm rot="900000">
              <a:off x="8662680" y="4211280"/>
              <a:ext cx="94680" cy="6912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9" name="CustomShape 11"/>
            <p:cNvSpPr/>
            <p:nvPr/>
          </p:nvSpPr>
          <p:spPr>
            <a:xfrm rot="900000">
              <a:off x="8551440" y="4159440"/>
              <a:ext cx="94680" cy="6912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0" name="CustomShape 12"/>
            <p:cNvSpPr/>
            <p:nvPr/>
          </p:nvSpPr>
          <p:spPr>
            <a:xfrm rot="900000">
              <a:off x="8636040" y="4073400"/>
              <a:ext cx="94680" cy="69120"/>
            </a:xfrm>
            <a:custGeom>
              <a:avLst/>
              <a:gdLst/>
              <a:ahLst/>
              <a:rect l="l" t="t" r="r" b="b"/>
              <a:pathLst>
                <a:path w="977" h="715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21" name="Group 13"/>
          <p:cNvGrpSpPr/>
          <p:nvPr/>
        </p:nvGrpSpPr>
        <p:grpSpPr>
          <a:xfrm>
            <a:off x="8417880" y="2487240"/>
            <a:ext cx="304560" cy="284400"/>
            <a:chOff x="8417880" y="2487240"/>
            <a:chExt cx="304560" cy="284400"/>
          </a:xfrm>
        </p:grpSpPr>
        <p:sp>
          <p:nvSpPr>
            <p:cNvPr id="522" name="CustomShape 14"/>
            <p:cNvSpPr/>
            <p:nvPr/>
          </p:nvSpPr>
          <p:spPr>
            <a:xfrm rot="17324400">
              <a:off x="8598960" y="2514960"/>
              <a:ext cx="122760" cy="8964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3" name="CustomShape 15"/>
            <p:cNvSpPr/>
            <p:nvPr/>
          </p:nvSpPr>
          <p:spPr>
            <a:xfrm rot="17324400">
              <a:off x="8522280" y="2654280"/>
              <a:ext cx="122760" cy="8964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4" name="CustomShape 16"/>
            <p:cNvSpPr/>
            <p:nvPr/>
          </p:nvSpPr>
          <p:spPr>
            <a:xfrm rot="17324400">
              <a:off x="8418600" y="2537640"/>
              <a:ext cx="122760" cy="89640"/>
            </a:xfrm>
            <a:custGeom>
              <a:avLst/>
              <a:gdLst/>
              <a:ahLst/>
              <a:rect l="l" t="t" r="r" b="b"/>
              <a:pathLst>
                <a:path w="977" h="715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25" name="CustomShape 17"/>
          <p:cNvSpPr/>
          <p:nvPr/>
        </p:nvSpPr>
        <p:spPr>
          <a:xfrm flipH="1" rot="8677800">
            <a:off x="1420200" y="4678560"/>
            <a:ext cx="887760" cy="207720"/>
          </a:xfrm>
          <a:custGeom>
            <a:avLst/>
            <a:gdLst/>
            <a:ahLst/>
            <a:rect l="l" t="t" r="r" b="b"/>
            <a:pathLst>
              <a:path w="7397" h="1733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6" name="CustomShape 18"/>
          <p:cNvSpPr/>
          <p:nvPr/>
        </p:nvSpPr>
        <p:spPr>
          <a:xfrm flipH="1">
            <a:off x="8284680" y="187560"/>
            <a:ext cx="544680" cy="127440"/>
          </a:xfrm>
          <a:custGeom>
            <a:avLst/>
            <a:gdLst/>
            <a:ahLst/>
            <a:rect l="l" t="t" r="r" b="b"/>
            <a:pathLst>
              <a:path w="7397" h="1733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27" name="Group 19"/>
          <p:cNvGrpSpPr/>
          <p:nvPr/>
        </p:nvGrpSpPr>
        <p:grpSpPr>
          <a:xfrm>
            <a:off x="181080" y="925200"/>
            <a:ext cx="308520" cy="297360"/>
            <a:chOff x="181080" y="925200"/>
            <a:chExt cx="308520" cy="297360"/>
          </a:xfrm>
        </p:grpSpPr>
        <p:sp>
          <p:nvSpPr>
            <p:cNvPr id="528" name="CustomShape 20"/>
            <p:cNvSpPr/>
            <p:nvPr/>
          </p:nvSpPr>
          <p:spPr>
            <a:xfrm rot="17100000">
              <a:off x="363960" y="952200"/>
              <a:ext cx="127800" cy="9324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9" name="CustomShape 21"/>
            <p:cNvSpPr/>
            <p:nvPr/>
          </p:nvSpPr>
          <p:spPr>
            <a:xfrm rot="17100000">
              <a:off x="294120" y="1101960"/>
              <a:ext cx="127800" cy="9324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0" name="CustomShape 22"/>
            <p:cNvSpPr/>
            <p:nvPr/>
          </p:nvSpPr>
          <p:spPr>
            <a:xfrm rot="17100000">
              <a:off x="178560" y="987840"/>
              <a:ext cx="127800" cy="93240"/>
            </a:xfrm>
            <a:custGeom>
              <a:avLst/>
              <a:gdLst/>
              <a:ahLst/>
              <a:rect l="l" t="t" r="r" b="b"/>
              <a:pathLst>
                <a:path w="977" h="715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31" name="CustomShape 23"/>
          <p:cNvSpPr/>
          <p:nvPr/>
        </p:nvSpPr>
        <p:spPr>
          <a:xfrm>
            <a:off x="2052000" y="235440"/>
            <a:ext cx="1167120" cy="853920"/>
          </a:xfrm>
          <a:custGeom>
            <a:avLst/>
            <a:gdLst/>
            <a:ahLst/>
            <a:rect l="l" t="t" r="r" b="b"/>
            <a:pathLst>
              <a:path w="29542" h="21613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2" name="CustomShape 24"/>
          <p:cNvSpPr/>
          <p:nvPr/>
        </p:nvSpPr>
        <p:spPr>
          <a:xfrm rot="368400">
            <a:off x="8580600" y="4414680"/>
            <a:ext cx="520560" cy="815760"/>
          </a:xfrm>
          <a:custGeom>
            <a:avLst/>
            <a:gdLst/>
            <a:ahLst/>
            <a:rect l="l" t="t" r="r" b="b"/>
            <a:pathLst>
              <a:path w="14343" h="22473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3" name="PlaceHolder 2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CustomShape 1"/>
          <p:cNvSpPr/>
          <p:nvPr/>
        </p:nvSpPr>
        <p:spPr>
          <a:xfrm rot="10800000">
            <a:off x="-469080" y="-485640"/>
            <a:ext cx="4205520" cy="2291040"/>
          </a:xfrm>
          <a:custGeom>
            <a:avLst/>
            <a:gdLst/>
            <a:ahLst/>
            <a:rect l="l" t="t" r="r" b="b"/>
            <a:pathLst>
              <a:path w="26175" h="14261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1" name="CustomShape 2"/>
          <p:cNvSpPr/>
          <p:nvPr/>
        </p:nvSpPr>
        <p:spPr>
          <a:xfrm rot="10800000">
            <a:off x="7300440" y="-415080"/>
            <a:ext cx="2089440" cy="2095920"/>
          </a:xfrm>
          <a:custGeom>
            <a:avLst/>
            <a:gdLst/>
            <a:ahLst/>
            <a:rect l="l" t="t" r="r" b="b"/>
            <a:pathLst>
              <a:path w="13005" h="13045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2" name="CustomShape 3"/>
          <p:cNvSpPr/>
          <p:nvPr/>
        </p:nvSpPr>
        <p:spPr>
          <a:xfrm rot="10800000">
            <a:off x="5340240" y="3965040"/>
            <a:ext cx="3916440" cy="1383480"/>
          </a:xfrm>
          <a:custGeom>
            <a:avLst/>
            <a:gdLst/>
            <a:ahLst/>
            <a:rect l="l" t="t" r="r" b="b"/>
            <a:pathLst>
              <a:path w="24376" h="8613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3" name="CustomShape 4"/>
          <p:cNvSpPr/>
          <p:nvPr/>
        </p:nvSpPr>
        <p:spPr>
          <a:xfrm rot="10800000">
            <a:off x="-1235160" y="2885040"/>
            <a:ext cx="4344840" cy="3055320"/>
          </a:xfrm>
          <a:custGeom>
            <a:avLst/>
            <a:gdLst/>
            <a:ahLst/>
            <a:rect l="l" t="t" r="r" b="b"/>
            <a:pathLst>
              <a:path w="27042" h="19016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9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4" name="PlaceHolder 5"/>
          <p:cNvSpPr>
            <a:spLocks noGrp="1"/>
          </p:cNvSpPr>
          <p:nvPr>
            <p:ph type="title"/>
          </p:nvPr>
        </p:nvSpPr>
        <p:spPr>
          <a:xfrm>
            <a:off x="3225240" y="1000440"/>
            <a:ext cx="2693520" cy="84132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r>
              <a:rPr b="0" lang="ro-RO" sz="2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ro-RO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75" name="Group 6"/>
          <p:cNvGrpSpPr/>
          <p:nvPr/>
        </p:nvGrpSpPr>
        <p:grpSpPr>
          <a:xfrm>
            <a:off x="8344080" y="3839040"/>
            <a:ext cx="387000" cy="414000"/>
            <a:chOff x="8344080" y="3839040"/>
            <a:chExt cx="387000" cy="414000"/>
          </a:xfrm>
        </p:grpSpPr>
        <p:sp>
          <p:nvSpPr>
            <p:cNvPr id="576" name="CustomShape 7"/>
            <p:cNvSpPr/>
            <p:nvPr/>
          </p:nvSpPr>
          <p:spPr>
            <a:xfrm rot="2700000">
              <a:off x="8479080" y="4098600"/>
              <a:ext cx="158040" cy="11556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7" name="CustomShape 8"/>
            <p:cNvSpPr/>
            <p:nvPr/>
          </p:nvSpPr>
          <p:spPr>
            <a:xfrm rot="2700000">
              <a:off x="8361720" y="3931200"/>
              <a:ext cx="158040" cy="11556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8" name="CustomShape 9"/>
            <p:cNvSpPr/>
            <p:nvPr/>
          </p:nvSpPr>
          <p:spPr>
            <a:xfrm rot="2700000">
              <a:off x="8555400" y="3877920"/>
              <a:ext cx="158040" cy="115560"/>
            </a:xfrm>
            <a:custGeom>
              <a:avLst/>
              <a:gdLst/>
              <a:ahLst/>
              <a:rect l="l" t="t" r="r" b="b"/>
              <a:pathLst>
                <a:path w="977" h="715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79" name="CustomShape 10"/>
          <p:cNvSpPr/>
          <p:nvPr/>
        </p:nvSpPr>
        <p:spPr>
          <a:xfrm flipH="1" rot="9000000">
            <a:off x="8343360" y="4740840"/>
            <a:ext cx="434160" cy="101520"/>
          </a:xfrm>
          <a:custGeom>
            <a:avLst/>
            <a:gdLst/>
            <a:ahLst/>
            <a:rect l="l" t="t" r="r" b="b"/>
            <a:pathLst>
              <a:path w="7397" h="1733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0" name="CustomShape 11"/>
          <p:cNvSpPr/>
          <p:nvPr/>
        </p:nvSpPr>
        <p:spPr>
          <a:xfrm flipH="1" rot="11700000">
            <a:off x="3551760" y="202320"/>
            <a:ext cx="544680" cy="127440"/>
          </a:xfrm>
          <a:custGeom>
            <a:avLst/>
            <a:gdLst/>
            <a:ahLst/>
            <a:rect l="l" t="t" r="r" b="b"/>
            <a:pathLst>
              <a:path w="7397" h="1733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81" name="Group 12"/>
          <p:cNvGrpSpPr/>
          <p:nvPr/>
        </p:nvGrpSpPr>
        <p:grpSpPr>
          <a:xfrm>
            <a:off x="2305440" y="187920"/>
            <a:ext cx="233640" cy="242280"/>
            <a:chOff x="2305440" y="187920"/>
            <a:chExt cx="233640" cy="242280"/>
          </a:xfrm>
        </p:grpSpPr>
        <p:sp>
          <p:nvSpPr>
            <p:cNvPr id="582" name="CustomShape 13"/>
            <p:cNvSpPr/>
            <p:nvPr/>
          </p:nvSpPr>
          <p:spPr>
            <a:xfrm rot="900000">
              <a:off x="2430720" y="345240"/>
              <a:ext cx="100440" cy="7308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3" name="CustomShape 14"/>
            <p:cNvSpPr/>
            <p:nvPr/>
          </p:nvSpPr>
          <p:spPr>
            <a:xfrm rot="900000">
              <a:off x="2313000" y="290520"/>
              <a:ext cx="100440" cy="7308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4" name="CustomShape 15"/>
            <p:cNvSpPr/>
            <p:nvPr/>
          </p:nvSpPr>
          <p:spPr>
            <a:xfrm rot="900000">
              <a:off x="2402640" y="199440"/>
              <a:ext cx="100440" cy="73440"/>
            </a:xfrm>
            <a:custGeom>
              <a:avLst/>
              <a:gdLst/>
              <a:ahLst/>
              <a:rect l="l" t="t" r="r" b="b"/>
              <a:pathLst>
                <a:path w="977" h="715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85" name="CustomShape 16"/>
          <p:cNvSpPr/>
          <p:nvPr/>
        </p:nvSpPr>
        <p:spPr>
          <a:xfrm rot="1133400">
            <a:off x="5319000" y="4688640"/>
            <a:ext cx="969840" cy="226800"/>
          </a:xfrm>
          <a:custGeom>
            <a:avLst/>
            <a:gdLst/>
            <a:ahLst/>
            <a:rect l="l" t="t" r="r" b="b"/>
            <a:pathLst>
              <a:path w="7397" h="1733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86" name="Group 17"/>
          <p:cNvGrpSpPr/>
          <p:nvPr/>
        </p:nvGrpSpPr>
        <p:grpSpPr>
          <a:xfrm>
            <a:off x="273600" y="4430520"/>
            <a:ext cx="309600" cy="272160"/>
            <a:chOff x="273600" y="4430520"/>
            <a:chExt cx="309600" cy="272160"/>
          </a:xfrm>
        </p:grpSpPr>
        <p:sp>
          <p:nvSpPr>
            <p:cNvPr id="587" name="CustomShape 18"/>
            <p:cNvSpPr/>
            <p:nvPr/>
          </p:nvSpPr>
          <p:spPr>
            <a:xfrm rot="21174000">
              <a:off x="447120" y="4599720"/>
              <a:ext cx="130320" cy="9504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8" name="CustomShape 19"/>
            <p:cNvSpPr/>
            <p:nvPr/>
          </p:nvSpPr>
          <p:spPr>
            <a:xfrm rot="21174000">
              <a:off x="278640" y="4591080"/>
              <a:ext cx="130320" cy="9504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9" name="CustomShape 20"/>
            <p:cNvSpPr/>
            <p:nvPr/>
          </p:nvSpPr>
          <p:spPr>
            <a:xfrm rot="21174000">
              <a:off x="342000" y="4438080"/>
              <a:ext cx="130320" cy="95400"/>
            </a:xfrm>
            <a:custGeom>
              <a:avLst/>
              <a:gdLst/>
              <a:ahLst/>
              <a:rect l="l" t="t" r="r" b="b"/>
              <a:pathLst>
                <a:path w="977" h="715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90" name="CustomShape 21"/>
          <p:cNvSpPr/>
          <p:nvPr/>
        </p:nvSpPr>
        <p:spPr>
          <a:xfrm rot="18900000">
            <a:off x="-480600" y="2885040"/>
            <a:ext cx="1056960" cy="823320"/>
          </a:xfrm>
          <a:custGeom>
            <a:avLst/>
            <a:gdLst/>
            <a:ahLst/>
            <a:rect l="l" t="t" r="r" b="b"/>
            <a:pathLst>
              <a:path w="17601" h="16033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91" name="Group 22"/>
          <p:cNvGrpSpPr/>
          <p:nvPr/>
        </p:nvGrpSpPr>
        <p:grpSpPr>
          <a:xfrm>
            <a:off x="7737480" y="207000"/>
            <a:ext cx="271800" cy="260280"/>
            <a:chOff x="7737480" y="207000"/>
            <a:chExt cx="271800" cy="260280"/>
          </a:xfrm>
        </p:grpSpPr>
        <p:sp>
          <p:nvSpPr>
            <p:cNvPr id="592" name="CustomShape 23"/>
            <p:cNvSpPr/>
            <p:nvPr/>
          </p:nvSpPr>
          <p:spPr>
            <a:xfrm rot="8628000">
              <a:off x="7749720" y="291600"/>
              <a:ext cx="106920" cy="7776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3" name="CustomShape 24"/>
            <p:cNvSpPr/>
            <p:nvPr/>
          </p:nvSpPr>
          <p:spPr>
            <a:xfrm rot="8628000">
              <a:off x="7873920" y="230760"/>
              <a:ext cx="106920" cy="77760"/>
            </a:xfrm>
            <a:custGeom>
              <a:avLst/>
              <a:gdLst/>
              <a:ahLst/>
              <a:rect l="l" t="t" r="r" b="b"/>
              <a:pathLst>
                <a:path w="978" h="714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4" name="CustomShape 25"/>
            <p:cNvSpPr/>
            <p:nvPr/>
          </p:nvSpPr>
          <p:spPr>
            <a:xfrm rot="8628000">
              <a:off x="7889760" y="365040"/>
              <a:ext cx="106560" cy="78120"/>
            </a:xfrm>
            <a:custGeom>
              <a:avLst/>
              <a:gdLst/>
              <a:ahLst/>
              <a:rect l="l" t="t" r="r" b="b"/>
              <a:pathLst>
                <a:path w="977" h="715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95" name="CustomShape 26"/>
          <p:cNvSpPr/>
          <p:nvPr/>
        </p:nvSpPr>
        <p:spPr>
          <a:xfrm>
            <a:off x="0" y="293040"/>
            <a:ext cx="559440" cy="826920"/>
          </a:xfrm>
          <a:custGeom>
            <a:avLst/>
            <a:gdLst/>
            <a:ahLst/>
            <a:rect l="l" t="t" r="r" b="b"/>
            <a:pathLst>
              <a:path w="10628" h="15713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6" name="PlaceHolder 27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9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1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slideLayout" Target="../slideLayouts/slideLayout11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2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4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6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slideLayout" Target="../slideLayouts/slideLayout7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8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roup 1"/>
          <p:cNvGrpSpPr/>
          <p:nvPr/>
        </p:nvGrpSpPr>
        <p:grpSpPr>
          <a:xfrm>
            <a:off x="1721880" y="2880"/>
            <a:ext cx="5601960" cy="2609280"/>
            <a:chOff x="1721880" y="2880"/>
            <a:chExt cx="5601960" cy="2609280"/>
          </a:xfrm>
        </p:grpSpPr>
        <p:sp>
          <p:nvSpPr>
            <p:cNvPr id="764" name="CustomShape 2"/>
            <p:cNvSpPr/>
            <p:nvPr/>
          </p:nvSpPr>
          <p:spPr>
            <a:xfrm>
              <a:off x="1721880" y="2880"/>
              <a:ext cx="5601960" cy="2609280"/>
            </a:xfrm>
            <a:custGeom>
              <a:avLst/>
              <a:gdLst/>
              <a:ahLst/>
              <a:rect l="l" t="t" r="r" b="b"/>
              <a:pathLst>
                <a:path w="19723" h="9532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5" name="CustomShape 3"/>
            <p:cNvSpPr/>
            <p:nvPr/>
          </p:nvSpPr>
          <p:spPr>
            <a:xfrm>
              <a:off x="1771200" y="50040"/>
              <a:ext cx="5503680" cy="2517840"/>
            </a:xfrm>
            <a:custGeom>
              <a:avLst/>
              <a:gdLst/>
              <a:ahLst/>
              <a:rect l="l" t="t" r="r" b="b"/>
              <a:pathLst>
                <a:path w="19377" h="9198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6" name="CustomShape 4"/>
            <p:cNvSpPr/>
            <p:nvPr/>
          </p:nvSpPr>
          <p:spPr>
            <a:xfrm>
              <a:off x="7086960" y="1948680"/>
              <a:ext cx="42120" cy="129240"/>
            </a:xfrm>
            <a:custGeom>
              <a:avLst/>
              <a:gdLst/>
              <a:ahLst/>
              <a:rect l="l" t="t" r="r" b="b"/>
              <a:pathLst>
                <a:path w="149" h="473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7" name="CustomShape 5"/>
            <p:cNvSpPr/>
            <p:nvPr/>
          </p:nvSpPr>
          <p:spPr>
            <a:xfrm>
              <a:off x="7093800" y="1664280"/>
              <a:ext cx="45720" cy="168480"/>
            </a:xfrm>
            <a:custGeom>
              <a:avLst/>
              <a:gdLst/>
              <a:ahLst/>
              <a:rect l="l" t="t" r="r" b="b"/>
              <a:pathLst>
                <a:path w="162" h="617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8" name="CustomShape 6"/>
            <p:cNvSpPr/>
            <p:nvPr/>
          </p:nvSpPr>
          <p:spPr>
            <a:xfrm>
              <a:off x="7020720" y="1215360"/>
              <a:ext cx="93240" cy="153720"/>
            </a:xfrm>
            <a:custGeom>
              <a:avLst/>
              <a:gdLst/>
              <a:ahLst/>
              <a:rect l="l" t="t" r="r" b="b"/>
              <a:pathLst>
                <a:path w="329" h="563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9" name="CustomShape 7"/>
            <p:cNvSpPr/>
            <p:nvPr/>
          </p:nvSpPr>
          <p:spPr>
            <a:xfrm>
              <a:off x="7035120" y="888840"/>
              <a:ext cx="70560" cy="207000"/>
            </a:xfrm>
            <a:custGeom>
              <a:avLst/>
              <a:gdLst/>
              <a:ahLst/>
              <a:rect l="l" t="t" r="r" b="b"/>
              <a:pathLst>
                <a:path w="250" h="757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0" name="CustomShape 8"/>
            <p:cNvSpPr/>
            <p:nvPr/>
          </p:nvSpPr>
          <p:spPr>
            <a:xfrm>
              <a:off x="7022520" y="1484640"/>
              <a:ext cx="57960" cy="91080"/>
            </a:xfrm>
            <a:custGeom>
              <a:avLst/>
              <a:gdLst/>
              <a:ahLst/>
              <a:rect l="l" t="t" r="r" b="b"/>
              <a:pathLst>
                <a:path w="205" h="334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1" name="CustomShape 9"/>
            <p:cNvSpPr/>
            <p:nvPr/>
          </p:nvSpPr>
          <p:spPr>
            <a:xfrm>
              <a:off x="7052400" y="605520"/>
              <a:ext cx="26640" cy="152640"/>
            </a:xfrm>
            <a:custGeom>
              <a:avLst/>
              <a:gdLst/>
              <a:ahLst/>
              <a:rect l="l" t="t" r="r" b="b"/>
              <a:pathLst>
                <a:path w="95" h="559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2" name="CustomShape 10"/>
            <p:cNvSpPr/>
            <p:nvPr/>
          </p:nvSpPr>
          <p:spPr>
            <a:xfrm>
              <a:off x="6944400" y="345240"/>
              <a:ext cx="127800" cy="100440"/>
            </a:xfrm>
            <a:custGeom>
              <a:avLst/>
              <a:gdLst/>
              <a:ahLst/>
              <a:rect l="l" t="t" r="r" b="b"/>
              <a:pathLst>
                <a:path w="451" h="368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3" name="CustomShape 11"/>
            <p:cNvSpPr/>
            <p:nvPr/>
          </p:nvSpPr>
          <p:spPr>
            <a:xfrm>
              <a:off x="6672960" y="2140920"/>
              <a:ext cx="235080" cy="59760"/>
            </a:xfrm>
            <a:custGeom>
              <a:avLst/>
              <a:gdLst/>
              <a:ahLst/>
              <a:rect l="l" t="t" r="r" b="b"/>
              <a:pathLst>
                <a:path w="829" h="219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4" name="CustomShape 12"/>
            <p:cNvSpPr/>
            <p:nvPr/>
          </p:nvSpPr>
          <p:spPr>
            <a:xfrm>
              <a:off x="6617520" y="329760"/>
              <a:ext cx="178200" cy="49680"/>
            </a:xfrm>
            <a:custGeom>
              <a:avLst/>
              <a:gdLst/>
              <a:ahLst/>
              <a:rect l="l" t="t" r="r" b="b"/>
              <a:pathLst>
                <a:path w="629" h="183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5" name="CustomShape 13"/>
            <p:cNvSpPr/>
            <p:nvPr/>
          </p:nvSpPr>
          <p:spPr>
            <a:xfrm>
              <a:off x="6371280" y="1993320"/>
              <a:ext cx="201960" cy="108360"/>
            </a:xfrm>
            <a:custGeom>
              <a:avLst/>
              <a:gdLst/>
              <a:ahLst/>
              <a:rect l="l" t="t" r="r" b="b"/>
              <a:pathLst>
                <a:path w="712" h="397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6" name="CustomShape 14"/>
            <p:cNvSpPr/>
            <p:nvPr/>
          </p:nvSpPr>
          <p:spPr>
            <a:xfrm>
              <a:off x="6321960" y="440640"/>
              <a:ext cx="149760" cy="87120"/>
            </a:xfrm>
            <a:custGeom>
              <a:avLst/>
              <a:gdLst/>
              <a:ahLst/>
              <a:rect l="l" t="t" r="r" b="b"/>
              <a:pathLst>
                <a:path w="528" h="319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7" name="CustomShape 15"/>
            <p:cNvSpPr/>
            <p:nvPr/>
          </p:nvSpPr>
          <p:spPr>
            <a:xfrm>
              <a:off x="6132960" y="2042640"/>
              <a:ext cx="97200" cy="147240"/>
            </a:xfrm>
            <a:custGeom>
              <a:avLst/>
              <a:gdLst/>
              <a:ahLst/>
              <a:rect l="l" t="t" r="r" b="b"/>
              <a:pathLst>
                <a:path w="344" h="539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8" name="CustomShape 16"/>
            <p:cNvSpPr/>
            <p:nvPr/>
          </p:nvSpPr>
          <p:spPr>
            <a:xfrm>
              <a:off x="6127200" y="290160"/>
              <a:ext cx="99000" cy="213480"/>
            </a:xfrm>
            <a:custGeom>
              <a:avLst/>
              <a:gdLst/>
              <a:ahLst/>
              <a:rect l="l" t="t" r="r" b="b"/>
              <a:pathLst>
                <a:path w="350" h="781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9" name="CustomShape 17"/>
            <p:cNvSpPr/>
            <p:nvPr/>
          </p:nvSpPr>
          <p:spPr>
            <a:xfrm>
              <a:off x="5948280" y="2315880"/>
              <a:ext cx="187560" cy="116280"/>
            </a:xfrm>
            <a:custGeom>
              <a:avLst/>
              <a:gdLst/>
              <a:ahLst/>
              <a:rect l="l" t="t" r="r" b="b"/>
              <a:pathLst>
                <a:path w="661" h="426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0" name="CustomShape 18"/>
            <p:cNvSpPr/>
            <p:nvPr/>
          </p:nvSpPr>
          <p:spPr>
            <a:xfrm>
              <a:off x="5897520" y="168120"/>
              <a:ext cx="134280" cy="72720"/>
            </a:xfrm>
            <a:custGeom>
              <a:avLst/>
              <a:gdLst/>
              <a:ahLst/>
              <a:rect l="l" t="t" r="r" b="b"/>
              <a:pathLst>
                <a:path w="474" h="267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1" name="CustomShape 19"/>
            <p:cNvSpPr/>
            <p:nvPr/>
          </p:nvSpPr>
          <p:spPr>
            <a:xfrm>
              <a:off x="5599080" y="2394000"/>
              <a:ext cx="209880" cy="54000"/>
            </a:xfrm>
            <a:custGeom>
              <a:avLst/>
              <a:gdLst/>
              <a:ahLst/>
              <a:rect l="l" t="t" r="r" b="b"/>
              <a:pathLst>
                <a:path w="740" h="199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2" name="CustomShape 20"/>
            <p:cNvSpPr/>
            <p:nvPr/>
          </p:nvSpPr>
          <p:spPr>
            <a:xfrm>
              <a:off x="5546160" y="159840"/>
              <a:ext cx="162000" cy="65520"/>
            </a:xfrm>
            <a:custGeom>
              <a:avLst/>
              <a:gdLst/>
              <a:ahLst/>
              <a:rect l="l" t="t" r="r" b="b"/>
              <a:pathLst>
                <a:path w="572" h="24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3" name="CustomShape 21"/>
            <p:cNvSpPr/>
            <p:nvPr/>
          </p:nvSpPr>
          <p:spPr>
            <a:xfrm>
              <a:off x="5306040" y="2302920"/>
              <a:ext cx="190440" cy="72000"/>
            </a:xfrm>
            <a:custGeom>
              <a:avLst/>
              <a:gdLst/>
              <a:ahLst/>
              <a:rect l="l" t="t" r="r" b="b"/>
              <a:pathLst>
                <a:path w="672" h="264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4" name="CustomShape 22"/>
            <p:cNvSpPr/>
            <p:nvPr/>
          </p:nvSpPr>
          <p:spPr>
            <a:xfrm>
              <a:off x="5181480" y="290880"/>
              <a:ext cx="158400" cy="87840"/>
            </a:xfrm>
            <a:custGeom>
              <a:avLst/>
              <a:gdLst/>
              <a:ahLst/>
              <a:rect l="l" t="t" r="r" b="b"/>
              <a:pathLst>
                <a:path w="559" h="322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5" name="CustomShape 23"/>
            <p:cNvSpPr/>
            <p:nvPr/>
          </p:nvSpPr>
          <p:spPr>
            <a:xfrm>
              <a:off x="4937760" y="2246760"/>
              <a:ext cx="249840" cy="34920"/>
            </a:xfrm>
            <a:custGeom>
              <a:avLst/>
              <a:gdLst/>
              <a:ahLst/>
              <a:rect l="l" t="t" r="r" b="b"/>
              <a:pathLst>
                <a:path w="881" h="129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6" name="CustomShape 24"/>
            <p:cNvSpPr/>
            <p:nvPr/>
          </p:nvSpPr>
          <p:spPr>
            <a:xfrm>
              <a:off x="4785480" y="375840"/>
              <a:ext cx="158400" cy="39960"/>
            </a:xfrm>
            <a:custGeom>
              <a:avLst/>
              <a:gdLst/>
              <a:ahLst/>
              <a:rect l="l" t="t" r="r" b="b"/>
              <a:pathLst>
                <a:path w="559" h="147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7" name="CustomShape 25"/>
            <p:cNvSpPr/>
            <p:nvPr/>
          </p:nvSpPr>
          <p:spPr>
            <a:xfrm>
              <a:off x="4458600" y="2287440"/>
              <a:ext cx="292680" cy="84960"/>
            </a:xfrm>
            <a:custGeom>
              <a:avLst/>
              <a:gdLst/>
              <a:ahLst/>
              <a:rect l="l" t="t" r="r" b="b"/>
              <a:pathLst>
                <a:path w="1032" h="312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8" name="CustomShape 26"/>
            <p:cNvSpPr/>
            <p:nvPr/>
          </p:nvSpPr>
          <p:spPr>
            <a:xfrm>
              <a:off x="4391280" y="205200"/>
              <a:ext cx="240120" cy="110520"/>
            </a:xfrm>
            <a:custGeom>
              <a:avLst/>
              <a:gdLst/>
              <a:ahLst/>
              <a:rect l="l" t="t" r="r" b="b"/>
              <a:pathLst>
                <a:path w="847" h="405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9" name="CustomShape 27"/>
            <p:cNvSpPr/>
            <p:nvPr/>
          </p:nvSpPr>
          <p:spPr>
            <a:xfrm>
              <a:off x="4176360" y="2220840"/>
              <a:ext cx="206280" cy="58320"/>
            </a:xfrm>
            <a:custGeom>
              <a:avLst/>
              <a:gdLst/>
              <a:ahLst/>
              <a:rect l="l" t="t" r="r" b="b"/>
              <a:pathLst>
                <a:path w="728" h="214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0" name="CustomShape 28"/>
            <p:cNvSpPr/>
            <p:nvPr/>
          </p:nvSpPr>
          <p:spPr>
            <a:xfrm>
              <a:off x="4077360" y="374040"/>
              <a:ext cx="151920" cy="46080"/>
            </a:xfrm>
            <a:custGeom>
              <a:avLst/>
              <a:gdLst/>
              <a:ahLst/>
              <a:rect l="l" t="t" r="r" b="b"/>
              <a:pathLst>
                <a:path w="536" h="169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1" name="CustomShape 29"/>
            <p:cNvSpPr/>
            <p:nvPr/>
          </p:nvSpPr>
          <p:spPr>
            <a:xfrm>
              <a:off x="3769200" y="2276640"/>
              <a:ext cx="174240" cy="51120"/>
            </a:xfrm>
            <a:custGeom>
              <a:avLst/>
              <a:gdLst/>
              <a:ahLst/>
              <a:rect l="l" t="t" r="r" b="b"/>
              <a:pathLst>
                <a:path w="615" h="188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2" name="CustomShape 30"/>
            <p:cNvSpPr/>
            <p:nvPr/>
          </p:nvSpPr>
          <p:spPr>
            <a:xfrm>
              <a:off x="3695760" y="333720"/>
              <a:ext cx="207720" cy="70920"/>
            </a:xfrm>
            <a:custGeom>
              <a:avLst/>
              <a:gdLst/>
              <a:ahLst/>
              <a:rect l="l" t="t" r="r" b="b"/>
              <a:pathLst>
                <a:path w="733" h="26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3" name="CustomShape 31"/>
            <p:cNvSpPr/>
            <p:nvPr/>
          </p:nvSpPr>
          <p:spPr>
            <a:xfrm>
              <a:off x="3400200" y="2392200"/>
              <a:ext cx="180720" cy="50040"/>
            </a:xfrm>
            <a:custGeom>
              <a:avLst/>
              <a:gdLst/>
              <a:ahLst/>
              <a:rect l="l" t="t" r="r" b="b"/>
              <a:pathLst>
                <a:path w="637" h="184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4" name="CustomShape 32"/>
            <p:cNvSpPr/>
            <p:nvPr/>
          </p:nvSpPr>
          <p:spPr>
            <a:xfrm>
              <a:off x="3357000" y="198720"/>
              <a:ext cx="154440" cy="79200"/>
            </a:xfrm>
            <a:custGeom>
              <a:avLst/>
              <a:gdLst/>
              <a:ahLst/>
              <a:rect l="l" t="t" r="r" b="b"/>
              <a:pathLst>
                <a:path w="545" h="29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5" name="CustomShape 33"/>
            <p:cNvSpPr/>
            <p:nvPr/>
          </p:nvSpPr>
          <p:spPr>
            <a:xfrm>
              <a:off x="3003840" y="2361240"/>
              <a:ext cx="180720" cy="93960"/>
            </a:xfrm>
            <a:custGeom>
              <a:avLst/>
              <a:gdLst/>
              <a:ahLst/>
              <a:rect l="l" t="t" r="r" b="b"/>
              <a:pathLst>
                <a:path w="637" h="344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6" name="CustomShape 34"/>
            <p:cNvSpPr/>
            <p:nvPr/>
          </p:nvSpPr>
          <p:spPr>
            <a:xfrm>
              <a:off x="2976480" y="194400"/>
              <a:ext cx="165960" cy="59760"/>
            </a:xfrm>
            <a:custGeom>
              <a:avLst/>
              <a:gdLst/>
              <a:ahLst/>
              <a:rect l="l" t="t" r="r" b="b"/>
              <a:pathLst>
                <a:path w="585" h="219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7" name="CustomShape 35"/>
            <p:cNvSpPr/>
            <p:nvPr/>
          </p:nvSpPr>
          <p:spPr>
            <a:xfrm>
              <a:off x="2833560" y="2128320"/>
              <a:ext cx="67680" cy="137880"/>
            </a:xfrm>
            <a:custGeom>
              <a:avLst/>
              <a:gdLst/>
              <a:ahLst/>
              <a:rect l="l" t="t" r="r" b="b"/>
              <a:pathLst>
                <a:path w="240" h="505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8" name="CustomShape 36"/>
            <p:cNvSpPr/>
            <p:nvPr/>
          </p:nvSpPr>
          <p:spPr>
            <a:xfrm>
              <a:off x="2853000" y="388440"/>
              <a:ext cx="30960" cy="119520"/>
            </a:xfrm>
            <a:custGeom>
              <a:avLst/>
              <a:gdLst/>
              <a:ahLst/>
              <a:rect l="l" t="t" r="r" b="b"/>
              <a:pathLst>
                <a:path w="110" h="438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9" name="CustomShape 37"/>
            <p:cNvSpPr/>
            <p:nvPr/>
          </p:nvSpPr>
          <p:spPr>
            <a:xfrm>
              <a:off x="2593800" y="2030400"/>
              <a:ext cx="153720" cy="75600"/>
            </a:xfrm>
            <a:custGeom>
              <a:avLst/>
              <a:gdLst/>
              <a:ahLst/>
              <a:rect l="l" t="t" r="r" b="b"/>
              <a:pathLst>
                <a:path w="542" h="278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0" name="CustomShape 38"/>
            <p:cNvSpPr/>
            <p:nvPr/>
          </p:nvSpPr>
          <p:spPr>
            <a:xfrm>
              <a:off x="2525400" y="421200"/>
              <a:ext cx="207720" cy="145080"/>
            </a:xfrm>
            <a:custGeom>
              <a:avLst/>
              <a:gdLst/>
              <a:ahLst/>
              <a:rect l="l" t="t" r="r" b="b"/>
              <a:pathLst>
                <a:path w="733" h="531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1" name="CustomShape 39"/>
            <p:cNvSpPr/>
            <p:nvPr/>
          </p:nvSpPr>
          <p:spPr>
            <a:xfrm>
              <a:off x="2310480" y="2139840"/>
              <a:ext cx="140760" cy="52560"/>
            </a:xfrm>
            <a:custGeom>
              <a:avLst/>
              <a:gdLst/>
              <a:ahLst/>
              <a:rect l="l" t="t" r="r" b="b"/>
              <a:pathLst>
                <a:path w="497" h="193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2" name="CustomShape 40"/>
            <p:cNvSpPr/>
            <p:nvPr/>
          </p:nvSpPr>
          <p:spPr>
            <a:xfrm>
              <a:off x="2247120" y="307800"/>
              <a:ext cx="146880" cy="68400"/>
            </a:xfrm>
            <a:custGeom>
              <a:avLst/>
              <a:gdLst/>
              <a:ahLst/>
              <a:rect l="l" t="t" r="r" b="b"/>
              <a:pathLst>
                <a:path w="518" h="251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3" name="CustomShape 41"/>
            <p:cNvSpPr/>
            <p:nvPr/>
          </p:nvSpPr>
          <p:spPr>
            <a:xfrm>
              <a:off x="2018520" y="2124000"/>
              <a:ext cx="164520" cy="74880"/>
            </a:xfrm>
            <a:custGeom>
              <a:avLst/>
              <a:gdLst/>
              <a:ahLst/>
              <a:rect l="l" t="t" r="r" b="b"/>
              <a:pathLst>
                <a:path w="581" h="275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4" name="CustomShape 42"/>
            <p:cNvSpPr/>
            <p:nvPr/>
          </p:nvSpPr>
          <p:spPr>
            <a:xfrm>
              <a:off x="1976400" y="323280"/>
              <a:ext cx="109440" cy="131400"/>
            </a:xfrm>
            <a:custGeom>
              <a:avLst/>
              <a:gdLst/>
              <a:ahLst/>
              <a:rect l="l" t="t" r="r" b="b"/>
              <a:pathLst>
                <a:path w="386" h="481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5" name="CustomShape 43"/>
            <p:cNvSpPr/>
            <p:nvPr/>
          </p:nvSpPr>
          <p:spPr>
            <a:xfrm>
              <a:off x="1971720" y="1461240"/>
              <a:ext cx="100800" cy="194400"/>
            </a:xfrm>
            <a:custGeom>
              <a:avLst/>
              <a:gdLst/>
              <a:ahLst/>
              <a:rect l="l" t="t" r="r" b="b"/>
              <a:pathLst>
                <a:path w="356" h="711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6" name="CustomShape 44"/>
            <p:cNvSpPr/>
            <p:nvPr/>
          </p:nvSpPr>
          <p:spPr>
            <a:xfrm>
              <a:off x="1928880" y="1229760"/>
              <a:ext cx="110880" cy="122760"/>
            </a:xfrm>
            <a:custGeom>
              <a:avLst/>
              <a:gdLst/>
              <a:ahLst/>
              <a:rect l="l" t="t" r="r" b="b"/>
              <a:pathLst>
                <a:path w="392" h="45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7" name="CustomShape 45"/>
            <p:cNvSpPr/>
            <p:nvPr/>
          </p:nvSpPr>
          <p:spPr>
            <a:xfrm>
              <a:off x="1963800" y="946440"/>
              <a:ext cx="66600" cy="175320"/>
            </a:xfrm>
            <a:custGeom>
              <a:avLst/>
              <a:gdLst/>
              <a:ahLst/>
              <a:rect l="l" t="t" r="r" b="b"/>
              <a:pathLst>
                <a:path w="236" h="642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8" name="CustomShape 46"/>
            <p:cNvSpPr/>
            <p:nvPr/>
          </p:nvSpPr>
          <p:spPr>
            <a:xfrm>
              <a:off x="1968120" y="605880"/>
              <a:ext cx="42120" cy="162360"/>
            </a:xfrm>
            <a:custGeom>
              <a:avLst/>
              <a:gdLst/>
              <a:ahLst/>
              <a:rect l="l" t="t" r="r" b="b"/>
              <a:pathLst>
                <a:path w="149" h="595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9" name="CustomShape 47"/>
            <p:cNvSpPr/>
            <p:nvPr/>
          </p:nvSpPr>
          <p:spPr>
            <a:xfrm>
              <a:off x="1939680" y="1841760"/>
              <a:ext cx="46080" cy="167040"/>
            </a:xfrm>
            <a:custGeom>
              <a:avLst/>
              <a:gdLst/>
              <a:ahLst/>
              <a:rect l="l" t="t" r="r" b="b"/>
              <a:pathLst>
                <a:path w="164" h="611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10" name="TextShape 48"/>
          <p:cNvSpPr txBox="1"/>
          <p:nvPr/>
        </p:nvSpPr>
        <p:spPr>
          <a:xfrm>
            <a:off x="1009440" y="289440"/>
            <a:ext cx="7004520" cy="18874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 algn="ctr">
              <a:lnSpc>
                <a:spcPct val="100000"/>
              </a:lnSpc>
            </a:pPr>
            <a:r>
              <a:rPr b="0" lang="ro-RO" sz="4600" spc="-1" strike="noStrike">
                <a:solidFill>
                  <a:srgbClr val="000000"/>
                </a:solidFill>
                <a:latin typeface="Gloria Hallelujah"/>
                <a:ea typeface="Gloria Hallelujah"/>
              </a:rPr>
              <a:t>My first</a:t>
            </a:r>
            <a:br/>
            <a:r>
              <a:rPr b="0" lang="ro-RO" sz="4600" spc="-1" strike="noStrike">
                <a:solidFill>
                  <a:srgbClr val="000000"/>
                </a:solidFill>
                <a:latin typeface="Gloria Hallelujah"/>
                <a:ea typeface="Gloria Hallelujah"/>
              </a:rPr>
              <a:t>business</a:t>
            </a:r>
            <a:endParaRPr b="0" lang="ro-RO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1" name="TextShape 49"/>
          <p:cNvSpPr txBox="1"/>
          <p:nvPr/>
        </p:nvSpPr>
        <p:spPr>
          <a:xfrm>
            <a:off x="4582800" y="3054240"/>
            <a:ext cx="2763000" cy="12582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ro-RO" sz="2000" spc="-1" strike="noStrike">
                <a:solidFill>
                  <a:srgbClr val="ff6ea7"/>
                </a:solidFill>
                <a:latin typeface="Raleway Thin"/>
                <a:ea typeface="Raleway Thin"/>
              </a:rPr>
              <a:t>ACE ERASMUS+</a:t>
            </a:r>
            <a:endParaRPr b="0" lang="ro-RO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o-RO" sz="2000" spc="-1" strike="noStrike">
                <a:solidFill>
                  <a:srgbClr val="ff6ea7"/>
                </a:solidFill>
                <a:latin typeface="Raleway Thin"/>
                <a:ea typeface="Raleway Thin"/>
              </a:rPr>
              <a:t>C2 meeting </a:t>
            </a:r>
            <a:endParaRPr b="0" lang="ro-RO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o-RO" sz="2000" spc="-1" strike="noStrike">
              <a:latin typeface="Arial"/>
            </a:endParaRPr>
          </a:p>
        </p:txBody>
      </p:sp>
      <p:pic>
        <p:nvPicPr>
          <p:cNvPr id="812" name="Picture 1" descr=""/>
          <p:cNvPicPr/>
          <p:nvPr/>
        </p:nvPicPr>
        <p:blipFill>
          <a:blip r:embed="rId1"/>
          <a:stretch/>
        </p:blipFill>
        <p:spPr>
          <a:xfrm>
            <a:off x="1747080" y="2622600"/>
            <a:ext cx="2577600" cy="241452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" dur="500"/>
                                        <p:tgtEl>
                                          <p:spTgt spid="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" dur="500"/>
                                        <p:tgtEl>
                                          <p:spTgt spid="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" dur="500"/>
                                        <p:tgtEl>
                                          <p:spTgt spid="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roup 1"/>
          <p:cNvGrpSpPr/>
          <p:nvPr/>
        </p:nvGrpSpPr>
        <p:grpSpPr>
          <a:xfrm>
            <a:off x="2172960" y="227520"/>
            <a:ext cx="4699440" cy="1345320"/>
            <a:chOff x="2172960" y="227520"/>
            <a:chExt cx="4699440" cy="1345320"/>
          </a:xfrm>
        </p:grpSpPr>
        <p:sp>
          <p:nvSpPr>
            <p:cNvPr id="1090" name="CustomShape 2"/>
            <p:cNvSpPr/>
            <p:nvPr/>
          </p:nvSpPr>
          <p:spPr>
            <a:xfrm>
              <a:off x="6216840" y="468360"/>
              <a:ext cx="613440" cy="1058760"/>
            </a:xfrm>
            <a:custGeom>
              <a:avLst/>
              <a:gdLst/>
              <a:ahLst/>
              <a:rect l="l" t="t" r="r" b="b"/>
              <a:pathLst>
                <a:path w="2549" h="3305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1" name="CustomShape 3"/>
            <p:cNvSpPr/>
            <p:nvPr/>
          </p:nvSpPr>
          <p:spPr>
            <a:xfrm>
              <a:off x="6199200" y="1321920"/>
              <a:ext cx="114120" cy="151560"/>
            </a:xfrm>
            <a:custGeom>
              <a:avLst/>
              <a:gdLst/>
              <a:ahLst/>
              <a:rect l="l" t="t" r="r" b="b"/>
              <a:pathLst>
                <a:path w="476" h="474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2" name="CustomShape 4"/>
            <p:cNvSpPr/>
            <p:nvPr/>
          </p:nvSpPr>
          <p:spPr>
            <a:xfrm>
              <a:off x="2828520" y="1347840"/>
              <a:ext cx="186120" cy="165960"/>
            </a:xfrm>
            <a:custGeom>
              <a:avLst/>
              <a:gdLst/>
              <a:ahLst/>
              <a:rect l="l" t="t" r="r" b="b"/>
              <a:pathLst>
                <a:path w="774" h="519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3" name="CustomShape 5"/>
            <p:cNvSpPr/>
            <p:nvPr/>
          </p:nvSpPr>
          <p:spPr>
            <a:xfrm>
              <a:off x="2813400" y="257040"/>
              <a:ext cx="3542400" cy="1058040"/>
            </a:xfrm>
            <a:custGeom>
              <a:avLst/>
              <a:gdLst/>
              <a:ahLst/>
              <a:rect l="l" t="t" r="r" b="b"/>
              <a:pathLst>
                <a:path w="14710" h="3302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4" name="CustomShape 6"/>
            <p:cNvSpPr/>
            <p:nvPr/>
          </p:nvSpPr>
          <p:spPr>
            <a:xfrm>
              <a:off x="2211120" y="489960"/>
              <a:ext cx="759240" cy="1045080"/>
            </a:xfrm>
            <a:custGeom>
              <a:avLst/>
              <a:gdLst/>
              <a:ahLst/>
              <a:rect l="l" t="t" r="r" b="b"/>
              <a:pathLst>
                <a:path w="3154" h="3262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5" name="CustomShape 7"/>
            <p:cNvSpPr/>
            <p:nvPr/>
          </p:nvSpPr>
          <p:spPr>
            <a:xfrm>
              <a:off x="2172960" y="227520"/>
              <a:ext cx="4699440" cy="1345320"/>
            </a:xfrm>
            <a:custGeom>
              <a:avLst/>
              <a:gdLst/>
              <a:ahLst/>
              <a:rect l="l" t="t" r="r" b="b"/>
              <a:pathLst>
                <a:path w="19514" h="4199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6" name="CustomShape 8"/>
            <p:cNvSpPr/>
            <p:nvPr/>
          </p:nvSpPr>
          <p:spPr>
            <a:xfrm>
              <a:off x="6582240" y="579240"/>
              <a:ext cx="175320" cy="28080"/>
            </a:xfrm>
            <a:custGeom>
              <a:avLst/>
              <a:gdLst/>
              <a:ahLst/>
              <a:rect l="l" t="t" r="r" b="b"/>
              <a:pathLst>
                <a:path w="730" h="89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7" name="CustomShape 9"/>
            <p:cNvSpPr/>
            <p:nvPr/>
          </p:nvSpPr>
          <p:spPr>
            <a:xfrm>
              <a:off x="6509520" y="1365840"/>
              <a:ext cx="176760" cy="50040"/>
            </a:xfrm>
            <a:custGeom>
              <a:avLst/>
              <a:gdLst/>
              <a:ahLst/>
              <a:rect l="l" t="t" r="r" b="b"/>
              <a:pathLst>
                <a:path w="735" h="157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8" name="CustomShape 10"/>
            <p:cNvSpPr/>
            <p:nvPr/>
          </p:nvSpPr>
          <p:spPr>
            <a:xfrm>
              <a:off x="6368040" y="549720"/>
              <a:ext cx="138960" cy="23760"/>
            </a:xfrm>
            <a:custGeom>
              <a:avLst/>
              <a:gdLst/>
              <a:ahLst/>
              <a:rect l="l" t="t" r="r" b="b"/>
              <a:pathLst>
                <a:path w="579" h="75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9" name="CustomShape 11"/>
            <p:cNvSpPr/>
            <p:nvPr/>
          </p:nvSpPr>
          <p:spPr>
            <a:xfrm>
              <a:off x="6174720" y="389160"/>
              <a:ext cx="140400" cy="26640"/>
            </a:xfrm>
            <a:custGeom>
              <a:avLst/>
              <a:gdLst/>
              <a:ahLst/>
              <a:rect l="l" t="t" r="r" b="b"/>
              <a:pathLst>
                <a:path w="585" h="84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0" name="CustomShape 12"/>
            <p:cNvSpPr/>
            <p:nvPr/>
          </p:nvSpPr>
          <p:spPr>
            <a:xfrm>
              <a:off x="6103440" y="1122480"/>
              <a:ext cx="129960" cy="41760"/>
            </a:xfrm>
            <a:custGeom>
              <a:avLst/>
              <a:gdLst/>
              <a:ahLst/>
              <a:rect l="l" t="t" r="r" b="b"/>
              <a:pathLst>
                <a:path w="541" h="131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1" name="CustomShape 13"/>
            <p:cNvSpPr/>
            <p:nvPr/>
          </p:nvSpPr>
          <p:spPr>
            <a:xfrm>
              <a:off x="5900400" y="404280"/>
              <a:ext cx="164520" cy="36720"/>
            </a:xfrm>
            <a:custGeom>
              <a:avLst/>
              <a:gdLst/>
              <a:ahLst/>
              <a:rect l="l" t="t" r="r" b="b"/>
              <a:pathLst>
                <a:path w="684" h="116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2" name="CustomShape 14"/>
            <p:cNvSpPr/>
            <p:nvPr/>
          </p:nvSpPr>
          <p:spPr>
            <a:xfrm>
              <a:off x="5865480" y="1122840"/>
              <a:ext cx="138240" cy="23760"/>
            </a:xfrm>
            <a:custGeom>
              <a:avLst/>
              <a:gdLst/>
              <a:ahLst/>
              <a:rect l="l" t="t" r="r" b="b"/>
              <a:pathLst>
                <a:path w="575" h="75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3" name="CustomShape 15"/>
            <p:cNvSpPr/>
            <p:nvPr/>
          </p:nvSpPr>
          <p:spPr>
            <a:xfrm>
              <a:off x="5589360" y="373680"/>
              <a:ext cx="164160" cy="25560"/>
            </a:xfrm>
            <a:custGeom>
              <a:avLst/>
              <a:gdLst/>
              <a:ahLst/>
              <a:rect l="l" t="t" r="r" b="b"/>
              <a:pathLst>
                <a:path w="683" h="81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4" name="CustomShape 16"/>
            <p:cNvSpPr/>
            <p:nvPr/>
          </p:nvSpPr>
          <p:spPr>
            <a:xfrm>
              <a:off x="5600880" y="1143360"/>
              <a:ext cx="138960" cy="36360"/>
            </a:xfrm>
            <a:custGeom>
              <a:avLst/>
              <a:gdLst/>
              <a:ahLst/>
              <a:rect l="l" t="t" r="r" b="b"/>
              <a:pathLst>
                <a:path w="579" h="115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5" name="CustomShape 17"/>
            <p:cNvSpPr/>
            <p:nvPr/>
          </p:nvSpPr>
          <p:spPr>
            <a:xfrm>
              <a:off x="5353200" y="1155960"/>
              <a:ext cx="111600" cy="33120"/>
            </a:xfrm>
            <a:custGeom>
              <a:avLst/>
              <a:gdLst/>
              <a:ahLst/>
              <a:rect l="l" t="t" r="r" b="b"/>
              <a:pathLst>
                <a:path w="465" h="105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6" name="CustomShape 18"/>
            <p:cNvSpPr/>
            <p:nvPr/>
          </p:nvSpPr>
          <p:spPr>
            <a:xfrm>
              <a:off x="5317560" y="365400"/>
              <a:ext cx="136800" cy="32400"/>
            </a:xfrm>
            <a:custGeom>
              <a:avLst/>
              <a:gdLst/>
              <a:ahLst/>
              <a:rect l="l" t="t" r="r" b="b"/>
              <a:pathLst>
                <a:path w="570" h="102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7" name="CustomShape 19"/>
            <p:cNvSpPr/>
            <p:nvPr/>
          </p:nvSpPr>
          <p:spPr>
            <a:xfrm>
              <a:off x="5089680" y="1141920"/>
              <a:ext cx="124920" cy="36000"/>
            </a:xfrm>
            <a:custGeom>
              <a:avLst/>
              <a:gdLst/>
              <a:ahLst/>
              <a:rect l="l" t="t" r="r" b="b"/>
              <a:pathLst>
                <a:path w="520" h="113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8" name="CustomShape 20"/>
            <p:cNvSpPr/>
            <p:nvPr/>
          </p:nvSpPr>
          <p:spPr>
            <a:xfrm>
              <a:off x="5031000" y="357120"/>
              <a:ext cx="111240" cy="26280"/>
            </a:xfrm>
            <a:custGeom>
              <a:avLst/>
              <a:gdLst/>
              <a:ahLst/>
              <a:rect l="l" t="t" r="r" b="b"/>
              <a:pathLst>
                <a:path w="464" h="83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9" name="CustomShape 21"/>
            <p:cNvSpPr/>
            <p:nvPr/>
          </p:nvSpPr>
          <p:spPr>
            <a:xfrm>
              <a:off x="4851000" y="1173600"/>
              <a:ext cx="133200" cy="17280"/>
            </a:xfrm>
            <a:custGeom>
              <a:avLst/>
              <a:gdLst/>
              <a:ahLst/>
              <a:rect l="l" t="t" r="r" b="b"/>
              <a:pathLst>
                <a:path w="554" h="55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0" name="CustomShape 22"/>
            <p:cNvSpPr/>
            <p:nvPr/>
          </p:nvSpPr>
          <p:spPr>
            <a:xfrm>
              <a:off x="4683600" y="361440"/>
              <a:ext cx="135000" cy="34560"/>
            </a:xfrm>
            <a:custGeom>
              <a:avLst/>
              <a:gdLst/>
              <a:ahLst/>
              <a:rect l="l" t="t" r="r" b="b"/>
              <a:pathLst>
                <a:path w="562" h="109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1" name="CustomShape 23"/>
            <p:cNvSpPr/>
            <p:nvPr/>
          </p:nvSpPr>
          <p:spPr>
            <a:xfrm>
              <a:off x="4615200" y="1158480"/>
              <a:ext cx="106560" cy="16200"/>
            </a:xfrm>
            <a:custGeom>
              <a:avLst/>
              <a:gdLst/>
              <a:ahLst/>
              <a:rect l="l" t="t" r="r" b="b"/>
              <a:pathLst>
                <a:path w="444" h="52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2" name="CustomShape 24"/>
            <p:cNvSpPr/>
            <p:nvPr/>
          </p:nvSpPr>
          <p:spPr>
            <a:xfrm>
              <a:off x="4346280" y="1172520"/>
              <a:ext cx="150480" cy="37440"/>
            </a:xfrm>
            <a:custGeom>
              <a:avLst/>
              <a:gdLst/>
              <a:ahLst/>
              <a:rect l="l" t="t" r="r" b="b"/>
              <a:pathLst>
                <a:path w="626" h="118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3" name="CustomShape 25"/>
            <p:cNvSpPr/>
            <p:nvPr/>
          </p:nvSpPr>
          <p:spPr>
            <a:xfrm>
              <a:off x="4323240" y="374040"/>
              <a:ext cx="165240" cy="37080"/>
            </a:xfrm>
            <a:custGeom>
              <a:avLst/>
              <a:gdLst/>
              <a:ahLst/>
              <a:rect l="l" t="t" r="r" b="b"/>
              <a:pathLst>
                <a:path w="688" h="117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4" name="CustomShape 26"/>
            <p:cNvSpPr/>
            <p:nvPr/>
          </p:nvSpPr>
          <p:spPr>
            <a:xfrm>
              <a:off x="4120560" y="1170000"/>
              <a:ext cx="113400" cy="24480"/>
            </a:xfrm>
            <a:custGeom>
              <a:avLst/>
              <a:gdLst/>
              <a:ahLst/>
              <a:rect l="l" t="t" r="r" b="b"/>
              <a:pathLst>
                <a:path w="473" h="77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5" name="CustomShape 27"/>
            <p:cNvSpPr/>
            <p:nvPr/>
          </p:nvSpPr>
          <p:spPr>
            <a:xfrm>
              <a:off x="4035240" y="358920"/>
              <a:ext cx="127440" cy="23400"/>
            </a:xfrm>
            <a:custGeom>
              <a:avLst/>
              <a:gdLst/>
              <a:ahLst/>
              <a:rect l="l" t="t" r="r" b="b"/>
              <a:pathLst>
                <a:path w="531" h="74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6" name="CustomShape 28"/>
            <p:cNvSpPr/>
            <p:nvPr/>
          </p:nvSpPr>
          <p:spPr>
            <a:xfrm>
              <a:off x="3820680" y="1159200"/>
              <a:ext cx="151200" cy="36000"/>
            </a:xfrm>
            <a:custGeom>
              <a:avLst/>
              <a:gdLst/>
              <a:ahLst/>
              <a:rect l="l" t="t" r="r" b="b"/>
              <a:pathLst>
                <a:path w="629" h="113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7" name="CustomShape 29"/>
            <p:cNvSpPr/>
            <p:nvPr/>
          </p:nvSpPr>
          <p:spPr>
            <a:xfrm>
              <a:off x="3736800" y="334800"/>
              <a:ext cx="138240" cy="32760"/>
            </a:xfrm>
            <a:custGeom>
              <a:avLst/>
              <a:gdLst/>
              <a:ahLst/>
              <a:rect l="l" t="t" r="r" b="b"/>
              <a:pathLst>
                <a:path w="576" h="103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8" name="CustomShape 30"/>
            <p:cNvSpPr/>
            <p:nvPr/>
          </p:nvSpPr>
          <p:spPr>
            <a:xfrm>
              <a:off x="3593520" y="1171800"/>
              <a:ext cx="125280" cy="21240"/>
            </a:xfrm>
            <a:custGeom>
              <a:avLst/>
              <a:gdLst/>
              <a:ahLst/>
              <a:rect l="l" t="t" r="r" b="b"/>
              <a:pathLst>
                <a:path w="522" h="67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9" name="CustomShape 31"/>
            <p:cNvSpPr/>
            <p:nvPr/>
          </p:nvSpPr>
          <p:spPr>
            <a:xfrm>
              <a:off x="3440160" y="361440"/>
              <a:ext cx="122400" cy="18000"/>
            </a:xfrm>
            <a:custGeom>
              <a:avLst/>
              <a:gdLst/>
              <a:ahLst/>
              <a:rect l="l" t="t" r="r" b="b"/>
              <a:pathLst>
                <a:path w="510" h="57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0" name="CustomShape 32"/>
            <p:cNvSpPr/>
            <p:nvPr/>
          </p:nvSpPr>
          <p:spPr>
            <a:xfrm>
              <a:off x="3369960" y="1174680"/>
              <a:ext cx="108720" cy="15480"/>
            </a:xfrm>
            <a:custGeom>
              <a:avLst/>
              <a:gdLst/>
              <a:ahLst/>
              <a:rect l="l" t="t" r="r" b="b"/>
              <a:pathLst>
                <a:path w="453" h="49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1" name="CustomShape 33"/>
            <p:cNvSpPr/>
            <p:nvPr/>
          </p:nvSpPr>
          <p:spPr>
            <a:xfrm>
              <a:off x="3102120" y="342000"/>
              <a:ext cx="151920" cy="25200"/>
            </a:xfrm>
            <a:custGeom>
              <a:avLst/>
              <a:gdLst/>
              <a:ahLst/>
              <a:rect l="l" t="t" r="r" b="b"/>
              <a:pathLst>
                <a:path w="632" h="8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2" name="CustomShape 34"/>
            <p:cNvSpPr/>
            <p:nvPr/>
          </p:nvSpPr>
          <p:spPr>
            <a:xfrm>
              <a:off x="3079440" y="1159560"/>
              <a:ext cx="149040" cy="36000"/>
            </a:xfrm>
            <a:custGeom>
              <a:avLst/>
              <a:gdLst/>
              <a:ahLst/>
              <a:rect l="l" t="t" r="r" b="b"/>
              <a:pathLst>
                <a:path w="620" h="113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3" name="CustomShape 35"/>
            <p:cNvSpPr/>
            <p:nvPr/>
          </p:nvSpPr>
          <p:spPr>
            <a:xfrm>
              <a:off x="2781720" y="1426320"/>
              <a:ext cx="75240" cy="34560"/>
            </a:xfrm>
            <a:custGeom>
              <a:avLst/>
              <a:gdLst/>
              <a:ahLst/>
              <a:rect l="l" t="t" r="r" b="b"/>
              <a:pathLst>
                <a:path w="314" h="109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4" name="CustomShape 36"/>
            <p:cNvSpPr/>
            <p:nvPr/>
          </p:nvSpPr>
          <p:spPr>
            <a:xfrm>
              <a:off x="2697120" y="583920"/>
              <a:ext cx="87480" cy="19080"/>
            </a:xfrm>
            <a:custGeom>
              <a:avLst/>
              <a:gdLst/>
              <a:ahLst/>
              <a:rect l="l" t="t" r="r" b="b"/>
              <a:pathLst>
                <a:path w="364" h="61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5" name="CustomShape 37"/>
            <p:cNvSpPr/>
            <p:nvPr/>
          </p:nvSpPr>
          <p:spPr>
            <a:xfrm>
              <a:off x="2590920" y="1408680"/>
              <a:ext cx="113040" cy="24480"/>
            </a:xfrm>
            <a:custGeom>
              <a:avLst/>
              <a:gdLst/>
              <a:ahLst/>
              <a:rect l="l" t="t" r="r" b="b"/>
              <a:pathLst>
                <a:path w="471" h="78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6" name="CustomShape 38"/>
            <p:cNvSpPr/>
            <p:nvPr/>
          </p:nvSpPr>
          <p:spPr>
            <a:xfrm>
              <a:off x="2520720" y="568440"/>
              <a:ext cx="121320" cy="18720"/>
            </a:xfrm>
            <a:custGeom>
              <a:avLst/>
              <a:gdLst/>
              <a:ahLst/>
              <a:rect l="l" t="t" r="r" b="b"/>
              <a:pathLst>
                <a:path w="505" h="59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7" name="CustomShape 39"/>
            <p:cNvSpPr/>
            <p:nvPr/>
          </p:nvSpPr>
          <p:spPr>
            <a:xfrm>
              <a:off x="2363040" y="1425240"/>
              <a:ext cx="113400" cy="23400"/>
            </a:xfrm>
            <a:custGeom>
              <a:avLst/>
              <a:gdLst/>
              <a:ahLst/>
              <a:rect l="l" t="t" r="r" b="b"/>
              <a:pathLst>
                <a:path w="473" h="74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8" name="CustomShape 40"/>
            <p:cNvSpPr/>
            <p:nvPr/>
          </p:nvSpPr>
          <p:spPr>
            <a:xfrm>
              <a:off x="2287080" y="536040"/>
              <a:ext cx="155880" cy="42480"/>
            </a:xfrm>
            <a:custGeom>
              <a:avLst/>
              <a:gdLst/>
              <a:ahLst/>
              <a:rect l="l" t="t" r="r" b="b"/>
              <a:pathLst>
                <a:path w="648" h="134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29" name="TextShape 41"/>
          <p:cNvSpPr txBox="1"/>
          <p:nvPr/>
        </p:nvSpPr>
        <p:spPr>
          <a:xfrm>
            <a:off x="3114720" y="380520"/>
            <a:ext cx="2693520" cy="8413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ro-RO" sz="2800" spc="-1" strike="noStrike">
                <a:solidFill>
                  <a:srgbClr val="000000"/>
                </a:solidFill>
                <a:latin typeface="Gloria Hallelujah"/>
                <a:ea typeface="Gloria Hallelujah"/>
              </a:rPr>
              <a:t>The materials</a:t>
            </a:r>
            <a:endParaRPr b="0" lang="ro-RO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0" name="TextShape 42"/>
          <p:cNvSpPr txBox="1"/>
          <p:nvPr/>
        </p:nvSpPr>
        <p:spPr>
          <a:xfrm>
            <a:off x="2883600" y="1361880"/>
            <a:ext cx="3375360" cy="621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ro-RO" sz="1600" spc="-1" strike="noStrike">
                <a:solidFill>
                  <a:srgbClr val="000000"/>
                </a:solidFill>
                <a:latin typeface="Raleway Thin"/>
                <a:ea typeface="Raleway Thin"/>
              </a:rPr>
              <a:t>We went shopping and bought everything we needed.</a:t>
            </a:r>
            <a:endParaRPr b="0" lang="ro-RO" sz="1600" spc="-1" strike="noStrike">
              <a:latin typeface="Arial"/>
            </a:endParaRPr>
          </a:p>
        </p:txBody>
      </p:sp>
      <p:grpSp>
        <p:nvGrpSpPr>
          <p:cNvPr id="1131" name="Group 43"/>
          <p:cNvGrpSpPr/>
          <p:nvPr/>
        </p:nvGrpSpPr>
        <p:grpSpPr>
          <a:xfrm>
            <a:off x="7740720" y="723960"/>
            <a:ext cx="379800" cy="352800"/>
            <a:chOff x="7740720" y="723960"/>
            <a:chExt cx="379800" cy="352800"/>
          </a:xfrm>
        </p:grpSpPr>
        <p:sp>
          <p:nvSpPr>
            <p:cNvPr id="1132" name="CustomShape 44"/>
            <p:cNvSpPr/>
            <p:nvPr/>
          </p:nvSpPr>
          <p:spPr>
            <a:xfrm rot="1489200">
              <a:off x="7798320" y="806760"/>
              <a:ext cx="259920" cy="201600"/>
            </a:xfrm>
            <a:custGeom>
              <a:avLst/>
              <a:gdLst/>
              <a:ahLst/>
              <a:rect l="l" t="t" r="r" b="b"/>
              <a:pathLst>
                <a:path w="8078" h="6269">
                  <a:moveTo>
                    <a:pt x="4337" y="0"/>
                  </a:moveTo>
                  <a:cubicBezTo>
                    <a:pt x="3651" y="1492"/>
                    <a:pt x="2908" y="2951"/>
                    <a:pt x="2100" y="4380"/>
                  </a:cubicBezTo>
                  <a:cubicBezTo>
                    <a:pt x="2053" y="4464"/>
                    <a:pt x="1953" y="4515"/>
                    <a:pt x="1857" y="4515"/>
                  </a:cubicBezTo>
                  <a:cubicBezTo>
                    <a:pt x="1790" y="4515"/>
                    <a:pt x="1724" y="4490"/>
                    <a:pt x="1679" y="4436"/>
                  </a:cubicBezTo>
                  <a:cubicBezTo>
                    <a:pt x="1137" y="3784"/>
                    <a:pt x="571" y="3156"/>
                    <a:pt x="1" y="2533"/>
                  </a:cubicBezTo>
                  <a:lnTo>
                    <a:pt x="1" y="2533"/>
                  </a:lnTo>
                  <a:cubicBezTo>
                    <a:pt x="211" y="3701"/>
                    <a:pt x="408" y="4872"/>
                    <a:pt x="511" y="6059"/>
                  </a:cubicBezTo>
                  <a:cubicBezTo>
                    <a:pt x="518" y="6120"/>
                    <a:pt x="490" y="6167"/>
                    <a:pt x="448" y="6202"/>
                  </a:cubicBezTo>
                  <a:cubicBezTo>
                    <a:pt x="1386" y="6050"/>
                    <a:pt x="2388" y="5987"/>
                    <a:pt x="3401" y="5987"/>
                  </a:cubicBezTo>
                  <a:cubicBezTo>
                    <a:pt x="4773" y="5987"/>
                    <a:pt x="6164" y="6102"/>
                    <a:pt x="7438" y="6269"/>
                  </a:cubicBezTo>
                  <a:cubicBezTo>
                    <a:pt x="7651" y="4923"/>
                    <a:pt x="7923" y="3604"/>
                    <a:pt x="8077" y="2253"/>
                  </a:cubicBezTo>
                  <a:lnTo>
                    <a:pt x="8077" y="2253"/>
                  </a:lnTo>
                  <a:cubicBezTo>
                    <a:pt x="7491" y="2923"/>
                    <a:pt x="6960" y="3629"/>
                    <a:pt x="6482" y="4387"/>
                  </a:cubicBezTo>
                  <a:cubicBezTo>
                    <a:pt x="6425" y="4477"/>
                    <a:pt x="6340" y="4518"/>
                    <a:pt x="6255" y="4518"/>
                  </a:cubicBezTo>
                  <a:cubicBezTo>
                    <a:pt x="6142" y="4518"/>
                    <a:pt x="6029" y="4445"/>
                    <a:pt x="5981" y="4320"/>
                  </a:cubicBezTo>
                  <a:cubicBezTo>
                    <a:pt x="5434" y="2881"/>
                    <a:pt x="4884" y="1440"/>
                    <a:pt x="4337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3" name="CustomShape 45"/>
            <p:cNvSpPr/>
            <p:nvPr/>
          </p:nvSpPr>
          <p:spPr>
            <a:xfrm rot="1489200">
              <a:off x="7778880" y="776160"/>
              <a:ext cx="303480" cy="248400"/>
            </a:xfrm>
            <a:custGeom>
              <a:avLst/>
              <a:gdLst/>
              <a:ahLst/>
              <a:rect l="l" t="t" r="r" b="b"/>
              <a:pathLst>
                <a:path w="9430" h="7719">
                  <a:moveTo>
                    <a:pt x="5048" y="968"/>
                  </a:moveTo>
                  <a:cubicBezTo>
                    <a:pt x="5595" y="2409"/>
                    <a:pt x="6145" y="3849"/>
                    <a:pt x="6692" y="5288"/>
                  </a:cubicBezTo>
                  <a:cubicBezTo>
                    <a:pt x="6740" y="5413"/>
                    <a:pt x="6852" y="5486"/>
                    <a:pt x="6965" y="5486"/>
                  </a:cubicBezTo>
                  <a:cubicBezTo>
                    <a:pt x="7050" y="5486"/>
                    <a:pt x="7135" y="5445"/>
                    <a:pt x="7193" y="5355"/>
                  </a:cubicBezTo>
                  <a:cubicBezTo>
                    <a:pt x="7671" y="4597"/>
                    <a:pt x="8202" y="3891"/>
                    <a:pt x="8788" y="3221"/>
                  </a:cubicBezTo>
                  <a:lnTo>
                    <a:pt x="8788" y="3221"/>
                  </a:lnTo>
                  <a:cubicBezTo>
                    <a:pt x="8634" y="4573"/>
                    <a:pt x="8362" y="5891"/>
                    <a:pt x="8149" y="7237"/>
                  </a:cubicBezTo>
                  <a:cubicBezTo>
                    <a:pt x="6874" y="7071"/>
                    <a:pt x="5482" y="6955"/>
                    <a:pt x="4108" y="6955"/>
                  </a:cubicBezTo>
                  <a:cubicBezTo>
                    <a:pt x="3097" y="6955"/>
                    <a:pt x="2096" y="7018"/>
                    <a:pt x="1159" y="7170"/>
                  </a:cubicBezTo>
                  <a:cubicBezTo>
                    <a:pt x="1201" y="7135"/>
                    <a:pt x="1229" y="7088"/>
                    <a:pt x="1221" y="7027"/>
                  </a:cubicBezTo>
                  <a:cubicBezTo>
                    <a:pt x="1118" y="5840"/>
                    <a:pt x="921" y="4669"/>
                    <a:pt x="712" y="3501"/>
                  </a:cubicBezTo>
                  <a:lnTo>
                    <a:pt x="712" y="3501"/>
                  </a:lnTo>
                  <a:cubicBezTo>
                    <a:pt x="1282" y="4124"/>
                    <a:pt x="1847" y="4752"/>
                    <a:pt x="2390" y="5404"/>
                  </a:cubicBezTo>
                  <a:cubicBezTo>
                    <a:pt x="2435" y="5458"/>
                    <a:pt x="2501" y="5483"/>
                    <a:pt x="2568" y="5483"/>
                  </a:cubicBezTo>
                  <a:cubicBezTo>
                    <a:pt x="2664" y="5483"/>
                    <a:pt x="2764" y="5432"/>
                    <a:pt x="2811" y="5348"/>
                  </a:cubicBezTo>
                  <a:cubicBezTo>
                    <a:pt x="3619" y="3919"/>
                    <a:pt x="4362" y="2460"/>
                    <a:pt x="5048" y="968"/>
                  </a:cubicBezTo>
                  <a:close/>
                  <a:moveTo>
                    <a:pt x="5038" y="0"/>
                  </a:moveTo>
                  <a:cubicBezTo>
                    <a:pt x="4956" y="0"/>
                    <a:pt x="4878" y="39"/>
                    <a:pt x="4835" y="134"/>
                  </a:cubicBezTo>
                  <a:cubicBezTo>
                    <a:pt x="4134" y="1704"/>
                    <a:pt x="3364" y="3239"/>
                    <a:pt x="2531" y="4743"/>
                  </a:cubicBezTo>
                  <a:cubicBezTo>
                    <a:pt x="1871" y="3967"/>
                    <a:pt x="1189" y="3207"/>
                    <a:pt x="479" y="2478"/>
                  </a:cubicBezTo>
                  <a:cubicBezTo>
                    <a:pt x="426" y="2424"/>
                    <a:pt x="364" y="2400"/>
                    <a:pt x="303" y="2400"/>
                  </a:cubicBezTo>
                  <a:cubicBezTo>
                    <a:pt x="147" y="2400"/>
                    <a:pt x="0" y="2554"/>
                    <a:pt x="42" y="2732"/>
                  </a:cubicBezTo>
                  <a:cubicBezTo>
                    <a:pt x="377" y="4168"/>
                    <a:pt x="592" y="5625"/>
                    <a:pt x="839" y="7080"/>
                  </a:cubicBezTo>
                  <a:cubicBezTo>
                    <a:pt x="851" y="7146"/>
                    <a:pt x="897" y="7186"/>
                    <a:pt x="952" y="7204"/>
                  </a:cubicBezTo>
                  <a:cubicBezTo>
                    <a:pt x="781" y="7246"/>
                    <a:pt x="847" y="7486"/>
                    <a:pt x="1002" y="7502"/>
                  </a:cubicBezTo>
                  <a:cubicBezTo>
                    <a:pt x="1567" y="7565"/>
                    <a:pt x="2141" y="7579"/>
                    <a:pt x="2715" y="7579"/>
                  </a:cubicBezTo>
                  <a:cubicBezTo>
                    <a:pt x="3178" y="7579"/>
                    <a:pt x="3643" y="7570"/>
                    <a:pt x="4104" y="7570"/>
                  </a:cubicBezTo>
                  <a:cubicBezTo>
                    <a:pt x="4286" y="7570"/>
                    <a:pt x="4467" y="7572"/>
                    <a:pt x="4648" y="7576"/>
                  </a:cubicBezTo>
                  <a:cubicBezTo>
                    <a:pt x="5863" y="7601"/>
                    <a:pt x="7078" y="7714"/>
                    <a:pt x="8292" y="7719"/>
                  </a:cubicBezTo>
                  <a:cubicBezTo>
                    <a:pt x="8419" y="7719"/>
                    <a:pt x="8500" y="7613"/>
                    <a:pt x="8516" y="7504"/>
                  </a:cubicBezTo>
                  <a:cubicBezTo>
                    <a:pt x="8555" y="7476"/>
                    <a:pt x="8590" y="7438"/>
                    <a:pt x="8609" y="7378"/>
                  </a:cubicBezTo>
                  <a:cubicBezTo>
                    <a:pt x="9121" y="5802"/>
                    <a:pt x="9292" y="4078"/>
                    <a:pt x="9416" y="2432"/>
                  </a:cubicBezTo>
                  <a:cubicBezTo>
                    <a:pt x="9429" y="2268"/>
                    <a:pt x="9281" y="2162"/>
                    <a:pt x="9135" y="2162"/>
                  </a:cubicBezTo>
                  <a:cubicBezTo>
                    <a:pt x="9066" y="2162"/>
                    <a:pt x="8998" y="2185"/>
                    <a:pt x="8948" y="2237"/>
                  </a:cubicBezTo>
                  <a:cubicBezTo>
                    <a:pt x="8233" y="2981"/>
                    <a:pt x="7597" y="3776"/>
                    <a:pt x="7022" y="4625"/>
                  </a:cubicBezTo>
                  <a:cubicBezTo>
                    <a:pt x="6459" y="3150"/>
                    <a:pt x="5895" y="1674"/>
                    <a:pt x="5334" y="199"/>
                  </a:cubicBezTo>
                  <a:cubicBezTo>
                    <a:pt x="5290" y="85"/>
                    <a:pt x="5159" y="0"/>
                    <a:pt x="50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34" name="Group 46"/>
          <p:cNvGrpSpPr/>
          <p:nvPr/>
        </p:nvGrpSpPr>
        <p:grpSpPr>
          <a:xfrm>
            <a:off x="713160" y="4691160"/>
            <a:ext cx="7725960" cy="369360"/>
            <a:chOff x="713160" y="4691160"/>
            <a:chExt cx="7725960" cy="369360"/>
          </a:xfrm>
        </p:grpSpPr>
        <p:sp>
          <p:nvSpPr>
            <p:cNvPr id="1135" name="CustomShape 47"/>
            <p:cNvSpPr/>
            <p:nvPr/>
          </p:nvSpPr>
          <p:spPr>
            <a:xfrm>
              <a:off x="713160" y="4691160"/>
              <a:ext cx="7725960" cy="369360"/>
            </a:xfrm>
            <a:custGeom>
              <a:avLst/>
              <a:gdLst/>
              <a:ahLst/>
              <a:rect l="l" t="t" r="r" b="b"/>
              <a:pathLst>
                <a:path w="327323" h="15668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8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6" name="CustomShape 48"/>
            <p:cNvSpPr/>
            <p:nvPr/>
          </p:nvSpPr>
          <p:spPr>
            <a:xfrm>
              <a:off x="7976160" y="4790520"/>
              <a:ext cx="235800" cy="18036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8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7" name="CustomShape 49"/>
            <p:cNvSpPr/>
            <p:nvPr/>
          </p:nvSpPr>
          <p:spPr>
            <a:xfrm flipH="1">
              <a:off x="832680" y="4790520"/>
              <a:ext cx="235800" cy="18036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8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8" name="CustomShape 50"/>
            <p:cNvSpPr/>
            <p:nvPr/>
          </p:nvSpPr>
          <p:spPr>
            <a:xfrm>
              <a:off x="4404960" y="4772880"/>
              <a:ext cx="235440" cy="204480"/>
            </a:xfrm>
            <a:custGeom>
              <a:avLst/>
              <a:gdLst/>
              <a:ahLst/>
              <a:rect l="l" t="t" r="r" b="b"/>
              <a:pathLst>
                <a:path w="12654" h="10989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8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139" name="Picture 1" descr=""/>
          <p:cNvPicPr/>
          <p:nvPr/>
        </p:nvPicPr>
        <p:blipFill>
          <a:blip r:embed="rId1"/>
          <a:stretch/>
        </p:blipFill>
        <p:spPr>
          <a:xfrm>
            <a:off x="2715840" y="2100600"/>
            <a:ext cx="3561840" cy="234936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  <p:timing>
    <p:tnLst>
      <p:par>
        <p:cTn id="347" dur="indefinite" restart="never" nodeType="tmRoot">
          <p:childTnLst>
            <p:seq>
              <p:cTn id="348" dur="indefinite" nodeType="mainSeq">
                <p:childTnLst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357" dur="500"/>
                                        <p:tgtEl>
                                          <p:spTgt spid="1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362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0" name="Group 1"/>
          <p:cNvGrpSpPr/>
          <p:nvPr/>
        </p:nvGrpSpPr>
        <p:grpSpPr>
          <a:xfrm>
            <a:off x="2857320" y="754560"/>
            <a:ext cx="3429720" cy="605880"/>
            <a:chOff x="2857320" y="754560"/>
            <a:chExt cx="3429720" cy="605880"/>
          </a:xfrm>
        </p:grpSpPr>
        <p:sp>
          <p:nvSpPr>
            <p:cNvPr id="1141" name="CustomShape 2"/>
            <p:cNvSpPr/>
            <p:nvPr/>
          </p:nvSpPr>
          <p:spPr>
            <a:xfrm>
              <a:off x="2857320" y="754560"/>
              <a:ext cx="3429720" cy="605880"/>
            </a:xfrm>
            <a:custGeom>
              <a:avLst/>
              <a:gdLst/>
              <a:ahLst/>
              <a:rect l="l" t="t" r="r" b="b"/>
              <a:pathLst>
                <a:path w="56174" h="12085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2" name="CustomShape 3"/>
            <p:cNvSpPr/>
            <p:nvPr/>
          </p:nvSpPr>
          <p:spPr>
            <a:xfrm>
              <a:off x="5914080" y="862920"/>
              <a:ext cx="342360" cy="52560"/>
            </a:xfrm>
            <a:custGeom>
              <a:avLst/>
              <a:gdLst/>
              <a:ahLst/>
              <a:rect l="l" t="t" r="r" b="b"/>
              <a:pathLst>
                <a:path w="5613" h="1055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3" name="CustomShape 4"/>
            <p:cNvSpPr/>
            <p:nvPr/>
          </p:nvSpPr>
          <p:spPr>
            <a:xfrm>
              <a:off x="5808600" y="1273320"/>
              <a:ext cx="444240" cy="66240"/>
            </a:xfrm>
            <a:custGeom>
              <a:avLst/>
              <a:gdLst/>
              <a:ahLst/>
              <a:rect l="l" t="t" r="r" b="b"/>
              <a:pathLst>
                <a:path w="7284" h="1331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4" name="CustomShape 5"/>
            <p:cNvSpPr/>
            <p:nvPr/>
          </p:nvSpPr>
          <p:spPr>
            <a:xfrm>
              <a:off x="5866920" y="911520"/>
              <a:ext cx="357840" cy="379440"/>
            </a:xfrm>
            <a:custGeom>
              <a:avLst/>
              <a:gdLst/>
              <a:ahLst/>
              <a:rect l="l" t="t" r="r" b="b"/>
              <a:pathLst>
                <a:path w="5866" h="7576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5" name="CustomShape 6"/>
            <p:cNvSpPr/>
            <p:nvPr/>
          </p:nvSpPr>
          <p:spPr>
            <a:xfrm>
              <a:off x="3324600" y="1177200"/>
              <a:ext cx="2585880" cy="66600"/>
            </a:xfrm>
            <a:custGeom>
              <a:avLst/>
              <a:gdLst/>
              <a:ahLst/>
              <a:rect l="l" t="t" r="r" b="b"/>
              <a:pathLst>
                <a:path w="42355" h="1335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6" name="CustomShape 7"/>
            <p:cNvSpPr/>
            <p:nvPr/>
          </p:nvSpPr>
          <p:spPr>
            <a:xfrm>
              <a:off x="3332520" y="821880"/>
              <a:ext cx="2574000" cy="366480"/>
            </a:xfrm>
            <a:custGeom>
              <a:avLst/>
              <a:gdLst/>
              <a:ahLst/>
              <a:rect l="l" t="t" r="r" b="b"/>
              <a:pathLst>
                <a:path w="42160" h="7318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7" name="CustomShape 8"/>
            <p:cNvSpPr/>
            <p:nvPr/>
          </p:nvSpPr>
          <p:spPr>
            <a:xfrm>
              <a:off x="3324600" y="767520"/>
              <a:ext cx="2561400" cy="64080"/>
            </a:xfrm>
            <a:custGeom>
              <a:avLst/>
              <a:gdLst/>
              <a:ahLst/>
              <a:rect l="l" t="t" r="r" b="b"/>
              <a:pathLst>
                <a:path w="41956" h="1285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8" name="CustomShape 9"/>
            <p:cNvSpPr/>
            <p:nvPr/>
          </p:nvSpPr>
          <p:spPr>
            <a:xfrm>
              <a:off x="5796000" y="1247400"/>
              <a:ext cx="83160" cy="67680"/>
            </a:xfrm>
            <a:custGeom>
              <a:avLst/>
              <a:gdLst/>
              <a:ahLst/>
              <a:rect l="l" t="t" r="r" b="b"/>
              <a:pathLst>
                <a:path w="1369" h="1358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9" name="CustomShape 10"/>
            <p:cNvSpPr/>
            <p:nvPr/>
          </p:nvSpPr>
          <p:spPr>
            <a:xfrm>
              <a:off x="3335400" y="1258920"/>
              <a:ext cx="135720" cy="74520"/>
            </a:xfrm>
            <a:custGeom>
              <a:avLst/>
              <a:gdLst/>
              <a:ahLst/>
              <a:rect l="l" t="t" r="r" b="b"/>
              <a:pathLst>
                <a:path w="2228" h="1493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0" name="CustomShape 11"/>
            <p:cNvSpPr/>
            <p:nvPr/>
          </p:nvSpPr>
          <p:spPr>
            <a:xfrm>
              <a:off x="2884680" y="1298880"/>
              <a:ext cx="554040" cy="44640"/>
            </a:xfrm>
            <a:custGeom>
              <a:avLst/>
              <a:gdLst/>
              <a:ahLst/>
              <a:rect l="l" t="t" r="r" b="b"/>
              <a:pathLst>
                <a:path w="9078" h="894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1" name="CustomShape 12"/>
            <p:cNvSpPr/>
            <p:nvPr/>
          </p:nvSpPr>
          <p:spPr>
            <a:xfrm>
              <a:off x="2922840" y="872640"/>
              <a:ext cx="428760" cy="418320"/>
            </a:xfrm>
            <a:custGeom>
              <a:avLst/>
              <a:gdLst/>
              <a:ahLst/>
              <a:rect l="l" t="t" r="r" b="b"/>
              <a:pathLst>
                <a:path w="7029" h="8351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52" name="TextShape 13"/>
          <p:cNvSpPr txBox="1"/>
          <p:nvPr/>
        </p:nvSpPr>
        <p:spPr>
          <a:xfrm>
            <a:off x="2715840" y="758880"/>
            <a:ext cx="3712320" cy="5756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 algn="ctr">
              <a:lnSpc>
                <a:spcPct val="100000"/>
              </a:lnSpc>
            </a:pPr>
            <a:r>
              <a:rPr b="0" lang="ro-RO" sz="2100" spc="-1" strike="noStrike">
                <a:solidFill>
                  <a:srgbClr val="000000"/>
                </a:solidFill>
                <a:latin typeface="Gloria Hallelujah"/>
                <a:ea typeface="Gloria Hallelujah"/>
              </a:rPr>
              <a:t>The production</a:t>
            </a:r>
            <a:endParaRPr b="0" lang="ro-RO" sz="21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53" name="Group 14"/>
          <p:cNvGrpSpPr/>
          <p:nvPr/>
        </p:nvGrpSpPr>
        <p:grpSpPr>
          <a:xfrm>
            <a:off x="906840" y="2580840"/>
            <a:ext cx="254880" cy="855720"/>
            <a:chOff x="906840" y="2580840"/>
            <a:chExt cx="254880" cy="855720"/>
          </a:xfrm>
        </p:grpSpPr>
        <p:sp>
          <p:nvSpPr>
            <p:cNvPr id="1154" name="CustomShape 15"/>
            <p:cNvSpPr/>
            <p:nvPr/>
          </p:nvSpPr>
          <p:spPr>
            <a:xfrm rot="5400000">
              <a:off x="915840" y="3355920"/>
              <a:ext cx="58680" cy="53280"/>
            </a:xfrm>
            <a:custGeom>
              <a:avLst/>
              <a:gdLst/>
              <a:ahLst/>
              <a:rect l="l" t="t" r="r" b="b"/>
              <a:pathLst>
                <a:path w="2363" h="2152">
                  <a:moveTo>
                    <a:pt x="733" y="0"/>
                  </a:moveTo>
                  <a:cubicBezTo>
                    <a:pt x="102" y="501"/>
                    <a:pt x="1" y="1473"/>
                    <a:pt x="509" y="2100"/>
                  </a:cubicBezTo>
                  <a:cubicBezTo>
                    <a:pt x="1128" y="2118"/>
                    <a:pt x="1744" y="2134"/>
                    <a:pt x="2363" y="2152"/>
                  </a:cubicBezTo>
                  <a:cubicBezTo>
                    <a:pt x="1790" y="1468"/>
                    <a:pt x="1253" y="741"/>
                    <a:pt x="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5" name="CustomShape 16"/>
            <p:cNvSpPr/>
            <p:nvPr/>
          </p:nvSpPr>
          <p:spPr>
            <a:xfrm rot="5400000">
              <a:off x="1076040" y="3190320"/>
              <a:ext cx="91080" cy="58680"/>
            </a:xfrm>
            <a:custGeom>
              <a:avLst/>
              <a:gdLst/>
              <a:ahLst/>
              <a:rect l="l" t="t" r="r" b="b"/>
              <a:pathLst>
                <a:path w="3651" h="2361">
                  <a:moveTo>
                    <a:pt x="3362" y="1"/>
                  </a:moveTo>
                  <a:cubicBezTo>
                    <a:pt x="2533" y="7"/>
                    <a:pt x="1706" y="15"/>
                    <a:pt x="881" y="19"/>
                  </a:cubicBezTo>
                  <a:cubicBezTo>
                    <a:pt x="0" y="816"/>
                    <a:pt x="537" y="2319"/>
                    <a:pt x="1762" y="2360"/>
                  </a:cubicBezTo>
                  <a:cubicBezTo>
                    <a:pt x="1784" y="2360"/>
                    <a:pt x="1805" y="2361"/>
                    <a:pt x="1826" y="2361"/>
                  </a:cubicBezTo>
                  <a:cubicBezTo>
                    <a:pt x="3068" y="2361"/>
                    <a:pt x="3650" y="1088"/>
                    <a:pt x="33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6" name="CustomShape 17"/>
            <p:cNvSpPr/>
            <p:nvPr/>
          </p:nvSpPr>
          <p:spPr>
            <a:xfrm rot="5400000">
              <a:off x="1051560" y="3315240"/>
              <a:ext cx="73080" cy="60840"/>
            </a:xfrm>
            <a:custGeom>
              <a:avLst/>
              <a:gdLst/>
              <a:ahLst/>
              <a:rect l="l" t="t" r="r" b="b"/>
              <a:pathLst>
                <a:path w="2940" h="2452">
                  <a:moveTo>
                    <a:pt x="1613" y="1"/>
                  </a:moveTo>
                  <a:cubicBezTo>
                    <a:pt x="1320" y="1"/>
                    <a:pt x="1030" y="96"/>
                    <a:pt x="774" y="321"/>
                  </a:cubicBezTo>
                  <a:cubicBezTo>
                    <a:pt x="0" y="1004"/>
                    <a:pt x="374" y="2205"/>
                    <a:pt x="1418" y="2283"/>
                  </a:cubicBezTo>
                  <a:cubicBezTo>
                    <a:pt x="1513" y="2290"/>
                    <a:pt x="1549" y="2366"/>
                    <a:pt x="1533" y="2434"/>
                  </a:cubicBezTo>
                  <a:cubicBezTo>
                    <a:pt x="1575" y="2442"/>
                    <a:pt x="1619" y="2448"/>
                    <a:pt x="1660" y="2452"/>
                  </a:cubicBezTo>
                  <a:cubicBezTo>
                    <a:pt x="2052" y="1831"/>
                    <a:pt x="2487" y="1228"/>
                    <a:pt x="2939" y="639"/>
                  </a:cubicBezTo>
                  <a:cubicBezTo>
                    <a:pt x="2596" y="267"/>
                    <a:pt x="2102" y="1"/>
                    <a:pt x="1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7" name="CustomShape 18"/>
            <p:cNvSpPr/>
            <p:nvPr/>
          </p:nvSpPr>
          <p:spPr>
            <a:xfrm rot="5400000">
              <a:off x="914040" y="3198960"/>
              <a:ext cx="88200" cy="71640"/>
            </a:xfrm>
            <a:custGeom>
              <a:avLst/>
              <a:gdLst/>
              <a:ahLst/>
              <a:rect l="l" t="t" r="r" b="b"/>
              <a:pathLst>
                <a:path w="3541" h="2880">
                  <a:moveTo>
                    <a:pt x="1880" y="0"/>
                  </a:moveTo>
                  <a:cubicBezTo>
                    <a:pt x="1825" y="0"/>
                    <a:pt x="1770" y="3"/>
                    <a:pt x="1714" y="10"/>
                  </a:cubicBezTo>
                  <a:cubicBezTo>
                    <a:pt x="72" y="204"/>
                    <a:pt x="1" y="2495"/>
                    <a:pt x="1611" y="2797"/>
                  </a:cubicBezTo>
                  <a:cubicBezTo>
                    <a:pt x="1647" y="2803"/>
                    <a:pt x="1668" y="2833"/>
                    <a:pt x="1677" y="2868"/>
                  </a:cubicBezTo>
                  <a:cubicBezTo>
                    <a:pt x="1941" y="2871"/>
                    <a:pt x="2201" y="2875"/>
                    <a:pt x="2464" y="2879"/>
                  </a:cubicBezTo>
                  <a:cubicBezTo>
                    <a:pt x="3094" y="2545"/>
                    <a:pt x="3541" y="1882"/>
                    <a:pt x="3347" y="1139"/>
                  </a:cubicBezTo>
                  <a:cubicBezTo>
                    <a:pt x="3176" y="472"/>
                    <a:pt x="2551" y="0"/>
                    <a:pt x="18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8" name="CustomShape 19"/>
            <p:cNvSpPr/>
            <p:nvPr/>
          </p:nvSpPr>
          <p:spPr>
            <a:xfrm rot="5400000">
              <a:off x="896040" y="2973960"/>
              <a:ext cx="108000" cy="53640"/>
            </a:xfrm>
            <a:custGeom>
              <a:avLst/>
              <a:gdLst/>
              <a:ahLst/>
              <a:rect l="l" t="t" r="r" b="b"/>
              <a:pathLst>
                <a:path w="4341" h="2156">
                  <a:moveTo>
                    <a:pt x="2173" y="0"/>
                  </a:moveTo>
                  <a:cubicBezTo>
                    <a:pt x="2152" y="0"/>
                    <a:pt x="2131" y="1"/>
                    <a:pt x="2110" y="1"/>
                  </a:cubicBezTo>
                  <a:cubicBezTo>
                    <a:pt x="951" y="39"/>
                    <a:pt x="106" y="1061"/>
                    <a:pt x="0" y="2156"/>
                  </a:cubicBezTo>
                  <a:cubicBezTo>
                    <a:pt x="714" y="2152"/>
                    <a:pt x="1430" y="2144"/>
                    <a:pt x="2143" y="2142"/>
                  </a:cubicBezTo>
                  <a:cubicBezTo>
                    <a:pt x="2358" y="2141"/>
                    <a:pt x="2573" y="2141"/>
                    <a:pt x="2788" y="2141"/>
                  </a:cubicBezTo>
                  <a:cubicBezTo>
                    <a:pt x="3306" y="2141"/>
                    <a:pt x="3823" y="2143"/>
                    <a:pt x="4341" y="2144"/>
                  </a:cubicBezTo>
                  <a:cubicBezTo>
                    <a:pt x="4327" y="2122"/>
                    <a:pt x="4315" y="2094"/>
                    <a:pt x="4313" y="2061"/>
                  </a:cubicBezTo>
                  <a:cubicBezTo>
                    <a:pt x="4209" y="971"/>
                    <a:pt x="3308" y="0"/>
                    <a:pt x="2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9" name="CustomShape 20"/>
            <p:cNvSpPr/>
            <p:nvPr/>
          </p:nvSpPr>
          <p:spPr>
            <a:xfrm rot="5400000">
              <a:off x="1005120" y="3087360"/>
              <a:ext cx="64440" cy="62640"/>
            </a:xfrm>
            <a:custGeom>
              <a:avLst/>
              <a:gdLst/>
              <a:ahLst/>
              <a:rect l="l" t="t" r="r" b="b"/>
              <a:pathLst>
                <a:path w="2590" h="2523">
                  <a:moveTo>
                    <a:pt x="1139" y="1"/>
                  </a:moveTo>
                  <a:cubicBezTo>
                    <a:pt x="1083" y="1"/>
                    <a:pt x="1027" y="4"/>
                    <a:pt x="972" y="11"/>
                  </a:cubicBezTo>
                  <a:cubicBezTo>
                    <a:pt x="961" y="27"/>
                    <a:pt x="947" y="43"/>
                    <a:pt x="924" y="55"/>
                  </a:cubicBezTo>
                  <a:cubicBezTo>
                    <a:pt x="347" y="353"/>
                    <a:pt x="1" y="930"/>
                    <a:pt x="111" y="1593"/>
                  </a:cubicBezTo>
                  <a:cubicBezTo>
                    <a:pt x="209" y="2168"/>
                    <a:pt x="678" y="2522"/>
                    <a:pt x="1234" y="2522"/>
                  </a:cubicBezTo>
                  <a:cubicBezTo>
                    <a:pt x="1281" y="2522"/>
                    <a:pt x="1329" y="2520"/>
                    <a:pt x="1377" y="2514"/>
                  </a:cubicBezTo>
                  <a:cubicBezTo>
                    <a:pt x="1984" y="2447"/>
                    <a:pt x="2589" y="1988"/>
                    <a:pt x="2582" y="1332"/>
                  </a:cubicBezTo>
                  <a:cubicBezTo>
                    <a:pt x="2573" y="587"/>
                    <a:pt x="1852" y="1"/>
                    <a:pt x="1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0" name="CustomShape 21"/>
            <p:cNvSpPr/>
            <p:nvPr/>
          </p:nvSpPr>
          <p:spPr>
            <a:xfrm rot="5400000">
              <a:off x="1086840" y="3026520"/>
              <a:ext cx="87120" cy="38520"/>
            </a:xfrm>
            <a:custGeom>
              <a:avLst/>
              <a:gdLst/>
              <a:ahLst/>
              <a:rect l="l" t="t" r="r" b="b"/>
              <a:pathLst>
                <a:path w="3500" h="1559">
                  <a:moveTo>
                    <a:pt x="3499" y="0"/>
                  </a:moveTo>
                  <a:lnTo>
                    <a:pt x="3499" y="0"/>
                  </a:lnTo>
                  <a:cubicBezTo>
                    <a:pt x="2442" y="8"/>
                    <a:pt x="1386" y="14"/>
                    <a:pt x="329" y="21"/>
                  </a:cubicBezTo>
                  <a:cubicBezTo>
                    <a:pt x="221" y="21"/>
                    <a:pt x="110" y="21"/>
                    <a:pt x="1" y="24"/>
                  </a:cubicBezTo>
                  <a:cubicBezTo>
                    <a:pt x="187" y="844"/>
                    <a:pt x="887" y="1558"/>
                    <a:pt x="1767" y="1558"/>
                  </a:cubicBezTo>
                  <a:cubicBezTo>
                    <a:pt x="1793" y="1558"/>
                    <a:pt x="1819" y="1558"/>
                    <a:pt x="1846" y="1557"/>
                  </a:cubicBezTo>
                  <a:cubicBezTo>
                    <a:pt x="2818" y="1508"/>
                    <a:pt x="3215" y="781"/>
                    <a:pt x="34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1" name="CustomShape 22"/>
            <p:cNvSpPr/>
            <p:nvPr/>
          </p:nvSpPr>
          <p:spPr>
            <a:xfrm rot="5400000">
              <a:off x="1012320" y="2895840"/>
              <a:ext cx="91800" cy="70200"/>
            </a:xfrm>
            <a:custGeom>
              <a:avLst/>
              <a:gdLst/>
              <a:ahLst/>
              <a:rect l="l" t="t" r="r" b="b"/>
              <a:pathLst>
                <a:path w="3684" h="2824">
                  <a:moveTo>
                    <a:pt x="1712" y="0"/>
                  </a:moveTo>
                  <a:cubicBezTo>
                    <a:pt x="1615" y="0"/>
                    <a:pt x="1517" y="6"/>
                    <a:pt x="1418" y="15"/>
                  </a:cubicBezTo>
                  <a:cubicBezTo>
                    <a:pt x="1421" y="18"/>
                    <a:pt x="1425" y="18"/>
                    <a:pt x="1429" y="20"/>
                  </a:cubicBezTo>
                  <a:cubicBezTo>
                    <a:pt x="1501" y="54"/>
                    <a:pt x="1459" y="162"/>
                    <a:pt x="1389" y="162"/>
                  </a:cubicBezTo>
                  <a:cubicBezTo>
                    <a:pt x="1383" y="162"/>
                    <a:pt x="1376" y="161"/>
                    <a:pt x="1369" y="159"/>
                  </a:cubicBezTo>
                  <a:cubicBezTo>
                    <a:pt x="1258" y="126"/>
                    <a:pt x="1156" y="110"/>
                    <a:pt x="1062" y="110"/>
                  </a:cubicBezTo>
                  <a:cubicBezTo>
                    <a:pt x="156" y="110"/>
                    <a:pt x="0" y="1519"/>
                    <a:pt x="355" y="2137"/>
                  </a:cubicBezTo>
                  <a:cubicBezTo>
                    <a:pt x="625" y="2606"/>
                    <a:pt x="1106" y="2823"/>
                    <a:pt x="1604" y="2823"/>
                  </a:cubicBezTo>
                  <a:cubicBezTo>
                    <a:pt x="1840" y="2823"/>
                    <a:pt x="2080" y="2774"/>
                    <a:pt x="2304" y="2680"/>
                  </a:cubicBezTo>
                  <a:cubicBezTo>
                    <a:pt x="3168" y="2318"/>
                    <a:pt x="3683" y="1234"/>
                    <a:pt x="2946" y="480"/>
                  </a:cubicBezTo>
                  <a:cubicBezTo>
                    <a:pt x="2597" y="119"/>
                    <a:pt x="2163" y="0"/>
                    <a:pt x="17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2" name="CustomShape 23"/>
            <p:cNvSpPr/>
            <p:nvPr/>
          </p:nvSpPr>
          <p:spPr>
            <a:xfrm rot="5400000">
              <a:off x="948600" y="2773440"/>
              <a:ext cx="83880" cy="59400"/>
            </a:xfrm>
            <a:custGeom>
              <a:avLst/>
              <a:gdLst/>
              <a:ahLst/>
              <a:rect l="l" t="t" r="r" b="b"/>
              <a:pathLst>
                <a:path w="3368" h="2386">
                  <a:moveTo>
                    <a:pt x="1063" y="0"/>
                  </a:moveTo>
                  <a:cubicBezTo>
                    <a:pt x="425" y="238"/>
                    <a:pt x="0" y="849"/>
                    <a:pt x="280" y="1570"/>
                  </a:cubicBezTo>
                  <a:cubicBezTo>
                    <a:pt x="501" y="2143"/>
                    <a:pt x="1104" y="2385"/>
                    <a:pt x="1694" y="2385"/>
                  </a:cubicBezTo>
                  <a:cubicBezTo>
                    <a:pt x="1844" y="2385"/>
                    <a:pt x="1993" y="2370"/>
                    <a:pt x="2135" y="2340"/>
                  </a:cubicBezTo>
                  <a:cubicBezTo>
                    <a:pt x="2885" y="2183"/>
                    <a:pt x="3367" y="1413"/>
                    <a:pt x="3000" y="682"/>
                  </a:cubicBezTo>
                  <a:cubicBezTo>
                    <a:pt x="2773" y="232"/>
                    <a:pt x="2327" y="43"/>
                    <a:pt x="1870" y="43"/>
                  </a:cubicBezTo>
                  <a:cubicBezTo>
                    <a:pt x="1662" y="43"/>
                    <a:pt x="1452" y="82"/>
                    <a:pt x="1259" y="153"/>
                  </a:cubicBezTo>
                  <a:cubicBezTo>
                    <a:pt x="1242" y="159"/>
                    <a:pt x="1226" y="162"/>
                    <a:pt x="1211" y="162"/>
                  </a:cubicBezTo>
                  <a:cubicBezTo>
                    <a:pt x="1128" y="162"/>
                    <a:pt x="1067" y="80"/>
                    <a:pt x="10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3" name="CustomShape 24"/>
            <p:cNvSpPr/>
            <p:nvPr/>
          </p:nvSpPr>
          <p:spPr>
            <a:xfrm rot="5400000">
              <a:off x="1085760" y="2772000"/>
              <a:ext cx="79560" cy="45720"/>
            </a:xfrm>
            <a:custGeom>
              <a:avLst/>
              <a:gdLst/>
              <a:ahLst/>
              <a:rect l="l" t="t" r="r" b="b"/>
              <a:pathLst>
                <a:path w="3194" h="1841">
                  <a:moveTo>
                    <a:pt x="3193" y="0"/>
                  </a:moveTo>
                  <a:cubicBezTo>
                    <a:pt x="2696" y="2"/>
                    <a:pt x="2197" y="4"/>
                    <a:pt x="1698" y="7"/>
                  </a:cubicBezTo>
                  <a:cubicBezTo>
                    <a:pt x="1146" y="7"/>
                    <a:pt x="589" y="20"/>
                    <a:pt x="30" y="34"/>
                  </a:cubicBezTo>
                  <a:cubicBezTo>
                    <a:pt x="30" y="44"/>
                    <a:pt x="36" y="50"/>
                    <a:pt x="32" y="60"/>
                  </a:cubicBezTo>
                  <a:cubicBezTo>
                    <a:pt x="1" y="939"/>
                    <a:pt x="710" y="1840"/>
                    <a:pt x="1601" y="1840"/>
                  </a:cubicBezTo>
                  <a:cubicBezTo>
                    <a:pt x="1727" y="1840"/>
                    <a:pt x="1855" y="1822"/>
                    <a:pt x="1986" y="1784"/>
                  </a:cubicBezTo>
                  <a:cubicBezTo>
                    <a:pt x="2829" y="1540"/>
                    <a:pt x="3076" y="766"/>
                    <a:pt x="3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4" name="CustomShape 25"/>
            <p:cNvSpPr/>
            <p:nvPr/>
          </p:nvSpPr>
          <p:spPr>
            <a:xfrm rot="5400000">
              <a:off x="1021320" y="2631240"/>
              <a:ext cx="88920" cy="72000"/>
            </a:xfrm>
            <a:custGeom>
              <a:avLst/>
              <a:gdLst/>
              <a:ahLst/>
              <a:rect l="l" t="t" r="r" b="b"/>
              <a:pathLst>
                <a:path w="3568" h="2901">
                  <a:moveTo>
                    <a:pt x="1992" y="0"/>
                  </a:moveTo>
                  <a:cubicBezTo>
                    <a:pt x="1603" y="0"/>
                    <a:pt x="1214" y="151"/>
                    <a:pt x="897" y="422"/>
                  </a:cubicBezTo>
                  <a:cubicBezTo>
                    <a:pt x="867" y="447"/>
                    <a:pt x="836" y="458"/>
                    <a:pt x="806" y="458"/>
                  </a:cubicBezTo>
                  <a:cubicBezTo>
                    <a:pt x="753" y="458"/>
                    <a:pt x="706" y="423"/>
                    <a:pt x="687" y="375"/>
                  </a:cubicBezTo>
                  <a:lnTo>
                    <a:pt x="687" y="375"/>
                  </a:lnTo>
                  <a:cubicBezTo>
                    <a:pt x="1" y="804"/>
                    <a:pt x="319" y="2038"/>
                    <a:pt x="871" y="2509"/>
                  </a:cubicBezTo>
                  <a:cubicBezTo>
                    <a:pt x="1173" y="2766"/>
                    <a:pt x="1544" y="2901"/>
                    <a:pt x="1910" y="2901"/>
                  </a:cubicBezTo>
                  <a:cubicBezTo>
                    <a:pt x="2304" y="2901"/>
                    <a:pt x="2692" y="2744"/>
                    <a:pt x="2979" y="2414"/>
                  </a:cubicBezTo>
                  <a:cubicBezTo>
                    <a:pt x="3504" y="1812"/>
                    <a:pt x="3568" y="821"/>
                    <a:pt x="2892" y="306"/>
                  </a:cubicBezTo>
                  <a:cubicBezTo>
                    <a:pt x="2616" y="97"/>
                    <a:pt x="2304" y="0"/>
                    <a:pt x="19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5" name="CustomShape 26"/>
            <p:cNvSpPr/>
            <p:nvPr/>
          </p:nvSpPr>
          <p:spPr>
            <a:xfrm rot="5400000">
              <a:off x="910080" y="2601720"/>
              <a:ext cx="66960" cy="57240"/>
            </a:xfrm>
            <a:custGeom>
              <a:avLst/>
              <a:gdLst/>
              <a:ahLst/>
              <a:rect l="l" t="t" r="r" b="b"/>
              <a:pathLst>
                <a:path w="2692" h="2311">
                  <a:moveTo>
                    <a:pt x="747" y="0"/>
                  </a:moveTo>
                  <a:cubicBezTo>
                    <a:pt x="506" y="0"/>
                    <a:pt x="258" y="45"/>
                    <a:pt x="12" y="142"/>
                  </a:cubicBezTo>
                  <a:cubicBezTo>
                    <a:pt x="14" y="866"/>
                    <a:pt x="14" y="1588"/>
                    <a:pt x="0" y="2311"/>
                  </a:cubicBezTo>
                  <a:cubicBezTo>
                    <a:pt x="864" y="2191"/>
                    <a:pt x="1744" y="2126"/>
                    <a:pt x="2628" y="2092"/>
                  </a:cubicBezTo>
                  <a:cubicBezTo>
                    <a:pt x="2618" y="2071"/>
                    <a:pt x="2616" y="2048"/>
                    <a:pt x="2616" y="2022"/>
                  </a:cubicBezTo>
                  <a:cubicBezTo>
                    <a:pt x="2692" y="850"/>
                    <a:pt x="1791" y="0"/>
                    <a:pt x="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6" name="CustomShape 27"/>
            <p:cNvSpPr/>
            <p:nvPr/>
          </p:nvSpPr>
          <p:spPr>
            <a:xfrm rot="5400000">
              <a:off x="606240" y="2881080"/>
              <a:ext cx="855720" cy="254880"/>
            </a:xfrm>
            <a:custGeom>
              <a:avLst/>
              <a:gdLst/>
              <a:ahLst/>
              <a:rect l="l" t="t" r="r" b="b"/>
              <a:pathLst>
                <a:path w="34246" h="10211">
                  <a:moveTo>
                    <a:pt x="20370" y="476"/>
                  </a:moveTo>
                  <a:lnTo>
                    <a:pt x="20370" y="476"/>
                  </a:lnTo>
                  <a:cubicBezTo>
                    <a:pt x="20086" y="1257"/>
                    <a:pt x="19689" y="1984"/>
                    <a:pt x="18717" y="2033"/>
                  </a:cubicBezTo>
                  <a:cubicBezTo>
                    <a:pt x="18690" y="2034"/>
                    <a:pt x="18664" y="2034"/>
                    <a:pt x="18638" y="2034"/>
                  </a:cubicBezTo>
                  <a:cubicBezTo>
                    <a:pt x="17758" y="2034"/>
                    <a:pt x="17058" y="1320"/>
                    <a:pt x="16872" y="500"/>
                  </a:cubicBezTo>
                  <a:cubicBezTo>
                    <a:pt x="16981" y="497"/>
                    <a:pt x="17092" y="497"/>
                    <a:pt x="17200" y="497"/>
                  </a:cubicBezTo>
                  <a:cubicBezTo>
                    <a:pt x="18257" y="490"/>
                    <a:pt x="19313" y="484"/>
                    <a:pt x="20370" y="476"/>
                  </a:cubicBezTo>
                  <a:close/>
                  <a:moveTo>
                    <a:pt x="10173" y="525"/>
                  </a:moveTo>
                  <a:lnTo>
                    <a:pt x="10173" y="525"/>
                  </a:lnTo>
                  <a:cubicBezTo>
                    <a:pt x="10056" y="1291"/>
                    <a:pt x="9809" y="2065"/>
                    <a:pt x="8966" y="2309"/>
                  </a:cubicBezTo>
                  <a:cubicBezTo>
                    <a:pt x="8835" y="2347"/>
                    <a:pt x="8707" y="2365"/>
                    <a:pt x="8581" y="2365"/>
                  </a:cubicBezTo>
                  <a:cubicBezTo>
                    <a:pt x="7690" y="2365"/>
                    <a:pt x="6981" y="1464"/>
                    <a:pt x="7012" y="585"/>
                  </a:cubicBezTo>
                  <a:cubicBezTo>
                    <a:pt x="7016" y="575"/>
                    <a:pt x="7010" y="569"/>
                    <a:pt x="7010" y="559"/>
                  </a:cubicBezTo>
                  <a:cubicBezTo>
                    <a:pt x="7569" y="545"/>
                    <a:pt x="8126" y="532"/>
                    <a:pt x="8678" y="532"/>
                  </a:cubicBezTo>
                  <a:cubicBezTo>
                    <a:pt x="9177" y="529"/>
                    <a:pt x="9675" y="527"/>
                    <a:pt x="10173" y="525"/>
                  </a:cubicBezTo>
                  <a:close/>
                  <a:moveTo>
                    <a:pt x="27098" y="426"/>
                  </a:moveTo>
                  <a:lnTo>
                    <a:pt x="27098" y="426"/>
                  </a:lnTo>
                  <a:cubicBezTo>
                    <a:pt x="27386" y="1513"/>
                    <a:pt x="26804" y="2787"/>
                    <a:pt x="25561" y="2787"/>
                  </a:cubicBezTo>
                  <a:cubicBezTo>
                    <a:pt x="25540" y="2787"/>
                    <a:pt x="25519" y="2786"/>
                    <a:pt x="25498" y="2786"/>
                  </a:cubicBezTo>
                  <a:cubicBezTo>
                    <a:pt x="24272" y="2743"/>
                    <a:pt x="23736" y="1241"/>
                    <a:pt x="24616" y="444"/>
                  </a:cubicBezTo>
                  <a:cubicBezTo>
                    <a:pt x="25442" y="440"/>
                    <a:pt x="26269" y="432"/>
                    <a:pt x="27098" y="426"/>
                  </a:cubicBezTo>
                  <a:close/>
                  <a:moveTo>
                    <a:pt x="30745" y="1729"/>
                  </a:moveTo>
                  <a:cubicBezTo>
                    <a:pt x="31234" y="1729"/>
                    <a:pt x="31728" y="1995"/>
                    <a:pt x="32071" y="2367"/>
                  </a:cubicBezTo>
                  <a:cubicBezTo>
                    <a:pt x="31619" y="2956"/>
                    <a:pt x="31184" y="3559"/>
                    <a:pt x="30792" y="4180"/>
                  </a:cubicBezTo>
                  <a:cubicBezTo>
                    <a:pt x="30751" y="4176"/>
                    <a:pt x="30707" y="4170"/>
                    <a:pt x="30665" y="4162"/>
                  </a:cubicBezTo>
                  <a:cubicBezTo>
                    <a:pt x="30681" y="4094"/>
                    <a:pt x="30645" y="4018"/>
                    <a:pt x="30550" y="4011"/>
                  </a:cubicBezTo>
                  <a:cubicBezTo>
                    <a:pt x="29506" y="3933"/>
                    <a:pt x="29132" y="2732"/>
                    <a:pt x="29906" y="2049"/>
                  </a:cubicBezTo>
                  <a:cubicBezTo>
                    <a:pt x="30162" y="1824"/>
                    <a:pt x="30452" y="1729"/>
                    <a:pt x="30745" y="1729"/>
                  </a:cubicBezTo>
                  <a:close/>
                  <a:moveTo>
                    <a:pt x="16819" y="7376"/>
                  </a:moveTo>
                  <a:cubicBezTo>
                    <a:pt x="17954" y="7376"/>
                    <a:pt x="18855" y="8347"/>
                    <a:pt x="18959" y="9437"/>
                  </a:cubicBezTo>
                  <a:cubicBezTo>
                    <a:pt x="18961" y="9470"/>
                    <a:pt x="18973" y="9497"/>
                    <a:pt x="18987" y="9520"/>
                  </a:cubicBezTo>
                  <a:cubicBezTo>
                    <a:pt x="18469" y="9519"/>
                    <a:pt x="17952" y="9517"/>
                    <a:pt x="17434" y="9517"/>
                  </a:cubicBezTo>
                  <a:cubicBezTo>
                    <a:pt x="17219" y="9517"/>
                    <a:pt x="17004" y="9517"/>
                    <a:pt x="16789" y="9518"/>
                  </a:cubicBezTo>
                  <a:cubicBezTo>
                    <a:pt x="16076" y="9520"/>
                    <a:pt x="15360" y="9528"/>
                    <a:pt x="14646" y="9532"/>
                  </a:cubicBezTo>
                  <a:cubicBezTo>
                    <a:pt x="14752" y="8437"/>
                    <a:pt x="15597" y="7415"/>
                    <a:pt x="16756" y="7377"/>
                  </a:cubicBezTo>
                  <a:cubicBezTo>
                    <a:pt x="16777" y="7377"/>
                    <a:pt x="16798" y="7376"/>
                    <a:pt x="16819" y="7376"/>
                  </a:cubicBezTo>
                  <a:close/>
                  <a:moveTo>
                    <a:pt x="26278" y="6703"/>
                  </a:moveTo>
                  <a:cubicBezTo>
                    <a:pt x="26949" y="6703"/>
                    <a:pt x="27574" y="7175"/>
                    <a:pt x="27745" y="7842"/>
                  </a:cubicBezTo>
                  <a:cubicBezTo>
                    <a:pt x="27938" y="8585"/>
                    <a:pt x="27492" y="9248"/>
                    <a:pt x="26862" y="9582"/>
                  </a:cubicBezTo>
                  <a:cubicBezTo>
                    <a:pt x="26599" y="9578"/>
                    <a:pt x="26339" y="9574"/>
                    <a:pt x="26075" y="9571"/>
                  </a:cubicBezTo>
                  <a:cubicBezTo>
                    <a:pt x="26066" y="9536"/>
                    <a:pt x="26045" y="9506"/>
                    <a:pt x="26009" y="9500"/>
                  </a:cubicBezTo>
                  <a:cubicBezTo>
                    <a:pt x="24399" y="9198"/>
                    <a:pt x="24470" y="6906"/>
                    <a:pt x="26112" y="6713"/>
                  </a:cubicBezTo>
                  <a:cubicBezTo>
                    <a:pt x="26168" y="6706"/>
                    <a:pt x="26223" y="6703"/>
                    <a:pt x="26278" y="6703"/>
                  </a:cubicBezTo>
                  <a:close/>
                  <a:moveTo>
                    <a:pt x="33660" y="377"/>
                  </a:moveTo>
                  <a:cubicBezTo>
                    <a:pt x="33212" y="931"/>
                    <a:pt x="32751" y="1492"/>
                    <a:pt x="32300" y="2067"/>
                  </a:cubicBezTo>
                  <a:cubicBezTo>
                    <a:pt x="31884" y="1633"/>
                    <a:pt x="31300" y="1369"/>
                    <a:pt x="30733" y="1369"/>
                  </a:cubicBezTo>
                  <a:cubicBezTo>
                    <a:pt x="30228" y="1369"/>
                    <a:pt x="29736" y="1579"/>
                    <a:pt x="29389" y="2065"/>
                  </a:cubicBezTo>
                  <a:cubicBezTo>
                    <a:pt x="28777" y="2923"/>
                    <a:pt x="29304" y="4273"/>
                    <a:pt x="30387" y="4273"/>
                  </a:cubicBezTo>
                  <a:cubicBezTo>
                    <a:pt x="30440" y="4273"/>
                    <a:pt x="30494" y="4270"/>
                    <a:pt x="30550" y="4263"/>
                  </a:cubicBezTo>
                  <a:cubicBezTo>
                    <a:pt x="30552" y="4263"/>
                    <a:pt x="30552" y="4261"/>
                    <a:pt x="30555" y="4261"/>
                  </a:cubicBezTo>
                  <a:cubicBezTo>
                    <a:pt x="30603" y="4279"/>
                    <a:pt x="30651" y="4302"/>
                    <a:pt x="30701" y="4323"/>
                  </a:cubicBezTo>
                  <a:cubicBezTo>
                    <a:pt x="30552" y="4563"/>
                    <a:pt x="30412" y="4803"/>
                    <a:pt x="30280" y="5048"/>
                  </a:cubicBezTo>
                  <a:cubicBezTo>
                    <a:pt x="30150" y="5085"/>
                    <a:pt x="30054" y="5214"/>
                    <a:pt x="30150" y="5362"/>
                  </a:cubicBezTo>
                  <a:cubicBezTo>
                    <a:pt x="30592" y="6027"/>
                    <a:pt x="31037" y="6703"/>
                    <a:pt x="31500" y="7373"/>
                  </a:cubicBezTo>
                  <a:cubicBezTo>
                    <a:pt x="30758" y="7854"/>
                    <a:pt x="30534" y="8918"/>
                    <a:pt x="30970" y="9671"/>
                  </a:cubicBezTo>
                  <a:cubicBezTo>
                    <a:pt x="29816" y="9640"/>
                    <a:pt x="28661" y="9615"/>
                    <a:pt x="27507" y="9594"/>
                  </a:cubicBezTo>
                  <a:cubicBezTo>
                    <a:pt x="28652" y="8597"/>
                    <a:pt x="28036" y="6335"/>
                    <a:pt x="26333" y="6335"/>
                  </a:cubicBezTo>
                  <a:cubicBezTo>
                    <a:pt x="26246" y="6335"/>
                    <a:pt x="26157" y="6340"/>
                    <a:pt x="26064" y="6353"/>
                  </a:cubicBezTo>
                  <a:cubicBezTo>
                    <a:pt x="25166" y="6472"/>
                    <a:pt x="24369" y="7301"/>
                    <a:pt x="24446" y="8234"/>
                  </a:cubicBezTo>
                  <a:cubicBezTo>
                    <a:pt x="24490" y="8777"/>
                    <a:pt x="24812" y="9315"/>
                    <a:pt x="25281" y="9562"/>
                  </a:cubicBezTo>
                  <a:cubicBezTo>
                    <a:pt x="23287" y="9536"/>
                    <a:pt x="21291" y="9522"/>
                    <a:pt x="19299" y="9520"/>
                  </a:cubicBezTo>
                  <a:cubicBezTo>
                    <a:pt x="19308" y="9498"/>
                    <a:pt x="19315" y="9470"/>
                    <a:pt x="19310" y="9437"/>
                  </a:cubicBezTo>
                  <a:cubicBezTo>
                    <a:pt x="19183" y="8160"/>
                    <a:pt x="18153" y="7040"/>
                    <a:pt x="16818" y="7040"/>
                  </a:cubicBezTo>
                  <a:cubicBezTo>
                    <a:pt x="16798" y="7040"/>
                    <a:pt x="16777" y="7040"/>
                    <a:pt x="16756" y="7041"/>
                  </a:cubicBezTo>
                  <a:cubicBezTo>
                    <a:pt x="15429" y="7075"/>
                    <a:pt x="14427" y="8257"/>
                    <a:pt x="14410" y="9532"/>
                  </a:cubicBezTo>
                  <a:cubicBezTo>
                    <a:pt x="12464" y="9546"/>
                    <a:pt x="10517" y="9566"/>
                    <a:pt x="8574" y="9599"/>
                  </a:cubicBezTo>
                  <a:cubicBezTo>
                    <a:pt x="7940" y="9610"/>
                    <a:pt x="7299" y="9611"/>
                    <a:pt x="6655" y="9611"/>
                  </a:cubicBezTo>
                  <a:cubicBezTo>
                    <a:pt x="6565" y="9611"/>
                    <a:pt x="6475" y="9611"/>
                    <a:pt x="6385" y="9611"/>
                  </a:cubicBezTo>
                  <a:cubicBezTo>
                    <a:pt x="5456" y="9611"/>
                    <a:pt x="4522" y="9612"/>
                    <a:pt x="3594" y="9643"/>
                  </a:cubicBezTo>
                  <a:cubicBezTo>
                    <a:pt x="3600" y="9624"/>
                    <a:pt x="3605" y="9608"/>
                    <a:pt x="3608" y="9587"/>
                  </a:cubicBezTo>
                  <a:cubicBezTo>
                    <a:pt x="3677" y="8268"/>
                    <a:pt x="2654" y="7291"/>
                    <a:pt x="1488" y="7291"/>
                  </a:cubicBezTo>
                  <a:cubicBezTo>
                    <a:pt x="1218" y="7291"/>
                    <a:pt x="940" y="7343"/>
                    <a:pt x="666" y="7456"/>
                  </a:cubicBezTo>
                  <a:cubicBezTo>
                    <a:pt x="650" y="5178"/>
                    <a:pt x="585" y="2896"/>
                    <a:pt x="642" y="615"/>
                  </a:cubicBezTo>
                  <a:cubicBezTo>
                    <a:pt x="645" y="591"/>
                    <a:pt x="638" y="575"/>
                    <a:pt x="634" y="555"/>
                  </a:cubicBezTo>
                  <a:lnTo>
                    <a:pt x="634" y="555"/>
                  </a:lnTo>
                  <a:cubicBezTo>
                    <a:pt x="1471" y="625"/>
                    <a:pt x="2319" y="649"/>
                    <a:pt x="3173" y="649"/>
                  </a:cubicBezTo>
                  <a:cubicBezTo>
                    <a:pt x="4371" y="649"/>
                    <a:pt x="5579" y="601"/>
                    <a:pt x="6775" y="566"/>
                  </a:cubicBezTo>
                  <a:lnTo>
                    <a:pt x="6775" y="566"/>
                  </a:lnTo>
                  <a:cubicBezTo>
                    <a:pt x="6773" y="573"/>
                    <a:pt x="6771" y="578"/>
                    <a:pt x="6768" y="585"/>
                  </a:cubicBezTo>
                  <a:cubicBezTo>
                    <a:pt x="6646" y="1649"/>
                    <a:pt x="7514" y="2713"/>
                    <a:pt x="8595" y="2713"/>
                  </a:cubicBezTo>
                  <a:cubicBezTo>
                    <a:pt x="8684" y="2713"/>
                    <a:pt x="8775" y="2706"/>
                    <a:pt x="8867" y="2691"/>
                  </a:cubicBezTo>
                  <a:cubicBezTo>
                    <a:pt x="9781" y="2538"/>
                    <a:pt x="10732" y="1466"/>
                    <a:pt x="10377" y="524"/>
                  </a:cubicBezTo>
                  <a:cubicBezTo>
                    <a:pt x="12453" y="518"/>
                    <a:pt x="14529" y="510"/>
                    <a:pt x="16605" y="500"/>
                  </a:cubicBezTo>
                  <a:cubicBezTo>
                    <a:pt x="16745" y="1523"/>
                    <a:pt x="17598" y="2376"/>
                    <a:pt x="18652" y="2376"/>
                  </a:cubicBezTo>
                  <a:cubicBezTo>
                    <a:pt x="18708" y="2376"/>
                    <a:pt x="18764" y="2374"/>
                    <a:pt x="18821" y="2369"/>
                  </a:cubicBezTo>
                  <a:cubicBezTo>
                    <a:pt x="19721" y="2291"/>
                    <a:pt x="20735" y="1430"/>
                    <a:pt x="20705" y="474"/>
                  </a:cubicBezTo>
                  <a:cubicBezTo>
                    <a:pt x="21894" y="466"/>
                    <a:pt x="23083" y="456"/>
                    <a:pt x="24275" y="448"/>
                  </a:cubicBezTo>
                  <a:lnTo>
                    <a:pt x="24275" y="448"/>
                  </a:lnTo>
                  <a:cubicBezTo>
                    <a:pt x="23446" y="1275"/>
                    <a:pt x="23951" y="2828"/>
                    <a:pt x="25154" y="3090"/>
                  </a:cubicBezTo>
                  <a:cubicBezTo>
                    <a:pt x="25307" y="3123"/>
                    <a:pt x="25455" y="3139"/>
                    <a:pt x="25597" y="3139"/>
                  </a:cubicBezTo>
                  <a:cubicBezTo>
                    <a:pt x="26951" y="3139"/>
                    <a:pt x="27763" y="1710"/>
                    <a:pt x="27452" y="423"/>
                  </a:cubicBezTo>
                  <a:cubicBezTo>
                    <a:pt x="29520" y="409"/>
                    <a:pt x="31591" y="395"/>
                    <a:pt x="33660" y="377"/>
                  </a:cubicBezTo>
                  <a:close/>
                  <a:moveTo>
                    <a:pt x="31642" y="7581"/>
                  </a:moveTo>
                  <a:cubicBezTo>
                    <a:pt x="32162" y="8322"/>
                    <a:pt x="32699" y="9049"/>
                    <a:pt x="33272" y="9733"/>
                  </a:cubicBezTo>
                  <a:cubicBezTo>
                    <a:pt x="32653" y="9715"/>
                    <a:pt x="32037" y="9698"/>
                    <a:pt x="31418" y="9681"/>
                  </a:cubicBezTo>
                  <a:cubicBezTo>
                    <a:pt x="30910" y="9054"/>
                    <a:pt x="31011" y="8082"/>
                    <a:pt x="31642" y="7581"/>
                  </a:cubicBezTo>
                  <a:close/>
                  <a:moveTo>
                    <a:pt x="1403" y="7565"/>
                  </a:moveTo>
                  <a:cubicBezTo>
                    <a:pt x="2447" y="7565"/>
                    <a:pt x="3348" y="8415"/>
                    <a:pt x="3272" y="9587"/>
                  </a:cubicBezTo>
                  <a:cubicBezTo>
                    <a:pt x="3272" y="9613"/>
                    <a:pt x="3274" y="9636"/>
                    <a:pt x="3284" y="9657"/>
                  </a:cubicBezTo>
                  <a:cubicBezTo>
                    <a:pt x="2400" y="9691"/>
                    <a:pt x="1520" y="9756"/>
                    <a:pt x="656" y="9876"/>
                  </a:cubicBezTo>
                  <a:cubicBezTo>
                    <a:pt x="670" y="9153"/>
                    <a:pt x="670" y="8431"/>
                    <a:pt x="668" y="7707"/>
                  </a:cubicBezTo>
                  <a:cubicBezTo>
                    <a:pt x="914" y="7610"/>
                    <a:pt x="1162" y="7565"/>
                    <a:pt x="1403" y="7565"/>
                  </a:cubicBezTo>
                  <a:close/>
                  <a:moveTo>
                    <a:pt x="34016" y="1"/>
                  </a:moveTo>
                  <a:cubicBezTo>
                    <a:pt x="34015" y="1"/>
                    <a:pt x="34014" y="1"/>
                    <a:pt x="34013" y="1"/>
                  </a:cubicBezTo>
                  <a:cubicBezTo>
                    <a:pt x="31753" y="21"/>
                    <a:pt x="29490" y="44"/>
                    <a:pt x="27230" y="67"/>
                  </a:cubicBezTo>
                  <a:lnTo>
                    <a:pt x="27220" y="67"/>
                  </a:lnTo>
                  <a:cubicBezTo>
                    <a:pt x="23880" y="102"/>
                    <a:pt x="20541" y="136"/>
                    <a:pt x="17200" y="169"/>
                  </a:cubicBezTo>
                  <a:cubicBezTo>
                    <a:pt x="14436" y="196"/>
                    <a:pt x="11672" y="227"/>
                    <a:pt x="8909" y="257"/>
                  </a:cubicBezTo>
                  <a:cubicBezTo>
                    <a:pt x="8721" y="259"/>
                    <a:pt x="8533" y="260"/>
                    <a:pt x="8344" y="260"/>
                  </a:cubicBezTo>
                  <a:cubicBezTo>
                    <a:pt x="6826" y="260"/>
                    <a:pt x="5276" y="198"/>
                    <a:pt x="3738" y="198"/>
                  </a:cubicBezTo>
                  <a:cubicBezTo>
                    <a:pt x="2609" y="198"/>
                    <a:pt x="1487" y="232"/>
                    <a:pt x="387" y="347"/>
                  </a:cubicBezTo>
                  <a:cubicBezTo>
                    <a:pt x="334" y="351"/>
                    <a:pt x="304" y="386"/>
                    <a:pt x="296" y="423"/>
                  </a:cubicBezTo>
                  <a:cubicBezTo>
                    <a:pt x="232" y="458"/>
                    <a:pt x="181" y="520"/>
                    <a:pt x="179" y="615"/>
                  </a:cubicBezTo>
                  <a:cubicBezTo>
                    <a:pt x="97" y="3689"/>
                    <a:pt x="0" y="6862"/>
                    <a:pt x="324" y="9926"/>
                  </a:cubicBezTo>
                  <a:cubicBezTo>
                    <a:pt x="335" y="10031"/>
                    <a:pt x="420" y="10083"/>
                    <a:pt x="502" y="10083"/>
                  </a:cubicBezTo>
                  <a:cubicBezTo>
                    <a:pt x="503" y="10083"/>
                    <a:pt x="505" y="10083"/>
                    <a:pt x="507" y="10083"/>
                  </a:cubicBezTo>
                  <a:cubicBezTo>
                    <a:pt x="527" y="10107"/>
                    <a:pt x="555" y="10125"/>
                    <a:pt x="587" y="10127"/>
                  </a:cubicBezTo>
                  <a:cubicBezTo>
                    <a:pt x="1323" y="10187"/>
                    <a:pt x="2066" y="10210"/>
                    <a:pt x="2812" y="10210"/>
                  </a:cubicBezTo>
                  <a:cubicBezTo>
                    <a:pt x="4808" y="10210"/>
                    <a:pt x="6828" y="10048"/>
                    <a:pt x="8802" y="10015"/>
                  </a:cubicBezTo>
                  <a:cubicBezTo>
                    <a:pt x="11541" y="9968"/>
                    <a:pt x="14279" y="9945"/>
                    <a:pt x="17018" y="9940"/>
                  </a:cubicBezTo>
                  <a:cubicBezTo>
                    <a:pt x="17243" y="9940"/>
                    <a:pt x="17468" y="9939"/>
                    <a:pt x="17692" y="9939"/>
                  </a:cubicBezTo>
                  <a:cubicBezTo>
                    <a:pt x="22945" y="9939"/>
                    <a:pt x="28196" y="10034"/>
                    <a:pt x="33448" y="10153"/>
                  </a:cubicBezTo>
                  <a:cubicBezTo>
                    <a:pt x="33451" y="10153"/>
                    <a:pt x="33455" y="10153"/>
                    <a:pt x="33458" y="10153"/>
                  </a:cubicBezTo>
                  <a:cubicBezTo>
                    <a:pt x="33587" y="10153"/>
                    <a:pt x="33649" y="10051"/>
                    <a:pt x="33649" y="9947"/>
                  </a:cubicBezTo>
                  <a:cubicBezTo>
                    <a:pt x="33703" y="9902"/>
                    <a:pt x="33731" y="9822"/>
                    <a:pt x="33690" y="9749"/>
                  </a:cubicBezTo>
                  <a:cubicBezTo>
                    <a:pt x="32796" y="8156"/>
                    <a:pt x="31656" y="6634"/>
                    <a:pt x="30566" y="5168"/>
                  </a:cubicBezTo>
                  <a:cubicBezTo>
                    <a:pt x="31804" y="3691"/>
                    <a:pt x="32858" y="2042"/>
                    <a:pt x="34071" y="541"/>
                  </a:cubicBezTo>
                  <a:cubicBezTo>
                    <a:pt x="34121" y="478"/>
                    <a:pt x="34129" y="407"/>
                    <a:pt x="34110" y="345"/>
                  </a:cubicBezTo>
                  <a:cubicBezTo>
                    <a:pt x="34246" y="257"/>
                    <a:pt x="34214" y="1"/>
                    <a:pt x="34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7" name="CustomShape 28"/>
            <p:cNvSpPr/>
            <p:nvPr/>
          </p:nvSpPr>
          <p:spPr>
            <a:xfrm rot="5400000">
              <a:off x="622800" y="2892600"/>
              <a:ext cx="826560" cy="231840"/>
            </a:xfrm>
            <a:custGeom>
              <a:avLst/>
              <a:gdLst/>
              <a:ahLst/>
              <a:rect l="l" t="t" r="r" b="b"/>
              <a:pathLst>
                <a:path w="33076" h="9295">
                  <a:moveTo>
                    <a:pt x="3056" y="1686"/>
                  </a:moveTo>
                  <a:cubicBezTo>
                    <a:pt x="3570" y="1686"/>
                    <a:pt x="4094" y="1891"/>
                    <a:pt x="4432" y="2263"/>
                  </a:cubicBezTo>
                  <a:cubicBezTo>
                    <a:pt x="5136" y="3040"/>
                    <a:pt x="4857" y="4311"/>
                    <a:pt x="4062" y="4915"/>
                  </a:cubicBezTo>
                  <a:cubicBezTo>
                    <a:pt x="3753" y="5149"/>
                    <a:pt x="3399" y="5254"/>
                    <a:pt x="3045" y="5254"/>
                  </a:cubicBezTo>
                  <a:cubicBezTo>
                    <a:pt x="2342" y="5254"/>
                    <a:pt x="1638" y="4841"/>
                    <a:pt x="1280" y="4201"/>
                  </a:cubicBezTo>
                  <a:cubicBezTo>
                    <a:pt x="851" y="3438"/>
                    <a:pt x="1086" y="2201"/>
                    <a:pt x="2016" y="2035"/>
                  </a:cubicBezTo>
                  <a:cubicBezTo>
                    <a:pt x="2305" y="1797"/>
                    <a:pt x="2678" y="1686"/>
                    <a:pt x="3056" y="1686"/>
                  </a:cubicBezTo>
                  <a:close/>
                  <a:moveTo>
                    <a:pt x="13253" y="2014"/>
                  </a:moveTo>
                  <a:cubicBezTo>
                    <a:pt x="14089" y="2014"/>
                    <a:pt x="14909" y="2361"/>
                    <a:pt x="15200" y="3227"/>
                  </a:cubicBezTo>
                  <a:cubicBezTo>
                    <a:pt x="15568" y="4323"/>
                    <a:pt x="14579" y="5358"/>
                    <a:pt x="13550" y="5526"/>
                  </a:cubicBezTo>
                  <a:cubicBezTo>
                    <a:pt x="13440" y="5544"/>
                    <a:pt x="13331" y="5553"/>
                    <a:pt x="13223" y="5553"/>
                  </a:cubicBezTo>
                  <a:cubicBezTo>
                    <a:pt x="12307" y="5553"/>
                    <a:pt x="11515" y="4917"/>
                    <a:pt x="11407" y="3954"/>
                  </a:cubicBezTo>
                  <a:cubicBezTo>
                    <a:pt x="11347" y="3418"/>
                    <a:pt x="11578" y="2795"/>
                    <a:pt x="11989" y="2478"/>
                  </a:cubicBezTo>
                  <a:cubicBezTo>
                    <a:pt x="11945" y="2402"/>
                    <a:pt x="11963" y="2287"/>
                    <a:pt x="12072" y="2243"/>
                  </a:cubicBezTo>
                  <a:cubicBezTo>
                    <a:pt x="12430" y="2097"/>
                    <a:pt x="12843" y="2014"/>
                    <a:pt x="13253" y="2014"/>
                  </a:cubicBezTo>
                  <a:close/>
                  <a:moveTo>
                    <a:pt x="20950" y="3089"/>
                  </a:moveTo>
                  <a:cubicBezTo>
                    <a:pt x="21705" y="3089"/>
                    <a:pt x="22417" y="3659"/>
                    <a:pt x="22568" y="4428"/>
                  </a:cubicBezTo>
                  <a:cubicBezTo>
                    <a:pt x="22739" y="5291"/>
                    <a:pt x="22057" y="6021"/>
                    <a:pt x="21248" y="6186"/>
                  </a:cubicBezTo>
                  <a:cubicBezTo>
                    <a:pt x="21135" y="6209"/>
                    <a:pt x="21022" y="6220"/>
                    <a:pt x="20911" y="6220"/>
                  </a:cubicBezTo>
                  <a:cubicBezTo>
                    <a:pt x="20202" y="6220"/>
                    <a:pt x="19569" y="5761"/>
                    <a:pt x="19435" y="5018"/>
                  </a:cubicBezTo>
                  <a:cubicBezTo>
                    <a:pt x="19299" y="4265"/>
                    <a:pt x="19682" y="3335"/>
                    <a:pt x="20467" y="3120"/>
                  </a:cubicBezTo>
                  <a:cubicBezTo>
                    <a:pt x="20480" y="3116"/>
                    <a:pt x="20493" y="3114"/>
                    <a:pt x="20506" y="3114"/>
                  </a:cubicBezTo>
                  <a:cubicBezTo>
                    <a:pt x="20533" y="3114"/>
                    <a:pt x="20558" y="3122"/>
                    <a:pt x="20578" y="3136"/>
                  </a:cubicBezTo>
                  <a:cubicBezTo>
                    <a:pt x="20701" y="3104"/>
                    <a:pt x="20826" y="3089"/>
                    <a:pt x="20950" y="3089"/>
                  </a:cubicBezTo>
                  <a:close/>
                  <a:moveTo>
                    <a:pt x="7910" y="4951"/>
                  </a:moveTo>
                  <a:cubicBezTo>
                    <a:pt x="7969" y="4951"/>
                    <a:pt x="8028" y="4955"/>
                    <a:pt x="8089" y="4963"/>
                  </a:cubicBezTo>
                  <a:cubicBezTo>
                    <a:pt x="8128" y="4967"/>
                    <a:pt x="8156" y="4989"/>
                    <a:pt x="8174" y="5013"/>
                  </a:cubicBezTo>
                  <a:cubicBezTo>
                    <a:pt x="8286" y="4992"/>
                    <a:pt x="8400" y="4981"/>
                    <a:pt x="8514" y="4981"/>
                  </a:cubicBezTo>
                  <a:cubicBezTo>
                    <a:pt x="9153" y="4981"/>
                    <a:pt x="9784" y="5313"/>
                    <a:pt x="10019" y="5955"/>
                  </a:cubicBezTo>
                  <a:cubicBezTo>
                    <a:pt x="10370" y="6916"/>
                    <a:pt x="9724" y="7832"/>
                    <a:pt x="8760" y="7983"/>
                  </a:cubicBezTo>
                  <a:cubicBezTo>
                    <a:pt x="8622" y="8004"/>
                    <a:pt x="8480" y="8016"/>
                    <a:pt x="8339" y="8016"/>
                  </a:cubicBezTo>
                  <a:cubicBezTo>
                    <a:pt x="7479" y="8016"/>
                    <a:pt x="6626" y="7606"/>
                    <a:pt x="6478" y="6660"/>
                  </a:cubicBezTo>
                  <a:cubicBezTo>
                    <a:pt x="6339" y="5780"/>
                    <a:pt x="7036" y="4951"/>
                    <a:pt x="7910" y="4951"/>
                  </a:cubicBezTo>
                  <a:close/>
                  <a:moveTo>
                    <a:pt x="33076" y="1"/>
                  </a:moveTo>
                  <a:cubicBezTo>
                    <a:pt x="31007" y="19"/>
                    <a:pt x="28936" y="34"/>
                    <a:pt x="26868" y="48"/>
                  </a:cubicBezTo>
                  <a:cubicBezTo>
                    <a:pt x="27179" y="1335"/>
                    <a:pt x="26367" y="2763"/>
                    <a:pt x="25013" y="2763"/>
                  </a:cubicBezTo>
                  <a:cubicBezTo>
                    <a:pt x="24871" y="2763"/>
                    <a:pt x="24723" y="2747"/>
                    <a:pt x="24570" y="2714"/>
                  </a:cubicBezTo>
                  <a:cubicBezTo>
                    <a:pt x="23367" y="2453"/>
                    <a:pt x="22862" y="899"/>
                    <a:pt x="23691" y="72"/>
                  </a:cubicBezTo>
                  <a:lnTo>
                    <a:pt x="23691" y="72"/>
                  </a:lnTo>
                  <a:cubicBezTo>
                    <a:pt x="22499" y="80"/>
                    <a:pt x="21310" y="92"/>
                    <a:pt x="20121" y="98"/>
                  </a:cubicBezTo>
                  <a:cubicBezTo>
                    <a:pt x="20151" y="1054"/>
                    <a:pt x="19137" y="1915"/>
                    <a:pt x="18236" y="1994"/>
                  </a:cubicBezTo>
                  <a:cubicBezTo>
                    <a:pt x="18180" y="1999"/>
                    <a:pt x="18124" y="2001"/>
                    <a:pt x="18069" y="2001"/>
                  </a:cubicBezTo>
                  <a:cubicBezTo>
                    <a:pt x="17013" y="2001"/>
                    <a:pt x="16161" y="1148"/>
                    <a:pt x="16021" y="124"/>
                  </a:cubicBezTo>
                  <a:cubicBezTo>
                    <a:pt x="13945" y="135"/>
                    <a:pt x="11869" y="142"/>
                    <a:pt x="9793" y="149"/>
                  </a:cubicBezTo>
                  <a:cubicBezTo>
                    <a:pt x="10148" y="1091"/>
                    <a:pt x="9197" y="2162"/>
                    <a:pt x="8283" y="2315"/>
                  </a:cubicBezTo>
                  <a:cubicBezTo>
                    <a:pt x="8191" y="2330"/>
                    <a:pt x="8100" y="2337"/>
                    <a:pt x="8011" y="2337"/>
                  </a:cubicBezTo>
                  <a:cubicBezTo>
                    <a:pt x="6930" y="2337"/>
                    <a:pt x="6062" y="1273"/>
                    <a:pt x="6184" y="209"/>
                  </a:cubicBezTo>
                  <a:cubicBezTo>
                    <a:pt x="6187" y="202"/>
                    <a:pt x="6189" y="197"/>
                    <a:pt x="6191" y="191"/>
                  </a:cubicBezTo>
                  <a:lnTo>
                    <a:pt x="6191" y="191"/>
                  </a:lnTo>
                  <a:cubicBezTo>
                    <a:pt x="4995" y="226"/>
                    <a:pt x="3788" y="273"/>
                    <a:pt x="2589" y="273"/>
                  </a:cubicBezTo>
                  <a:cubicBezTo>
                    <a:pt x="1736" y="273"/>
                    <a:pt x="887" y="249"/>
                    <a:pt x="50" y="179"/>
                  </a:cubicBezTo>
                  <a:lnTo>
                    <a:pt x="50" y="179"/>
                  </a:lnTo>
                  <a:cubicBezTo>
                    <a:pt x="54" y="199"/>
                    <a:pt x="61" y="216"/>
                    <a:pt x="58" y="239"/>
                  </a:cubicBezTo>
                  <a:cubicBezTo>
                    <a:pt x="1" y="2521"/>
                    <a:pt x="66" y="4802"/>
                    <a:pt x="82" y="7080"/>
                  </a:cubicBezTo>
                  <a:cubicBezTo>
                    <a:pt x="356" y="6967"/>
                    <a:pt x="634" y="6915"/>
                    <a:pt x="904" y="6915"/>
                  </a:cubicBezTo>
                  <a:cubicBezTo>
                    <a:pt x="2070" y="6915"/>
                    <a:pt x="3093" y="7892"/>
                    <a:pt x="3024" y="9211"/>
                  </a:cubicBezTo>
                  <a:cubicBezTo>
                    <a:pt x="3021" y="9233"/>
                    <a:pt x="3016" y="9249"/>
                    <a:pt x="3010" y="9267"/>
                  </a:cubicBezTo>
                  <a:cubicBezTo>
                    <a:pt x="3938" y="9236"/>
                    <a:pt x="4872" y="9235"/>
                    <a:pt x="5801" y="9235"/>
                  </a:cubicBezTo>
                  <a:cubicBezTo>
                    <a:pt x="5891" y="9235"/>
                    <a:pt x="5981" y="9235"/>
                    <a:pt x="6071" y="9235"/>
                  </a:cubicBezTo>
                  <a:cubicBezTo>
                    <a:pt x="6715" y="9235"/>
                    <a:pt x="7356" y="9234"/>
                    <a:pt x="7990" y="9223"/>
                  </a:cubicBezTo>
                  <a:cubicBezTo>
                    <a:pt x="9933" y="9191"/>
                    <a:pt x="11880" y="9170"/>
                    <a:pt x="13826" y="9156"/>
                  </a:cubicBezTo>
                  <a:cubicBezTo>
                    <a:pt x="13843" y="7881"/>
                    <a:pt x="14845" y="6699"/>
                    <a:pt x="16172" y="6665"/>
                  </a:cubicBezTo>
                  <a:cubicBezTo>
                    <a:pt x="16192" y="6664"/>
                    <a:pt x="16212" y="6664"/>
                    <a:pt x="16232" y="6664"/>
                  </a:cubicBezTo>
                  <a:cubicBezTo>
                    <a:pt x="17569" y="6664"/>
                    <a:pt x="18599" y="7783"/>
                    <a:pt x="18726" y="9062"/>
                  </a:cubicBezTo>
                  <a:cubicBezTo>
                    <a:pt x="18731" y="9094"/>
                    <a:pt x="18724" y="9122"/>
                    <a:pt x="18715" y="9144"/>
                  </a:cubicBezTo>
                  <a:cubicBezTo>
                    <a:pt x="20707" y="9146"/>
                    <a:pt x="22703" y="9160"/>
                    <a:pt x="24697" y="9186"/>
                  </a:cubicBezTo>
                  <a:cubicBezTo>
                    <a:pt x="24228" y="8939"/>
                    <a:pt x="23906" y="8401"/>
                    <a:pt x="23862" y="7858"/>
                  </a:cubicBezTo>
                  <a:cubicBezTo>
                    <a:pt x="23785" y="6925"/>
                    <a:pt x="24582" y="6096"/>
                    <a:pt x="25480" y="5977"/>
                  </a:cubicBezTo>
                  <a:cubicBezTo>
                    <a:pt x="25573" y="5964"/>
                    <a:pt x="25662" y="5959"/>
                    <a:pt x="25749" y="5959"/>
                  </a:cubicBezTo>
                  <a:cubicBezTo>
                    <a:pt x="27452" y="5959"/>
                    <a:pt x="28068" y="8221"/>
                    <a:pt x="26923" y="9218"/>
                  </a:cubicBezTo>
                  <a:cubicBezTo>
                    <a:pt x="28077" y="9239"/>
                    <a:pt x="29232" y="9265"/>
                    <a:pt x="30386" y="9295"/>
                  </a:cubicBezTo>
                  <a:cubicBezTo>
                    <a:pt x="29950" y="8542"/>
                    <a:pt x="30174" y="7478"/>
                    <a:pt x="30916" y="6997"/>
                  </a:cubicBezTo>
                  <a:cubicBezTo>
                    <a:pt x="30453" y="6328"/>
                    <a:pt x="30008" y="5651"/>
                    <a:pt x="29566" y="4986"/>
                  </a:cubicBezTo>
                  <a:cubicBezTo>
                    <a:pt x="29470" y="4838"/>
                    <a:pt x="29566" y="4709"/>
                    <a:pt x="29696" y="4672"/>
                  </a:cubicBezTo>
                  <a:cubicBezTo>
                    <a:pt x="29828" y="4428"/>
                    <a:pt x="29968" y="4187"/>
                    <a:pt x="30117" y="3947"/>
                  </a:cubicBezTo>
                  <a:cubicBezTo>
                    <a:pt x="30067" y="3927"/>
                    <a:pt x="30019" y="3903"/>
                    <a:pt x="29971" y="3885"/>
                  </a:cubicBezTo>
                  <a:cubicBezTo>
                    <a:pt x="29968" y="3885"/>
                    <a:pt x="29968" y="3887"/>
                    <a:pt x="29966" y="3887"/>
                  </a:cubicBezTo>
                  <a:cubicBezTo>
                    <a:pt x="29910" y="3894"/>
                    <a:pt x="29856" y="3897"/>
                    <a:pt x="29803" y="3897"/>
                  </a:cubicBezTo>
                  <a:cubicBezTo>
                    <a:pt x="28720" y="3897"/>
                    <a:pt x="28193" y="2547"/>
                    <a:pt x="28805" y="1689"/>
                  </a:cubicBezTo>
                  <a:cubicBezTo>
                    <a:pt x="29152" y="1203"/>
                    <a:pt x="29644" y="993"/>
                    <a:pt x="30149" y="993"/>
                  </a:cubicBezTo>
                  <a:cubicBezTo>
                    <a:pt x="30716" y="993"/>
                    <a:pt x="31300" y="1257"/>
                    <a:pt x="31716" y="1691"/>
                  </a:cubicBezTo>
                  <a:cubicBezTo>
                    <a:pt x="32167" y="1116"/>
                    <a:pt x="32628" y="555"/>
                    <a:pt x="330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8" name="CustomShape 29"/>
            <p:cNvSpPr/>
            <p:nvPr/>
          </p:nvSpPr>
          <p:spPr>
            <a:xfrm rot="5400000">
              <a:off x="992880" y="3081240"/>
              <a:ext cx="85680" cy="78120"/>
            </a:xfrm>
            <a:custGeom>
              <a:avLst/>
              <a:gdLst/>
              <a:ahLst/>
              <a:rect l="l" t="t" r="r" b="b"/>
              <a:pathLst>
                <a:path w="3440" h="3133">
                  <a:moveTo>
                    <a:pt x="1496" y="246"/>
                  </a:moveTo>
                  <a:cubicBezTo>
                    <a:pt x="2209" y="246"/>
                    <a:pt x="2931" y="832"/>
                    <a:pt x="2939" y="1577"/>
                  </a:cubicBezTo>
                  <a:cubicBezTo>
                    <a:pt x="2946" y="2233"/>
                    <a:pt x="2341" y="2692"/>
                    <a:pt x="1734" y="2759"/>
                  </a:cubicBezTo>
                  <a:cubicBezTo>
                    <a:pt x="1686" y="2765"/>
                    <a:pt x="1638" y="2767"/>
                    <a:pt x="1591" y="2767"/>
                  </a:cubicBezTo>
                  <a:cubicBezTo>
                    <a:pt x="1035" y="2767"/>
                    <a:pt x="566" y="2413"/>
                    <a:pt x="468" y="1838"/>
                  </a:cubicBezTo>
                  <a:cubicBezTo>
                    <a:pt x="358" y="1175"/>
                    <a:pt x="704" y="598"/>
                    <a:pt x="1281" y="300"/>
                  </a:cubicBezTo>
                  <a:cubicBezTo>
                    <a:pt x="1304" y="288"/>
                    <a:pt x="1318" y="272"/>
                    <a:pt x="1330" y="256"/>
                  </a:cubicBezTo>
                  <a:cubicBezTo>
                    <a:pt x="1385" y="249"/>
                    <a:pt x="1441" y="246"/>
                    <a:pt x="1496" y="246"/>
                  </a:cubicBezTo>
                  <a:close/>
                  <a:moveTo>
                    <a:pt x="1651" y="1"/>
                  </a:moveTo>
                  <a:cubicBezTo>
                    <a:pt x="1527" y="1"/>
                    <a:pt x="1403" y="16"/>
                    <a:pt x="1279" y="48"/>
                  </a:cubicBezTo>
                  <a:cubicBezTo>
                    <a:pt x="1259" y="34"/>
                    <a:pt x="1234" y="26"/>
                    <a:pt x="1207" y="26"/>
                  </a:cubicBezTo>
                  <a:cubicBezTo>
                    <a:pt x="1194" y="26"/>
                    <a:pt x="1181" y="28"/>
                    <a:pt x="1168" y="32"/>
                  </a:cubicBezTo>
                  <a:cubicBezTo>
                    <a:pt x="384" y="247"/>
                    <a:pt x="0" y="1177"/>
                    <a:pt x="136" y="1930"/>
                  </a:cubicBezTo>
                  <a:cubicBezTo>
                    <a:pt x="270" y="2673"/>
                    <a:pt x="903" y="3132"/>
                    <a:pt x="1612" y="3132"/>
                  </a:cubicBezTo>
                  <a:cubicBezTo>
                    <a:pt x="1723" y="3132"/>
                    <a:pt x="1836" y="3121"/>
                    <a:pt x="1949" y="3098"/>
                  </a:cubicBezTo>
                  <a:cubicBezTo>
                    <a:pt x="2759" y="2933"/>
                    <a:pt x="3440" y="2203"/>
                    <a:pt x="3269" y="1340"/>
                  </a:cubicBezTo>
                  <a:cubicBezTo>
                    <a:pt x="3118" y="571"/>
                    <a:pt x="2407" y="1"/>
                    <a:pt x="16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9" name="CustomShape 30"/>
            <p:cNvSpPr/>
            <p:nvPr/>
          </p:nvSpPr>
          <p:spPr>
            <a:xfrm rot="5400000">
              <a:off x="1005120" y="2887200"/>
              <a:ext cx="105120" cy="88200"/>
            </a:xfrm>
            <a:custGeom>
              <a:avLst/>
              <a:gdLst/>
              <a:ahLst/>
              <a:rect l="l" t="t" r="r" b="b"/>
              <a:pathLst>
                <a:path w="4222" h="3539">
                  <a:moveTo>
                    <a:pt x="1962" y="345"/>
                  </a:moveTo>
                  <a:cubicBezTo>
                    <a:pt x="2413" y="345"/>
                    <a:pt x="2847" y="464"/>
                    <a:pt x="3196" y="825"/>
                  </a:cubicBezTo>
                  <a:cubicBezTo>
                    <a:pt x="3933" y="1579"/>
                    <a:pt x="3418" y="2663"/>
                    <a:pt x="2555" y="3025"/>
                  </a:cubicBezTo>
                  <a:cubicBezTo>
                    <a:pt x="2331" y="3119"/>
                    <a:pt x="2090" y="3168"/>
                    <a:pt x="1854" y="3168"/>
                  </a:cubicBezTo>
                  <a:cubicBezTo>
                    <a:pt x="1355" y="3168"/>
                    <a:pt x="875" y="2951"/>
                    <a:pt x="605" y="2483"/>
                  </a:cubicBezTo>
                  <a:cubicBezTo>
                    <a:pt x="250" y="1864"/>
                    <a:pt x="406" y="455"/>
                    <a:pt x="1312" y="455"/>
                  </a:cubicBezTo>
                  <a:cubicBezTo>
                    <a:pt x="1406" y="455"/>
                    <a:pt x="1508" y="471"/>
                    <a:pt x="1619" y="504"/>
                  </a:cubicBezTo>
                  <a:cubicBezTo>
                    <a:pt x="1626" y="506"/>
                    <a:pt x="1633" y="507"/>
                    <a:pt x="1639" y="507"/>
                  </a:cubicBezTo>
                  <a:cubicBezTo>
                    <a:pt x="1709" y="507"/>
                    <a:pt x="1751" y="399"/>
                    <a:pt x="1679" y="366"/>
                  </a:cubicBezTo>
                  <a:cubicBezTo>
                    <a:pt x="1675" y="363"/>
                    <a:pt x="1671" y="363"/>
                    <a:pt x="1668" y="360"/>
                  </a:cubicBezTo>
                  <a:cubicBezTo>
                    <a:pt x="1767" y="351"/>
                    <a:pt x="1865" y="345"/>
                    <a:pt x="1962" y="345"/>
                  </a:cubicBezTo>
                  <a:close/>
                  <a:moveTo>
                    <a:pt x="1908" y="0"/>
                  </a:moveTo>
                  <a:cubicBezTo>
                    <a:pt x="1498" y="0"/>
                    <a:pt x="1084" y="83"/>
                    <a:pt x="726" y="229"/>
                  </a:cubicBezTo>
                  <a:cubicBezTo>
                    <a:pt x="617" y="273"/>
                    <a:pt x="599" y="388"/>
                    <a:pt x="643" y="464"/>
                  </a:cubicBezTo>
                  <a:cubicBezTo>
                    <a:pt x="232" y="780"/>
                    <a:pt x="1" y="1404"/>
                    <a:pt x="61" y="1939"/>
                  </a:cubicBezTo>
                  <a:cubicBezTo>
                    <a:pt x="169" y="2903"/>
                    <a:pt x="961" y="3539"/>
                    <a:pt x="1877" y="3539"/>
                  </a:cubicBezTo>
                  <a:cubicBezTo>
                    <a:pt x="1985" y="3539"/>
                    <a:pt x="2094" y="3530"/>
                    <a:pt x="2204" y="3512"/>
                  </a:cubicBezTo>
                  <a:cubicBezTo>
                    <a:pt x="3233" y="3343"/>
                    <a:pt x="4222" y="2309"/>
                    <a:pt x="3854" y="1213"/>
                  </a:cubicBezTo>
                  <a:cubicBezTo>
                    <a:pt x="3563" y="346"/>
                    <a:pt x="2744" y="0"/>
                    <a:pt x="19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0" name="CustomShape 31"/>
            <p:cNvSpPr/>
            <p:nvPr/>
          </p:nvSpPr>
          <p:spPr>
            <a:xfrm rot="5400000">
              <a:off x="939960" y="2765520"/>
              <a:ext cx="100440" cy="76320"/>
            </a:xfrm>
            <a:custGeom>
              <a:avLst/>
              <a:gdLst/>
              <a:ahLst/>
              <a:rect l="l" t="t" r="r" b="b"/>
              <a:pathLst>
                <a:path w="4032" h="3065">
                  <a:moveTo>
                    <a:pt x="1353" y="328"/>
                  </a:moveTo>
                  <a:cubicBezTo>
                    <a:pt x="1357" y="408"/>
                    <a:pt x="1418" y="490"/>
                    <a:pt x="1501" y="490"/>
                  </a:cubicBezTo>
                  <a:cubicBezTo>
                    <a:pt x="1516" y="490"/>
                    <a:pt x="1532" y="487"/>
                    <a:pt x="1549" y="481"/>
                  </a:cubicBezTo>
                  <a:cubicBezTo>
                    <a:pt x="1742" y="410"/>
                    <a:pt x="1952" y="371"/>
                    <a:pt x="2160" y="371"/>
                  </a:cubicBezTo>
                  <a:cubicBezTo>
                    <a:pt x="2617" y="371"/>
                    <a:pt x="3063" y="560"/>
                    <a:pt x="3290" y="1010"/>
                  </a:cubicBezTo>
                  <a:cubicBezTo>
                    <a:pt x="3657" y="1741"/>
                    <a:pt x="3175" y="2510"/>
                    <a:pt x="2425" y="2667"/>
                  </a:cubicBezTo>
                  <a:cubicBezTo>
                    <a:pt x="2282" y="2697"/>
                    <a:pt x="2132" y="2713"/>
                    <a:pt x="1982" y="2713"/>
                  </a:cubicBezTo>
                  <a:cubicBezTo>
                    <a:pt x="1392" y="2713"/>
                    <a:pt x="790" y="2470"/>
                    <a:pt x="570" y="1898"/>
                  </a:cubicBezTo>
                  <a:cubicBezTo>
                    <a:pt x="290" y="1177"/>
                    <a:pt x="715" y="566"/>
                    <a:pt x="1353" y="328"/>
                  </a:cubicBezTo>
                  <a:close/>
                  <a:moveTo>
                    <a:pt x="1572" y="0"/>
                  </a:moveTo>
                  <a:cubicBezTo>
                    <a:pt x="697" y="0"/>
                    <a:pt x="0" y="829"/>
                    <a:pt x="139" y="1708"/>
                  </a:cubicBezTo>
                  <a:cubicBezTo>
                    <a:pt x="287" y="2654"/>
                    <a:pt x="1140" y="3065"/>
                    <a:pt x="2000" y="3065"/>
                  </a:cubicBezTo>
                  <a:cubicBezTo>
                    <a:pt x="2141" y="3065"/>
                    <a:pt x="2283" y="3053"/>
                    <a:pt x="2421" y="3032"/>
                  </a:cubicBezTo>
                  <a:cubicBezTo>
                    <a:pt x="3385" y="2881"/>
                    <a:pt x="4031" y="1965"/>
                    <a:pt x="3680" y="1004"/>
                  </a:cubicBezTo>
                  <a:cubicBezTo>
                    <a:pt x="3445" y="362"/>
                    <a:pt x="2814" y="30"/>
                    <a:pt x="2176" y="30"/>
                  </a:cubicBezTo>
                  <a:cubicBezTo>
                    <a:pt x="2062" y="30"/>
                    <a:pt x="1948" y="41"/>
                    <a:pt x="1836" y="62"/>
                  </a:cubicBezTo>
                  <a:cubicBezTo>
                    <a:pt x="1817" y="38"/>
                    <a:pt x="1789" y="16"/>
                    <a:pt x="1751" y="12"/>
                  </a:cubicBezTo>
                  <a:cubicBezTo>
                    <a:pt x="1690" y="4"/>
                    <a:pt x="1631" y="0"/>
                    <a:pt x="15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1" name="CustomShape 32"/>
            <p:cNvSpPr/>
            <p:nvPr/>
          </p:nvSpPr>
          <p:spPr>
            <a:xfrm rot="5400000">
              <a:off x="1012320" y="2625480"/>
              <a:ext cx="106920" cy="88920"/>
            </a:xfrm>
            <a:custGeom>
              <a:avLst/>
              <a:gdLst/>
              <a:ahLst/>
              <a:rect l="l" t="t" r="r" b="b"/>
              <a:pathLst>
                <a:path w="4286" h="3570">
                  <a:moveTo>
                    <a:pt x="2241" y="321"/>
                  </a:moveTo>
                  <a:cubicBezTo>
                    <a:pt x="2553" y="321"/>
                    <a:pt x="2865" y="418"/>
                    <a:pt x="3141" y="627"/>
                  </a:cubicBezTo>
                  <a:cubicBezTo>
                    <a:pt x="3817" y="1142"/>
                    <a:pt x="3753" y="2133"/>
                    <a:pt x="3228" y="2735"/>
                  </a:cubicBezTo>
                  <a:cubicBezTo>
                    <a:pt x="2941" y="3066"/>
                    <a:pt x="2554" y="3222"/>
                    <a:pt x="2160" y="3222"/>
                  </a:cubicBezTo>
                  <a:cubicBezTo>
                    <a:pt x="1794" y="3222"/>
                    <a:pt x="1422" y="3087"/>
                    <a:pt x="1120" y="2830"/>
                  </a:cubicBezTo>
                  <a:cubicBezTo>
                    <a:pt x="568" y="2359"/>
                    <a:pt x="250" y="1126"/>
                    <a:pt x="936" y="697"/>
                  </a:cubicBezTo>
                  <a:lnTo>
                    <a:pt x="936" y="697"/>
                  </a:lnTo>
                  <a:cubicBezTo>
                    <a:pt x="955" y="744"/>
                    <a:pt x="1002" y="779"/>
                    <a:pt x="1055" y="779"/>
                  </a:cubicBezTo>
                  <a:cubicBezTo>
                    <a:pt x="1085" y="779"/>
                    <a:pt x="1116" y="768"/>
                    <a:pt x="1146" y="743"/>
                  </a:cubicBezTo>
                  <a:cubicBezTo>
                    <a:pt x="1463" y="472"/>
                    <a:pt x="1852" y="321"/>
                    <a:pt x="2241" y="321"/>
                  </a:cubicBezTo>
                  <a:close/>
                  <a:moveTo>
                    <a:pt x="2206" y="1"/>
                  </a:moveTo>
                  <a:cubicBezTo>
                    <a:pt x="1828" y="1"/>
                    <a:pt x="1455" y="112"/>
                    <a:pt x="1166" y="350"/>
                  </a:cubicBezTo>
                  <a:cubicBezTo>
                    <a:pt x="236" y="516"/>
                    <a:pt x="1" y="1753"/>
                    <a:pt x="430" y="2516"/>
                  </a:cubicBezTo>
                  <a:cubicBezTo>
                    <a:pt x="788" y="3156"/>
                    <a:pt x="1492" y="3569"/>
                    <a:pt x="2195" y="3569"/>
                  </a:cubicBezTo>
                  <a:cubicBezTo>
                    <a:pt x="2549" y="3569"/>
                    <a:pt x="2903" y="3464"/>
                    <a:pt x="3212" y="3230"/>
                  </a:cubicBezTo>
                  <a:cubicBezTo>
                    <a:pt x="4007" y="2626"/>
                    <a:pt x="4286" y="1355"/>
                    <a:pt x="3582" y="578"/>
                  </a:cubicBezTo>
                  <a:cubicBezTo>
                    <a:pt x="3244" y="206"/>
                    <a:pt x="2720" y="1"/>
                    <a:pt x="2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72" name="Group 33"/>
          <p:cNvGrpSpPr/>
          <p:nvPr/>
        </p:nvGrpSpPr>
        <p:grpSpPr>
          <a:xfrm>
            <a:off x="1545480" y="1546560"/>
            <a:ext cx="391680" cy="338040"/>
            <a:chOff x="1545480" y="1546560"/>
            <a:chExt cx="391680" cy="338040"/>
          </a:xfrm>
        </p:grpSpPr>
        <p:sp>
          <p:nvSpPr>
            <p:cNvPr id="1173" name="CustomShape 34"/>
            <p:cNvSpPr/>
            <p:nvPr/>
          </p:nvSpPr>
          <p:spPr>
            <a:xfrm rot="20716800">
              <a:off x="1572840" y="1584720"/>
              <a:ext cx="336240" cy="261360"/>
            </a:xfrm>
            <a:custGeom>
              <a:avLst/>
              <a:gdLst/>
              <a:ahLst/>
              <a:rect l="l" t="t" r="r" b="b"/>
              <a:pathLst>
                <a:path w="7972" h="6198">
                  <a:moveTo>
                    <a:pt x="1662" y="242"/>
                  </a:moveTo>
                  <a:cubicBezTo>
                    <a:pt x="2052" y="242"/>
                    <a:pt x="2447" y="284"/>
                    <a:pt x="2768" y="365"/>
                  </a:cubicBezTo>
                  <a:cubicBezTo>
                    <a:pt x="2911" y="401"/>
                    <a:pt x="3067" y="425"/>
                    <a:pt x="3149" y="425"/>
                  </a:cubicBezTo>
                  <a:cubicBezTo>
                    <a:pt x="3166" y="425"/>
                    <a:pt x="3180" y="424"/>
                    <a:pt x="3190" y="421"/>
                  </a:cubicBezTo>
                  <a:cubicBezTo>
                    <a:pt x="3206" y="417"/>
                    <a:pt x="3223" y="416"/>
                    <a:pt x="3238" y="416"/>
                  </a:cubicBezTo>
                  <a:cubicBezTo>
                    <a:pt x="3275" y="416"/>
                    <a:pt x="3304" y="427"/>
                    <a:pt x="3310" y="446"/>
                  </a:cubicBezTo>
                  <a:cubicBezTo>
                    <a:pt x="3318" y="473"/>
                    <a:pt x="3441" y="521"/>
                    <a:pt x="3580" y="551"/>
                  </a:cubicBezTo>
                  <a:cubicBezTo>
                    <a:pt x="4180" y="683"/>
                    <a:pt x="5350" y="1415"/>
                    <a:pt x="5824" y="1956"/>
                  </a:cubicBezTo>
                  <a:cubicBezTo>
                    <a:pt x="6048" y="2209"/>
                    <a:pt x="6591" y="2975"/>
                    <a:pt x="6626" y="3083"/>
                  </a:cubicBezTo>
                  <a:cubicBezTo>
                    <a:pt x="6644" y="3143"/>
                    <a:pt x="6730" y="3208"/>
                    <a:pt x="6775" y="3208"/>
                  </a:cubicBezTo>
                  <a:cubicBezTo>
                    <a:pt x="6786" y="3208"/>
                    <a:pt x="6794" y="3205"/>
                    <a:pt x="6799" y="3196"/>
                  </a:cubicBezTo>
                  <a:cubicBezTo>
                    <a:pt x="6832" y="3133"/>
                    <a:pt x="7589" y="2681"/>
                    <a:pt x="7656" y="2681"/>
                  </a:cubicBezTo>
                  <a:cubicBezTo>
                    <a:pt x="7659" y="2681"/>
                    <a:pt x="7661" y="2682"/>
                    <a:pt x="7661" y="2684"/>
                  </a:cubicBezTo>
                  <a:cubicBezTo>
                    <a:pt x="7658" y="2716"/>
                    <a:pt x="7638" y="2920"/>
                    <a:pt x="7618" y="3137"/>
                  </a:cubicBezTo>
                  <a:cubicBezTo>
                    <a:pt x="7597" y="3355"/>
                    <a:pt x="7592" y="3572"/>
                    <a:pt x="7607" y="3621"/>
                  </a:cubicBezTo>
                  <a:cubicBezTo>
                    <a:pt x="7623" y="3669"/>
                    <a:pt x="7621" y="3831"/>
                    <a:pt x="7603" y="3984"/>
                  </a:cubicBezTo>
                  <a:cubicBezTo>
                    <a:pt x="7586" y="4134"/>
                    <a:pt x="7566" y="4404"/>
                    <a:pt x="7559" y="4579"/>
                  </a:cubicBezTo>
                  <a:cubicBezTo>
                    <a:pt x="7553" y="4753"/>
                    <a:pt x="7541" y="4963"/>
                    <a:pt x="7534" y="5039"/>
                  </a:cubicBezTo>
                  <a:cubicBezTo>
                    <a:pt x="7525" y="5117"/>
                    <a:pt x="7511" y="5302"/>
                    <a:pt x="7502" y="5456"/>
                  </a:cubicBezTo>
                  <a:cubicBezTo>
                    <a:pt x="7481" y="5778"/>
                    <a:pt x="7473" y="5877"/>
                    <a:pt x="7387" y="5877"/>
                  </a:cubicBezTo>
                  <a:cubicBezTo>
                    <a:pt x="7351" y="5877"/>
                    <a:pt x="7302" y="5860"/>
                    <a:pt x="7233" y="5834"/>
                  </a:cubicBezTo>
                  <a:cubicBezTo>
                    <a:pt x="6919" y="5719"/>
                    <a:pt x="6696" y="5659"/>
                    <a:pt x="6265" y="5572"/>
                  </a:cubicBezTo>
                  <a:cubicBezTo>
                    <a:pt x="6043" y="5527"/>
                    <a:pt x="5773" y="5458"/>
                    <a:pt x="5660" y="5417"/>
                  </a:cubicBezTo>
                  <a:cubicBezTo>
                    <a:pt x="5548" y="5376"/>
                    <a:pt x="5214" y="5277"/>
                    <a:pt x="4912" y="5196"/>
                  </a:cubicBezTo>
                  <a:lnTo>
                    <a:pt x="4368" y="5047"/>
                  </a:lnTo>
                  <a:lnTo>
                    <a:pt x="4475" y="4953"/>
                  </a:lnTo>
                  <a:cubicBezTo>
                    <a:pt x="4533" y="4903"/>
                    <a:pt x="4626" y="4846"/>
                    <a:pt x="4677" y="4829"/>
                  </a:cubicBezTo>
                  <a:cubicBezTo>
                    <a:pt x="4729" y="4813"/>
                    <a:pt x="4878" y="4705"/>
                    <a:pt x="5002" y="4592"/>
                  </a:cubicBezTo>
                  <a:cubicBezTo>
                    <a:pt x="5126" y="4480"/>
                    <a:pt x="5243" y="4381"/>
                    <a:pt x="5260" y="4375"/>
                  </a:cubicBezTo>
                  <a:cubicBezTo>
                    <a:pt x="5279" y="4370"/>
                    <a:pt x="5313" y="4321"/>
                    <a:pt x="5338" y="4265"/>
                  </a:cubicBezTo>
                  <a:cubicBezTo>
                    <a:pt x="5382" y="4170"/>
                    <a:pt x="5376" y="4154"/>
                    <a:pt x="5225" y="3961"/>
                  </a:cubicBezTo>
                  <a:cubicBezTo>
                    <a:pt x="5089" y="3787"/>
                    <a:pt x="4698" y="3440"/>
                    <a:pt x="4350" y="3188"/>
                  </a:cubicBezTo>
                  <a:cubicBezTo>
                    <a:pt x="4160" y="3049"/>
                    <a:pt x="3367" y="2661"/>
                    <a:pt x="3170" y="2608"/>
                  </a:cubicBezTo>
                  <a:cubicBezTo>
                    <a:pt x="3052" y="2577"/>
                    <a:pt x="2918" y="2532"/>
                    <a:pt x="2867" y="2509"/>
                  </a:cubicBezTo>
                  <a:cubicBezTo>
                    <a:pt x="2691" y="2425"/>
                    <a:pt x="1791" y="2301"/>
                    <a:pt x="1319" y="2295"/>
                  </a:cubicBezTo>
                  <a:cubicBezTo>
                    <a:pt x="1064" y="2293"/>
                    <a:pt x="843" y="2274"/>
                    <a:pt x="832" y="2254"/>
                  </a:cubicBezTo>
                  <a:cubicBezTo>
                    <a:pt x="822" y="2233"/>
                    <a:pt x="1044" y="2091"/>
                    <a:pt x="1327" y="1937"/>
                  </a:cubicBezTo>
                  <a:cubicBezTo>
                    <a:pt x="1994" y="1575"/>
                    <a:pt x="2042" y="1533"/>
                    <a:pt x="1958" y="1380"/>
                  </a:cubicBezTo>
                  <a:cubicBezTo>
                    <a:pt x="1893" y="1261"/>
                    <a:pt x="1016" y="629"/>
                    <a:pt x="795" y="541"/>
                  </a:cubicBezTo>
                  <a:cubicBezTo>
                    <a:pt x="731" y="517"/>
                    <a:pt x="644" y="471"/>
                    <a:pt x="595" y="438"/>
                  </a:cubicBezTo>
                  <a:cubicBezTo>
                    <a:pt x="510" y="381"/>
                    <a:pt x="516" y="378"/>
                    <a:pt x="782" y="322"/>
                  </a:cubicBezTo>
                  <a:cubicBezTo>
                    <a:pt x="1044" y="269"/>
                    <a:pt x="1351" y="242"/>
                    <a:pt x="1662" y="242"/>
                  </a:cubicBezTo>
                  <a:close/>
                  <a:moveTo>
                    <a:pt x="1627" y="1"/>
                  </a:moveTo>
                  <a:cubicBezTo>
                    <a:pt x="888" y="1"/>
                    <a:pt x="206" y="129"/>
                    <a:pt x="67" y="337"/>
                  </a:cubicBezTo>
                  <a:lnTo>
                    <a:pt x="0" y="439"/>
                  </a:lnTo>
                  <a:lnTo>
                    <a:pt x="508" y="710"/>
                  </a:lnTo>
                  <a:cubicBezTo>
                    <a:pt x="1000" y="974"/>
                    <a:pt x="1609" y="1367"/>
                    <a:pt x="1630" y="1435"/>
                  </a:cubicBezTo>
                  <a:cubicBezTo>
                    <a:pt x="1637" y="1455"/>
                    <a:pt x="1540" y="1515"/>
                    <a:pt x="1415" y="1571"/>
                  </a:cubicBezTo>
                  <a:cubicBezTo>
                    <a:pt x="931" y="1785"/>
                    <a:pt x="284" y="2235"/>
                    <a:pt x="214" y="2408"/>
                  </a:cubicBezTo>
                  <a:cubicBezTo>
                    <a:pt x="168" y="2523"/>
                    <a:pt x="282" y="2599"/>
                    <a:pt x="490" y="2599"/>
                  </a:cubicBezTo>
                  <a:cubicBezTo>
                    <a:pt x="511" y="2599"/>
                    <a:pt x="533" y="2598"/>
                    <a:pt x="556" y="2597"/>
                  </a:cubicBezTo>
                  <a:cubicBezTo>
                    <a:pt x="746" y="2583"/>
                    <a:pt x="933" y="2577"/>
                    <a:pt x="1116" y="2577"/>
                  </a:cubicBezTo>
                  <a:cubicBezTo>
                    <a:pt x="2565" y="2577"/>
                    <a:pt x="3759" y="2993"/>
                    <a:pt x="4661" y="3814"/>
                  </a:cubicBezTo>
                  <a:cubicBezTo>
                    <a:pt x="4854" y="3991"/>
                    <a:pt x="5032" y="4182"/>
                    <a:pt x="5016" y="4198"/>
                  </a:cubicBezTo>
                  <a:cubicBezTo>
                    <a:pt x="4787" y="4417"/>
                    <a:pt x="4649" y="4526"/>
                    <a:pt x="4446" y="4650"/>
                  </a:cubicBezTo>
                  <a:cubicBezTo>
                    <a:pt x="4146" y="4834"/>
                    <a:pt x="4039" y="4972"/>
                    <a:pt x="4085" y="5119"/>
                  </a:cubicBezTo>
                  <a:cubicBezTo>
                    <a:pt x="4134" y="5276"/>
                    <a:pt x="4205" y="5310"/>
                    <a:pt x="4870" y="5497"/>
                  </a:cubicBezTo>
                  <a:cubicBezTo>
                    <a:pt x="5196" y="5588"/>
                    <a:pt x="5557" y="5693"/>
                    <a:pt x="5667" y="5730"/>
                  </a:cubicBezTo>
                  <a:cubicBezTo>
                    <a:pt x="5778" y="5766"/>
                    <a:pt x="6074" y="5839"/>
                    <a:pt x="6328" y="5892"/>
                  </a:cubicBezTo>
                  <a:cubicBezTo>
                    <a:pt x="6582" y="5947"/>
                    <a:pt x="6879" y="6025"/>
                    <a:pt x="6992" y="6068"/>
                  </a:cubicBezTo>
                  <a:cubicBezTo>
                    <a:pt x="7215" y="6153"/>
                    <a:pt x="7366" y="6198"/>
                    <a:pt x="7472" y="6198"/>
                  </a:cubicBezTo>
                  <a:cubicBezTo>
                    <a:pt x="7611" y="6198"/>
                    <a:pt x="7673" y="6123"/>
                    <a:pt x="7722" y="5964"/>
                  </a:cubicBezTo>
                  <a:cubicBezTo>
                    <a:pt x="7799" y="5707"/>
                    <a:pt x="7816" y="5302"/>
                    <a:pt x="7757" y="5113"/>
                  </a:cubicBezTo>
                  <a:cubicBezTo>
                    <a:pt x="7730" y="5028"/>
                    <a:pt x="7727" y="4969"/>
                    <a:pt x="7750" y="4969"/>
                  </a:cubicBezTo>
                  <a:cubicBezTo>
                    <a:pt x="7752" y="4969"/>
                    <a:pt x="7753" y="4969"/>
                    <a:pt x="7755" y="4969"/>
                  </a:cubicBezTo>
                  <a:cubicBezTo>
                    <a:pt x="7757" y="4970"/>
                    <a:pt x="7759" y="4970"/>
                    <a:pt x="7761" y="4970"/>
                  </a:cubicBezTo>
                  <a:cubicBezTo>
                    <a:pt x="7785" y="4970"/>
                    <a:pt x="7811" y="4933"/>
                    <a:pt x="7821" y="4883"/>
                  </a:cubicBezTo>
                  <a:cubicBezTo>
                    <a:pt x="7857" y="4685"/>
                    <a:pt x="7872" y="3924"/>
                    <a:pt x="7839" y="3907"/>
                  </a:cubicBezTo>
                  <a:cubicBezTo>
                    <a:pt x="7822" y="3899"/>
                    <a:pt x="7829" y="3885"/>
                    <a:pt x="7852" y="3877"/>
                  </a:cubicBezTo>
                  <a:cubicBezTo>
                    <a:pt x="7903" y="3861"/>
                    <a:pt x="7909" y="3244"/>
                    <a:pt x="7857" y="3200"/>
                  </a:cubicBezTo>
                  <a:cubicBezTo>
                    <a:pt x="7837" y="3183"/>
                    <a:pt x="7837" y="3162"/>
                    <a:pt x="7855" y="3148"/>
                  </a:cubicBezTo>
                  <a:cubicBezTo>
                    <a:pt x="7912" y="3104"/>
                    <a:pt x="7972" y="2634"/>
                    <a:pt x="7945" y="2453"/>
                  </a:cubicBezTo>
                  <a:cubicBezTo>
                    <a:pt x="7924" y="2309"/>
                    <a:pt x="7904" y="2276"/>
                    <a:pt x="7839" y="2272"/>
                  </a:cubicBezTo>
                  <a:cubicBezTo>
                    <a:pt x="7838" y="2272"/>
                    <a:pt x="7837" y="2272"/>
                    <a:pt x="7836" y="2272"/>
                  </a:cubicBezTo>
                  <a:cubicBezTo>
                    <a:pt x="7756" y="2272"/>
                    <a:pt x="7471" y="2425"/>
                    <a:pt x="7033" y="2707"/>
                  </a:cubicBezTo>
                  <a:cubicBezTo>
                    <a:pt x="6911" y="2785"/>
                    <a:pt x="6807" y="2849"/>
                    <a:pt x="6800" y="2851"/>
                  </a:cubicBezTo>
                  <a:cubicBezTo>
                    <a:pt x="6800" y="2851"/>
                    <a:pt x="6800" y="2851"/>
                    <a:pt x="6800" y="2851"/>
                  </a:cubicBezTo>
                  <a:cubicBezTo>
                    <a:pt x="6791" y="2851"/>
                    <a:pt x="6714" y="2730"/>
                    <a:pt x="6628" y="2582"/>
                  </a:cubicBezTo>
                  <a:cubicBezTo>
                    <a:pt x="6540" y="2433"/>
                    <a:pt x="6409" y="2245"/>
                    <a:pt x="6336" y="2167"/>
                  </a:cubicBezTo>
                  <a:cubicBezTo>
                    <a:pt x="6265" y="2091"/>
                    <a:pt x="6197" y="2005"/>
                    <a:pt x="6189" y="1979"/>
                  </a:cubicBezTo>
                  <a:cubicBezTo>
                    <a:pt x="6153" y="1865"/>
                    <a:pt x="5649" y="1390"/>
                    <a:pt x="5286" y="1129"/>
                  </a:cubicBezTo>
                  <a:cubicBezTo>
                    <a:pt x="4499" y="562"/>
                    <a:pt x="3838" y="304"/>
                    <a:pt x="2614" y="83"/>
                  </a:cubicBezTo>
                  <a:cubicBezTo>
                    <a:pt x="2303" y="27"/>
                    <a:pt x="1959" y="1"/>
                    <a:pt x="1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4" name="CustomShape 35"/>
            <p:cNvSpPr/>
            <p:nvPr/>
          </p:nvSpPr>
          <p:spPr>
            <a:xfrm rot="20716800">
              <a:off x="1813320" y="1761840"/>
              <a:ext cx="73080" cy="22320"/>
            </a:xfrm>
            <a:custGeom>
              <a:avLst/>
              <a:gdLst/>
              <a:ahLst/>
              <a:rect l="l" t="t" r="r" b="b"/>
              <a:pathLst>
                <a:path w="1740" h="537">
                  <a:moveTo>
                    <a:pt x="195" y="1"/>
                  </a:moveTo>
                  <a:cubicBezTo>
                    <a:pt x="127" y="1"/>
                    <a:pt x="93" y="15"/>
                    <a:pt x="65" y="42"/>
                  </a:cubicBezTo>
                  <a:cubicBezTo>
                    <a:pt x="27" y="82"/>
                    <a:pt x="0" y="129"/>
                    <a:pt x="7" y="149"/>
                  </a:cubicBezTo>
                  <a:cubicBezTo>
                    <a:pt x="23" y="201"/>
                    <a:pt x="232" y="263"/>
                    <a:pt x="605" y="328"/>
                  </a:cubicBezTo>
                  <a:cubicBezTo>
                    <a:pt x="775" y="357"/>
                    <a:pt x="1073" y="420"/>
                    <a:pt x="1264" y="467"/>
                  </a:cubicBezTo>
                  <a:cubicBezTo>
                    <a:pt x="1454" y="513"/>
                    <a:pt x="1559" y="536"/>
                    <a:pt x="1621" y="536"/>
                  </a:cubicBezTo>
                  <a:cubicBezTo>
                    <a:pt x="1683" y="536"/>
                    <a:pt x="1702" y="512"/>
                    <a:pt x="1721" y="464"/>
                  </a:cubicBezTo>
                  <a:cubicBezTo>
                    <a:pt x="1739" y="421"/>
                    <a:pt x="1718" y="377"/>
                    <a:pt x="1656" y="328"/>
                  </a:cubicBezTo>
                  <a:cubicBezTo>
                    <a:pt x="1612" y="294"/>
                    <a:pt x="1558" y="270"/>
                    <a:pt x="1525" y="270"/>
                  </a:cubicBezTo>
                  <a:cubicBezTo>
                    <a:pt x="1519" y="270"/>
                    <a:pt x="1514" y="271"/>
                    <a:pt x="1510" y="272"/>
                  </a:cubicBezTo>
                  <a:cubicBezTo>
                    <a:pt x="1500" y="275"/>
                    <a:pt x="1491" y="276"/>
                    <a:pt x="1483" y="276"/>
                  </a:cubicBezTo>
                  <a:cubicBezTo>
                    <a:pt x="1463" y="276"/>
                    <a:pt x="1448" y="268"/>
                    <a:pt x="1444" y="254"/>
                  </a:cubicBezTo>
                  <a:cubicBezTo>
                    <a:pt x="1433" y="221"/>
                    <a:pt x="1316" y="193"/>
                    <a:pt x="580" y="54"/>
                  </a:cubicBezTo>
                  <a:cubicBezTo>
                    <a:pt x="387" y="18"/>
                    <a:pt x="271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5" name="CustomShape 36"/>
            <p:cNvSpPr/>
            <p:nvPr/>
          </p:nvSpPr>
          <p:spPr>
            <a:xfrm rot="20716800">
              <a:off x="1658880" y="1658520"/>
              <a:ext cx="141840" cy="81720"/>
            </a:xfrm>
            <a:custGeom>
              <a:avLst/>
              <a:gdLst/>
              <a:ahLst/>
              <a:rect l="l" t="t" r="r" b="b"/>
              <a:pathLst>
                <a:path w="3368" h="1948">
                  <a:moveTo>
                    <a:pt x="286" y="1"/>
                  </a:moveTo>
                  <a:cubicBezTo>
                    <a:pt x="278" y="1"/>
                    <a:pt x="271" y="1"/>
                    <a:pt x="263" y="1"/>
                  </a:cubicBezTo>
                  <a:cubicBezTo>
                    <a:pt x="100" y="3"/>
                    <a:pt x="68" y="16"/>
                    <a:pt x="27" y="90"/>
                  </a:cubicBezTo>
                  <a:cubicBezTo>
                    <a:pt x="3" y="134"/>
                    <a:pt x="1" y="200"/>
                    <a:pt x="22" y="226"/>
                  </a:cubicBezTo>
                  <a:cubicBezTo>
                    <a:pt x="49" y="261"/>
                    <a:pt x="212" y="281"/>
                    <a:pt x="354" y="281"/>
                  </a:cubicBezTo>
                  <a:cubicBezTo>
                    <a:pt x="455" y="281"/>
                    <a:pt x="544" y="270"/>
                    <a:pt x="564" y="248"/>
                  </a:cubicBezTo>
                  <a:cubicBezTo>
                    <a:pt x="569" y="241"/>
                    <a:pt x="575" y="238"/>
                    <a:pt x="582" y="238"/>
                  </a:cubicBezTo>
                  <a:cubicBezTo>
                    <a:pt x="595" y="238"/>
                    <a:pt x="608" y="252"/>
                    <a:pt x="616" y="275"/>
                  </a:cubicBezTo>
                  <a:cubicBezTo>
                    <a:pt x="625" y="307"/>
                    <a:pt x="648" y="329"/>
                    <a:pt x="667" y="329"/>
                  </a:cubicBezTo>
                  <a:cubicBezTo>
                    <a:pt x="670" y="329"/>
                    <a:pt x="672" y="328"/>
                    <a:pt x="675" y="328"/>
                  </a:cubicBezTo>
                  <a:cubicBezTo>
                    <a:pt x="675" y="328"/>
                    <a:pt x="676" y="328"/>
                    <a:pt x="677" y="328"/>
                  </a:cubicBezTo>
                  <a:cubicBezTo>
                    <a:pt x="711" y="328"/>
                    <a:pt x="983" y="449"/>
                    <a:pt x="1291" y="602"/>
                  </a:cubicBezTo>
                  <a:cubicBezTo>
                    <a:pt x="1598" y="754"/>
                    <a:pt x="1842" y="854"/>
                    <a:pt x="1905" y="854"/>
                  </a:cubicBezTo>
                  <a:cubicBezTo>
                    <a:pt x="1911" y="854"/>
                    <a:pt x="1916" y="853"/>
                    <a:pt x="1918" y="851"/>
                  </a:cubicBezTo>
                  <a:cubicBezTo>
                    <a:pt x="1930" y="842"/>
                    <a:pt x="1939" y="838"/>
                    <a:pt x="1946" y="838"/>
                  </a:cubicBezTo>
                  <a:cubicBezTo>
                    <a:pt x="1956" y="838"/>
                    <a:pt x="1960" y="850"/>
                    <a:pt x="1954" y="873"/>
                  </a:cubicBezTo>
                  <a:cubicBezTo>
                    <a:pt x="1946" y="906"/>
                    <a:pt x="2047" y="1004"/>
                    <a:pt x="2198" y="1108"/>
                  </a:cubicBezTo>
                  <a:cubicBezTo>
                    <a:pt x="2490" y="1310"/>
                    <a:pt x="2898" y="1660"/>
                    <a:pt x="3038" y="1831"/>
                  </a:cubicBezTo>
                  <a:cubicBezTo>
                    <a:pt x="3102" y="1908"/>
                    <a:pt x="3167" y="1948"/>
                    <a:pt x="3222" y="1948"/>
                  </a:cubicBezTo>
                  <a:cubicBezTo>
                    <a:pt x="3260" y="1948"/>
                    <a:pt x="3293" y="1929"/>
                    <a:pt x="3318" y="1891"/>
                  </a:cubicBezTo>
                  <a:cubicBezTo>
                    <a:pt x="3368" y="1814"/>
                    <a:pt x="3353" y="1767"/>
                    <a:pt x="3235" y="1631"/>
                  </a:cubicBezTo>
                  <a:cubicBezTo>
                    <a:pt x="2951" y="1303"/>
                    <a:pt x="2210" y="759"/>
                    <a:pt x="2055" y="759"/>
                  </a:cubicBezTo>
                  <a:cubicBezTo>
                    <a:pt x="2050" y="759"/>
                    <a:pt x="2046" y="759"/>
                    <a:pt x="2042" y="760"/>
                  </a:cubicBezTo>
                  <a:cubicBezTo>
                    <a:pt x="2035" y="762"/>
                    <a:pt x="2030" y="763"/>
                    <a:pt x="2024" y="763"/>
                  </a:cubicBezTo>
                  <a:cubicBezTo>
                    <a:pt x="2005" y="763"/>
                    <a:pt x="1994" y="750"/>
                    <a:pt x="2000" y="726"/>
                  </a:cubicBezTo>
                  <a:cubicBezTo>
                    <a:pt x="2016" y="662"/>
                    <a:pt x="1758" y="514"/>
                    <a:pt x="1177" y="252"/>
                  </a:cubicBezTo>
                  <a:cubicBezTo>
                    <a:pt x="957" y="152"/>
                    <a:pt x="839" y="108"/>
                    <a:pt x="783" y="108"/>
                  </a:cubicBezTo>
                  <a:cubicBezTo>
                    <a:pt x="759" y="108"/>
                    <a:pt x="747" y="116"/>
                    <a:pt x="743" y="132"/>
                  </a:cubicBezTo>
                  <a:cubicBezTo>
                    <a:pt x="737" y="158"/>
                    <a:pt x="731" y="171"/>
                    <a:pt x="725" y="171"/>
                  </a:cubicBezTo>
                  <a:cubicBezTo>
                    <a:pt x="719" y="171"/>
                    <a:pt x="712" y="159"/>
                    <a:pt x="705" y="133"/>
                  </a:cubicBezTo>
                  <a:cubicBezTo>
                    <a:pt x="679" y="50"/>
                    <a:pt x="521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76" name="Group 37"/>
          <p:cNvGrpSpPr/>
          <p:nvPr/>
        </p:nvGrpSpPr>
        <p:grpSpPr>
          <a:xfrm>
            <a:off x="5163120" y="1741680"/>
            <a:ext cx="232560" cy="229320"/>
            <a:chOff x="5163120" y="1741680"/>
            <a:chExt cx="232560" cy="229320"/>
          </a:xfrm>
        </p:grpSpPr>
        <p:sp>
          <p:nvSpPr>
            <p:cNvPr id="1177" name="CustomShape 38"/>
            <p:cNvSpPr/>
            <p:nvPr/>
          </p:nvSpPr>
          <p:spPr>
            <a:xfrm>
              <a:off x="5163120" y="1741680"/>
              <a:ext cx="232560" cy="229320"/>
            </a:xfrm>
            <a:custGeom>
              <a:avLst/>
              <a:gdLst/>
              <a:ahLst/>
              <a:rect l="l" t="t" r="r" b="b"/>
              <a:pathLst>
                <a:path w="9315" h="9180">
                  <a:moveTo>
                    <a:pt x="4679" y="356"/>
                  </a:moveTo>
                  <a:cubicBezTo>
                    <a:pt x="6853" y="356"/>
                    <a:pt x="8611" y="2059"/>
                    <a:pt x="8823" y="4217"/>
                  </a:cubicBezTo>
                  <a:cubicBezTo>
                    <a:pt x="9061" y="6630"/>
                    <a:pt x="7128" y="8654"/>
                    <a:pt x="4775" y="8861"/>
                  </a:cubicBezTo>
                  <a:cubicBezTo>
                    <a:pt x="4739" y="8865"/>
                    <a:pt x="4709" y="8881"/>
                    <a:pt x="4685" y="8900"/>
                  </a:cubicBezTo>
                  <a:cubicBezTo>
                    <a:pt x="2490" y="8581"/>
                    <a:pt x="464" y="7272"/>
                    <a:pt x="381" y="4825"/>
                  </a:cubicBezTo>
                  <a:cubicBezTo>
                    <a:pt x="301" y="2476"/>
                    <a:pt x="2122" y="481"/>
                    <a:pt x="4466" y="361"/>
                  </a:cubicBezTo>
                  <a:cubicBezTo>
                    <a:pt x="4538" y="358"/>
                    <a:pt x="4608" y="356"/>
                    <a:pt x="4679" y="356"/>
                  </a:cubicBezTo>
                  <a:close/>
                  <a:moveTo>
                    <a:pt x="4571" y="0"/>
                  </a:moveTo>
                  <a:cubicBezTo>
                    <a:pt x="4536" y="0"/>
                    <a:pt x="4501" y="0"/>
                    <a:pt x="4466" y="1"/>
                  </a:cubicBezTo>
                  <a:cubicBezTo>
                    <a:pt x="1928" y="54"/>
                    <a:pt x="1" y="2139"/>
                    <a:pt x="23" y="4660"/>
                  </a:cubicBezTo>
                  <a:cubicBezTo>
                    <a:pt x="44" y="6920"/>
                    <a:pt x="2020" y="9149"/>
                    <a:pt x="4338" y="9149"/>
                  </a:cubicBezTo>
                  <a:cubicBezTo>
                    <a:pt x="4445" y="9149"/>
                    <a:pt x="4552" y="9145"/>
                    <a:pt x="4660" y="9135"/>
                  </a:cubicBezTo>
                  <a:cubicBezTo>
                    <a:pt x="4683" y="9162"/>
                    <a:pt x="4715" y="9179"/>
                    <a:pt x="4760" y="9179"/>
                  </a:cubicBezTo>
                  <a:cubicBezTo>
                    <a:pt x="4765" y="9179"/>
                    <a:pt x="4770" y="9179"/>
                    <a:pt x="4775" y="9179"/>
                  </a:cubicBezTo>
                  <a:cubicBezTo>
                    <a:pt x="7230" y="9022"/>
                    <a:pt x="9314" y="7057"/>
                    <a:pt x="9234" y="4517"/>
                  </a:cubicBezTo>
                  <a:cubicBezTo>
                    <a:pt x="9154" y="1969"/>
                    <a:pt x="7091" y="0"/>
                    <a:pt x="4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8" name="CustomShape 39"/>
            <p:cNvSpPr/>
            <p:nvPr/>
          </p:nvSpPr>
          <p:spPr>
            <a:xfrm>
              <a:off x="5170680" y="1750680"/>
              <a:ext cx="218520" cy="213120"/>
            </a:xfrm>
            <a:custGeom>
              <a:avLst/>
              <a:gdLst/>
              <a:ahLst/>
              <a:rect l="l" t="t" r="r" b="b"/>
              <a:pathLst>
                <a:path w="8760" h="8544">
                  <a:moveTo>
                    <a:pt x="3507" y="1485"/>
                  </a:moveTo>
                  <a:cubicBezTo>
                    <a:pt x="3571" y="1485"/>
                    <a:pt x="3634" y="1539"/>
                    <a:pt x="3620" y="1627"/>
                  </a:cubicBezTo>
                  <a:cubicBezTo>
                    <a:pt x="3500" y="2356"/>
                    <a:pt x="3414" y="3112"/>
                    <a:pt x="3362" y="3853"/>
                  </a:cubicBezTo>
                  <a:cubicBezTo>
                    <a:pt x="3483" y="3855"/>
                    <a:pt x="3622" y="3857"/>
                    <a:pt x="3765" y="3857"/>
                  </a:cubicBezTo>
                  <a:cubicBezTo>
                    <a:pt x="4229" y="3857"/>
                    <a:pt x="4739" y="3836"/>
                    <a:pt x="4834" y="3716"/>
                  </a:cubicBezTo>
                  <a:cubicBezTo>
                    <a:pt x="4890" y="3647"/>
                    <a:pt x="4862" y="3120"/>
                    <a:pt x="4887" y="2991"/>
                  </a:cubicBezTo>
                  <a:cubicBezTo>
                    <a:pt x="4941" y="2698"/>
                    <a:pt x="5038" y="2442"/>
                    <a:pt x="5151" y="2167"/>
                  </a:cubicBezTo>
                  <a:cubicBezTo>
                    <a:pt x="5260" y="1903"/>
                    <a:pt x="5482" y="1775"/>
                    <a:pt x="5699" y="1775"/>
                  </a:cubicBezTo>
                  <a:cubicBezTo>
                    <a:pt x="5961" y="1775"/>
                    <a:pt x="6215" y="1961"/>
                    <a:pt x="6247" y="2315"/>
                  </a:cubicBezTo>
                  <a:cubicBezTo>
                    <a:pt x="6351" y="3462"/>
                    <a:pt x="6571" y="5136"/>
                    <a:pt x="5993" y="6176"/>
                  </a:cubicBezTo>
                  <a:cubicBezTo>
                    <a:pt x="5892" y="6356"/>
                    <a:pt x="5714" y="6440"/>
                    <a:pt x="5535" y="6440"/>
                  </a:cubicBezTo>
                  <a:cubicBezTo>
                    <a:pt x="5299" y="6440"/>
                    <a:pt x="5061" y="6297"/>
                    <a:pt x="4989" y="6044"/>
                  </a:cubicBezTo>
                  <a:cubicBezTo>
                    <a:pt x="4841" y="5520"/>
                    <a:pt x="4939" y="5000"/>
                    <a:pt x="4996" y="4466"/>
                  </a:cubicBezTo>
                  <a:cubicBezTo>
                    <a:pt x="4869" y="4446"/>
                    <a:pt x="4731" y="4438"/>
                    <a:pt x="4588" y="4438"/>
                  </a:cubicBezTo>
                  <a:cubicBezTo>
                    <a:pt x="4139" y="4438"/>
                    <a:pt x="3637" y="4514"/>
                    <a:pt x="3225" y="4514"/>
                  </a:cubicBezTo>
                  <a:cubicBezTo>
                    <a:pt x="3150" y="4514"/>
                    <a:pt x="3078" y="4512"/>
                    <a:pt x="3010" y="4506"/>
                  </a:cubicBezTo>
                  <a:cubicBezTo>
                    <a:pt x="2784" y="4488"/>
                    <a:pt x="2660" y="4315"/>
                    <a:pt x="2696" y="4092"/>
                  </a:cubicBezTo>
                  <a:cubicBezTo>
                    <a:pt x="2844" y="3199"/>
                    <a:pt x="3064" y="2405"/>
                    <a:pt x="3396" y="1567"/>
                  </a:cubicBezTo>
                  <a:cubicBezTo>
                    <a:pt x="3419" y="1510"/>
                    <a:pt x="3463" y="1485"/>
                    <a:pt x="3507" y="1485"/>
                  </a:cubicBezTo>
                  <a:close/>
                  <a:moveTo>
                    <a:pt x="4378" y="1"/>
                  </a:moveTo>
                  <a:cubicBezTo>
                    <a:pt x="4307" y="1"/>
                    <a:pt x="4237" y="3"/>
                    <a:pt x="4165" y="6"/>
                  </a:cubicBezTo>
                  <a:cubicBezTo>
                    <a:pt x="1821" y="126"/>
                    <a:pt x="0" y="2120"/>
                    <a:pt x="80" y="4470"/>
                  </a:cubicBezTo>
                  <a:cubicBezTo>
                    <a:pt x="163" y="6917"/>
                    <a:pt x="2189" y="8226"/>
                    <a:pt x="4384" y="8544"/>
                  </a:cubicBezTo>
                  <a:cubicBezTo>
                    <a:pt x="4408" y="8526"/>
                    <a:pt x="4438" y="8510"/>
                    <a:pt x="4474" y="8506"/>
                  </a:cubicBezTo>
                  <a:cubicBezTo>
                    <a:pt x="6827" y="8299"/>
                    <a:pt x="8760" y="6275"/>
                    <a:pt x="8522" y="3862"/>
                  </a:cubicBezTo>
                  <a:cubicBezTo>
                    <a:pt x="8310" y="1704"/>
                    <a:pt x="6552" y="1"/>
                    <a:pt x="4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9" name="CustomShape 40"/>
            <p:cNvSpPr/>
            <p:nvPr/>
          </p:nvSpPr>
          <p:spPr>
            <a:xfrm>
              <a:off x="5237280" y="1787760"/>
              <a:ext cx="97560" cy="123480"/>
            </a:xfrm>
            <a:custGeom>
              <a:avLst/>
              <a:gdLst/>
              <a:ahLst/>
              <a:rect l="l" t="t" r="r" b="b"/>
              <a:pathLst>
                <a:path w="3912" h="4956">
                  <a:moveTo>
                    <a:pt x="847" y="1"/>
                  </a:moveTo>
                  <a:cubicBezTo>
                    <a:pt x="803" y="1"/>
                    <a:pt x="759" y="26"/>
                    <a:pt x="736" y="83"/>
                  </a:cubicBezTo>
                  <a:cubicBezTo>
                    <a:pt x="404" y="922"/>
                    <a:pt x="185" y="1715"/>
                    <a:pt x="36" y="2608"/>
                  </a:cubicBezTo>
                  <a:cubicBezTo>
                    <a:pt x="0" y="2831"/>
                    <a:pt x="124" y="3004"/>
                    <a:pt x="350" y="3022"/>
                  </a:cubicBezTo>
                  <a:cubicBezTo>
                    <a:pt x="418" y="3028"/>
                    <a:pt x="490" y="3030"/>
                    <a:pt x="565" y="3030"/>
                  </a:cubicBezTo>
                  <a:cubicBezTo>
                    <a:pt x="977" y="3030"/>
                    <a:pt x="1479" y="2954"/>
                    <a:pt x="1928" y="2954"/>
                  </a:cubicBezTo>
                  <a:cubicBezTo>
                    <a:pt x="2071" y="2954"/>
                    <a:pt x="2209" y="2962"/>
                    <a:pt x="2336" y="2982"/>
                  </a:cubicBezTo>
                  <a:cubicBezTo>
                    <a:pt x="2279" y="3516"/>
                    <a:pt x="2181" y="4036"/>
                    <a:pt x="2329" y="4560"/>
                  </a:cubicBezTo>
                  <a:cubicBezTo>
                    <a:pt x="2401" y="4813"/>
                    <a:pt x="2639" y="4956"/>
                    <a:pt x="2875" y="4956"/>
                  </a:cubicBezTo>
                  <a:cubicBezTo>
                    <a:pt x="3054" y="4956"/>
                    <a:pt x="3232" y="4872"/>
                    <a:pt x="3333" y="4692"/>
                  </a:cubicBezTo>
                  <a:cubicBezTo>
                    <a:pt x="3911" y="3652"/>
                    <a:pt x="3691" y="1978"/>
                    <a:pt x="3587" y="831"/>
                  </a:cubicBezTo>
                  <a:cubicBezTo>
                    <a:pt x="3555" y="477"/>
                    <a:pt x="3301" y="291"/>
                    <a:pt x="3039" y="291"/>
                  </a:cubicBezTo>
                  <a:cubicBezTo>
                    <a:pt x="2822" y="291"/>
                    <a:pt x="2599" y="419"/>
                    <a:pt x="2490" y="683"/>
                  </a:cubicBezTo>
                  <a:cubicBezTo>
                    <a:pt x="2378" y="958"/>
                    <a:pt x="2281" y="1214"/>
                    <a:pt x="2227" y="1507"/>
                  </a:cubicBezTo>
                  <a:cubicBezTo>
                    <a:pt x="2202" y="1636"/>
                    <a:pt x="2230" y="2163"/>
                    <a:pt x="2174" y="2232"/>
                  </a:cubicBezTo>
                  <a:cubicBezTo>
                    <a:pt x="2079" y="2352"/>
                    <a:pt x="1569" y="2373"/>
                    <a:pt x="1105" y="2373"/>
                  </a:cubicBezTo>
                  <a:cubicBezTo>
                    <a:pt x="962" y="2373"/>
                    <a:pt x="823" y="2371"/>
                    <a:pt x="702" y="2369"/>
                  </a:cubicBezTo>
                  <a:cubicBezTo>
                    <a:pt x="754" y="1628"/>
                    <a:pt x="840" y="872"/>
                    <a:pt x="960" y="143"/>
                  </a:cubicBezTo>
                  <a:cubicBezTo>
                    <a:pt x="974" y="55"/>
                    <a:pt x="911" y="1"/>
                    <a:pt x="8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80" name="Group 41"/>
          <p:cNvGrpSpPr/>
          <p:nvPr/>
        </p:nvGrpSpPr>
        <p:grpSpPr>
          <a:xfrm>
            <a:off x="3747960" y="1741680"/>
            <a:ext cx="232560" cy="229320"/>
            <a:chOff x="3747960" y="1741680"/>
            <a:chExt cx="232560" cy="229320"/>
          </a:xfrm>
        </p:grpSpPr>
        <p:sp>
          <p:nvSpPr>
            <p:cNvPr id="1181" name="CustomShape 42"/>
            <p:cNvSpPr/>
            <p:nvPr/>
          </p:nvSpPr>
          <p:spPr>
            <a:xfrm>
              <a:off x="3747960" y="1741680"/>
              <a:ext cx="232560" cy="229320"/>
            </a:xfrm>
            <a:custGeom>
              <a:avLst/>
              <a:gdLst/>
              <a:ahLst/>
              <a:rect l="l" t="t" r="r" b="b"/>
              <a:pathLst>
                <a:path w="9315" h="9180">
                  <a:moveTo>
                    <a:pt x="4682" y="356"/>
                  </a:moveTo>
                  <a:cubicBezTo>
                    <a:pt x="6856" y="356"/>
                    <a:pt x="8613" y="2059"/>
                    <a:pt x="8825" y="4217"/>
                  </a:cubicBezTo>
                  <a:cubicBezTo>
                    <a:pt x="9064" y="6630"/>
                    <a:pt x="7130" y="8654"/>
                    <a:pt x="4775" y="8861"/>
                  </a:cubicBezTo>
                  <a:cubicBezTo>
                    <a:pt x="4738" y="8865"/>
                    <a:pt x="4710" y="8881"/>
                    <a:pt x="4686" y="8900"/>
                  </a:cubicBezTo>
                  <a:cubicBezTo>
                    <a:pt x="2491" y="8581"/>
                    <a:pt x="467" y="7272"/>
                    <a:pt x="384" y="4825"/>
                  </a:cubicBezTo>
                  <a:cubicBezTo>
                    <a:pt x="304" y="2476"/>
                    <a:pt x="2125" y="481"/>
                    <a:pt x="4469" y="361"/>
                  </a:cubicBezTo>
                  <a:cubicBezTo>
                    <a:pt x="4540" y="358"/>
                    <a:pt x="4611" y="356"/>
                    <a:pt x="4682" y="356"/>
                  </a:cubicBezTo>
                  <a:close/>
                  <a:moveTo>
                    <a:pt x="4573" y="0"/>
                  </a:moveTo>
                  <a:cubicBezTo>
                    <a:pt x="4538" y="0"/>
                    <a:pt x="4503" y="0"/>
                    <a:pt x="4468" y="1"/>
                  </a:cubicBezTo>
                  <a:cubicBezTo>
                    <a:pt x="1929" y="54"/>
                    <a:pt x="0" y="2139"/>
                    <a:pt x="24" y="4660"/>
                  </a:cubicBezTo>
                  <a:cubicBezTo>
                    <a:pt x="43" y="6920"/>
                    <a:pt x="2020" y="9149"/>
                    <a:pt x="4339" y="9149"/>
                  </a:cubicBezTo>
                  <a:cubicBezTo>
                    <a:pt x="4445" y="9149"/>
                    <a:pt x="4552" y="9145"/>
                    <a:pt x="4660" y="9135"/>
                  </a:cubicBezTo>
                  <a:cubicBezTo>
                    <a:pt x="4683" y="9162"/>
                    <a:pt x="4717" y="9179"/>
                    <a:pt x="4761" y="9179"/>
                  </a:cubicBezTo>
                  <a:cubicBezTo>
                    <a:pt x="4766" y="9179"/>
                    <a:pt x="4770" y="9179"/>
                    <a:pt x="4775" y="9179"/>
                  </a:cubicBezTo>
                  <a:cubicBezTo>
                    <a:pt x="7229" y="9022"/>
                    <a:pt x="9315" y="7057"/>
                    <a:pt x="9233" y="4517"/>
                  </a:cubicBezTo>
                  <a:cubicBezTo>
                    <a:pt x="9154" y="1969"/>
                    <a:pt x="7091" y="0"/>
                    <a:pt x="45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2" name="CustomShape 43"/>
            <p:cNvSpPr/>
            <p:nvPr/>
          </p:nvSpPr>
          <p:spPr>
            <a:xfrm>
              <a:off x="3755520" y="1750680"/>
              <a:ext cx="218520" cy="213120"/>
            </a:xfrm>
            <a:custGeom>
              <a:avLst/>
              <a:gdLst/>
              <a:ahLst/>
              <a:rect l="l" t="t" r="r" b="b"/>
              <a:pathLst>
                <a:path w="8761" h="8544">
                  <a:moveTo>
                    <a:pt x="3622" y="1423"/>
                  </a:moveTo>
                  <a:cubicBezTo>
                    <a:pt x="4204" y="1423"/>
                    <a:pt x="4745" y="1547"/>
                    <a:pt x="5371" y="1547"/>
                  </a:cubicBezTo>
                  <a:cubicBezTo>
                    <a:pt x="5632" y="1549"/>
                    <a:pt x="5777" y="1786"/>
                    <a:pt x="5733" y="2024"/>
                  </a:cubicBezTo>
                  <a:cubicBezTo>
                    <a:pt x="5627" y="2599"/>
                    <a:pt x="5391" y="3146"/>
                    <a:pt x="5098" y="3663"/>
                  </a:cubicBezTo>
                  <a:cubicBezTo>
                    <a:pt x="6306" y="3806"/>
                    <a:pt x="7370" y="4652"/>
                    <a:pt x="6844" y="6092"/>
                  </a:cubicBezTo>
                  <a:cubicBezTo>
                    <a:pt x="6537" y="6936"/>
                    <a:pt x="5768" y="7346"/>
                    <a:pt x="5000" y="7346"/>
                  </a:cubicBezTo>
                  <a:cubicBezTo>
                    <a:pt x="4156" y="7346"/>
                    <a:pt x="3313" y="6851"/>
                    <a:pt x="3085" y="5895"/>
                  </a:cubicBezTo>
                  <a:cubicBezTo>
                    <a:pt x="3028" y="5663"/>
                    <a:pt x="3231" y="5446"/>
                    <a:pt x="3439" y="5446"/>
                  </a:cubicBezTo>
                  <a:cubicBezTo>
                    <a:pt x="3519" y="5446"/>
                    <a:pt x="3600" y="5478"/>
                    <a:pt x="3667" y="5555"/>
                  </a:cubicBezTo>
                  <a:cubicBezTo>
                    <a:pt x="3995" y="5928"/>
                    <a:pt x="4661" y="6444"/>
                    <a:pt x="5199" y="6444"/>
                  </a:cubicBezTo>
                  <a:cubicBezTo>
                    <a:pt x="5528" y="6444"/>
                    <a:pt x="5810" y="6251"/>
                    <a:pt x="5938" y="5716"/>
                  </a:cubicBezTo>
                  <a:cubicBezTo>
                    <a:pt x="6115" y="4986"/>
                    <a:pt x="5686" y="4746"/>
                    <a:pt x="5168" y="4746"/>
                  </a:cubicBezTo>
                  <a:cubicBezTo>
                    <a:pt x="4808" y="4746"/>
                    <a:pt x="4407" y="4861"/>
                    <a:pt x="4135" y="5008"/>
                  </a:cubicBezTo>
                  <a:cubicBezTo>
                    <a:pt x="4027" y="5066"/>
                    <a:pt x="3920" y="5092"/>
                    <a:pt x="3820" y="5092"/>
                  </a:cubicBezTo>
                  <a:cubicBezTo>
                    <a:pt x="3318" y="5092"/>
                    <a:pt x="2966" y="4452"/>
                    <a:pt x="3367" y="4010"/>
                  </a:cubicBezTo>
                  <a:cubicBezTo>
                    <a:pt x="3932" y="3386"/>
                    <a:pt x="4357" y="2694"/>
                    <a:pt x="4837" y="2020"/>
                  </a:cubicBezTo>
                  <a:cubicBezTo>
                    <a:pt x="4435" y="1819"/>
                    <a:pt x="3911" y="1778"/>
                    <a:pt x="3441" y="1778"/>
                  </a:cubicBezTo>
                  <a:cubicBezTo>
                    <a:pt x="3265" y="1778"/>
                    <a:pt x="3097" y="1784"/>
                    <a:pt x="2946" y="1789"/>
                  </a:cubicBezTo>
                  <a:cubicBezTo>
                    <a:pt x="2945" y="1789"/>
                    <a:pt x="2943" y="1789"/>
                    <a:pt x="2942" y="1789"/>
                  </a:cubicBezTo>
                  <a:cubicBezTo>
                    <a:pt x="2780" y="1789"/>
                    <a:pt x="2744" y="1532"/>
                    <a:pt x="2906" y="1495"/>
                  </a:cubicBezTo>
                  <a:cubicBezTo>
                    <a:pt x="3157" y="1442"/>
                    <a:pt x="3393" y="1423"/>
                    <a:pt x="3622" y="1423"/>
                  </a:cubicBezTo>
                  <a:close/>
                  <a:moveTo>
                    <a:pt x="4379" y="1"/>
                  </a:moveTo>
                  <a:cubicBezTo>
                    <a:pt x="4308" y="1"/>
                    <a:pt x="4237" y="3"/>
                    <a:pt x="4166" y="6"/>
                  </a:cubicBezTo>
                  <a:cubicBezTo>
                    <a:pt x="1822" y="126"/>
                    <a:pt x="1" y="2120"/>
                    <a:pt x="81" y="4470"/>
                  </a:cubicBezTo>
                  <a:cubicBezTo>
                    <a:pt x="164" y="6917"/>
                    <a:pt x="2188" y="8226"/>
                    <a:pt x="4383" y="8544"/>
                  </a:cubicBezTo>
                  <a:cubicBezTo>
                    <a:pt x="4407" y="8526"/>
                    <a:pt x="4435" y="8510"/>
                    <a:pt x="4472" y="8506"/>
                  </a:cubicBezTo>
                  <a:cubicBezTo>
                    <a:pt x="6828" y="8299"/>
                    <a:pt x="8761" y="6275"/>
                    <a:pt x="8522" y="3862"/>
                  </a:cubicBezTo>
                  <a:cubicBezTo>
                    <a:pt x="8310" y="1704"/>
                    <a:pt x="6553" y="1"/>
                    <a:pt x="4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3" name="CustomShape 44"/>
            <p:cNvSpPr/>
            <p:nvPr/>
          </p:nvSpPr>
          <p:spPr>
            <a:xfrm>
              <a:off x="3823920" y="1786320"/>
              <a:ext cx="115200" cy="147600"/>
            </a:xfrm>
            <a:custGeom>
              <a:avLst/>
              <a:gdLst/>
              <a:ahLst/>
              <a:rect l="l" t="t" r="r" b="b"/>
              <a:pathLst>
                <a:path w="4626" h="5924">
                  <a:moveTo>
                    <a:pt x="880" y="1"/>
                  </a:moveTo>
                  <a:cubicBezTo>
                    <a:pt x="650" y="1"/>
                    <a:pt x="413" y="20"/>
                    <a:pt x="162" y="73"/>
                  </a:cubicBezTo>
                  <a:cubicBezTo>
                    <a:pt x="1" y="109"/>
                    <a:pt x="36" y="366"/>
                    <a:pt x="197" y="366"/>
                  </a:cubicBezTo>
                  <a:cubicBezTo>
                    <a:pt x="199" y="366"/>
                    <a:pt x="200" y="366"/>
                    <a:pt x="202" y="366"/>
                  </a:cubicBezTo>
                  <a:cubicBezTo>
                    <a:pt x="351" y="361"/>
                    <a:pt x="517" y="356"/>
                    <a:pt x="690" y="356"/>
                  </a:cubicBezTo>
                  <a:cubicBezTo>
                    <a:pt x="1162" y="356"/>
                    <a:pt x="1690" y="396"/>
                    <a:pt x="2093" y="597"/>
                  </a:cubicBezTo>
                  <a:cubicBezTo>
                    <a:pt x="1613" y="1272"/>
                    <a:pt x="1188" y="1964"/>
                    <a:pt x="623" y="2588"/>
                  </a:cubicBezTo>
                  <a:cubicBezTo>
                    <a:pt x="223" y="3030"/>
                    <a:pt x="573" y="3669"/>
                    <a:pt x="1075" y="3669"/>
                  </a:cubicBezTo>
                  <a:cubicBezTo>
                    <a:pt x="1176" y="3669"/>
                    <a:pt x="1283" y="3643"/>
                    <a:pt x="1391" y="3585"/>
                  </a:cubicBezTo>
                  <a:cubicBezTo>
                    <a:pt x="1662" y="3438"/>
                    <a:pt x="2064" y="3323"/>
                    <a:pt x="2423" y="3323"/>
                  </a:cubicBezTo>
                  <a:cubicBezTo>
                    <a:pt x="2942" y="3323"/>
                    <a:pt x="3371" y="3563"/>
                    <a:pt x="3194" y="4294"/>
                  </a:cubicBezTo>
                  <a:cubicBezTo>
                    <a:pt x="3066" y="4829"/>
                    <a:pt x="2784" y="5021"/>
                    <a:pt x="2456" y="5021"/>
                  </a:cubicBezTo>
                  <a:cubicBezTo>
                    <a:pt x="1917" y="5021"/>
                    <a:pt x="1251" y="4505"/>
                    <a:pt x="923" y="4133"/>
                  </a:cubicBezTo>
                  <a:cubicBezTo>
                    <a:pt x="856" y="4056"/>
                    <a:pt x="775" y="4023"/>
                    <a:pt x="694" y="4023"/>
                  </a:cubicBezTo>
                  <a:cubicBezTo>
                    <a:pt x="487" y="4023"/>
                    <a:pt x="285" y="4241"/>
                    <a:pt x="341" y="4472"/>
                  </a:cubicBezTo>
                  <a:cubicBezTo>
                    <a:pt x="570" y="5429"/>
                    <a:pt x="1413" y="5924"/>
                    <a:pt x="2257" y="5924"/>
                  </a:cubicBezTo>
                  <a:cubicBezTo>
                    <a:pt x="3025" y="5924"/>
                    <a:pt x="3793" y="5514"/>
                    <a:pt x="4100" y="4670"/>
                  </a:cubicBezTo>
                  <a:cubicBezTo>
                    <a:pt x="4626" y="3229"/>
                    <a:pt x="3562" y="2384"/>
                    <a:pt x="2354" y="2241"/>
                  </a:cubicBezTo>
                  <a:cubicBezTo>
                    <a:pt x="2647" y="1724"/>
                    <a:pt x="2883" y="1177"/>
                    <a:pt x="2989" y="602"/>
                  </a:cubicBezTo>
                  <a:cubicBezTo>
                    <a:pt x="3033" y="364"/>
                    <a:pt x="2888" y="126"/>
                    <a:pt x="2627" y="124"/>
                  </a:cubicBezTo>
                  <a:cubicBezTo>
                    <a:pt x="2001" y="124"/>
                    <a:pt x="1462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84" name="Group 45"/>
          <p:cNvGrpSpPr/>
          <p:nvPr/>
        </p:nvGrpSpPr>
        <p:grpSpPr>
          <a:xfrm>
            <a:off x="2332800" y="1741680"/>
            <a:ext cx="232560" cy="229320"/>
            <a:chOff x="2332800" y="1741680"/>
            <a:chExt cx="232560" cy="229320"/>
          </a:xfrm>
        </p:grpSpPr>
        <p:sp>
          <p:nvSpPr>
            <p:cNvPr id="1185" name="CustomShape 46"/>
            <p:cNvSpPr/>
            <p:nvPr/>
          </p:nvSpPr>
          <p:spPr>
            <a:xfrm>
              <a:off x="2332800" y="1741680"/>
              <a:ext cx="232560" cy="229320"/>
            </a:xfrm>
            <a:custGeom>
              <a:avLst/>
              <a:gdLst/>
              <a:ahLst/>
              <a:rect l="l" t="t" r="r" b="b"/>
              <a:pathLst>
                <a:path w="9314" h="9180">
                  <a:moveTo>
                    <a:pt x="4679" y="356"/>
                  </a:moveTo>
                  <a:cubicBezTo>
                    <a:pt x="6854" y="356"/>
                    <a:pt x="8611" y="2059"/>
                    <a:pt x="8823" y="4217"/>
                  </a:cubicBezTo>
                  <a:cubicBezTo>
                    <a:pt x="9061" y="6630"/>
                    <a:pt x="7129" y="8654"/>
                    <a:pt x="4773" y="8861"/>
                  </a:cubicBezTo>
                  <a:cubicBezTo>
                    <a:pt x="4737" y="8865"/>
                    <a:pt x="4709" y="8881"/>
                    <a:pt x="4683" y="8900"/>
                  </a:cubicBezTo>
                  <a:cubicBezTo>
                    <a:pt x="2490" y="8581"/>
                    <a:pt x="465" y="7272"/>
                    <a:pt x="382" y="4825"/>
                  </a:cubicBezTo>
                  <a:cubicBezTo>
                    <a:pt x="301" y="2476"/>
                    <a:pt x="2123" y="481"/>
                    <a:pt x="4466" y="361"/>
                  </a:cubicBezTo>
                  <a:cubicBezTo>
                    <a:pt x="4538" y="358"/>
                    <a:pt x="4609" y="356"/>
                    <a:pt x="4679" y="356"/>
                  </a:cubicBezTo>
                  <a:close/>
                  <a:moveTo>
                    <a:pt x="4571" y="0"/>
                  </a:moveTo>
                  <a:cubicBezTo>
                    <a:pt x="4536" y="0"/>
                    <a:pt x="4501" y="0"/>
                    <a:pt x="4466" y="1"/>
                  </a:cubicBezTo>
                  <a:cubicBezTo>
                    <a:pt x="1927" y="54"/>
                    <a:pt x="1" y="2139"/>
                    <a:pt x="21" y="4660"/>
                  </a:cubicBezTo>
                  <a:cubicBezTo>
                    <a:pt x="44" y="6920"/>
                    <a:pt x="2018" y="9149"/>
                    <a:pt x="4336" y="9149"/>
                  </a:cubicBezTo>
                  <a:cubicBezTo>
                    <a:pt x="4443" y="9149"/>
                    <a:pt x="4550" y="9145"/>
                    <a:pt x="4658" y="9135"/>
                  </a:cubicBezTo>
                  <a:cubicBezTo>
                    <a:pt x="4681" y="9162"/>
                    <a:pt x="4715" y="9179"/>
                    <a:pt x="4759" y="9179"/>
                  </a:cubicBezTo>
                  <a:cubicBezTo>
                    <a:pt x="4763" y="9179"/>
                    <a:pt x="4768" y="9179"/>
                    <a:pt x="4773" y="9179"/>
                  </a:cubicBezTo>
                  <a:cubicBezTo>
                    <a:pt x="7228" y="9022"/>
                    <a:pt x="9313" y="7057"/>
                    <a:pt x="9234" y="4517"/>
                  </a:cubicBezTo>
                  <a:cubicBezTo>
                    <a:pt x="9154" y="1969"/>
                    <a:pt x="7089" y="0"/>
                    <a:pt x="4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6" name="CustomShape 47"/>
            <p:cNvSpPr/>
            <p:nvPr/>
          </p:nvSpPr>
          <p:spPr>
            <a:xfrm>
              <a:off x="2340360" y="1750680"/>
              <a:ext cx="218520" cy="213120"/>
            </a:xfrm>
            <a:custGeom>
              <a:avLst/>
              <a:gdLst/>
              <a:ahLst/>
              <a:rect l="l" t="t" r="r" b="b"/>
              <a:pathLst>
                <a:path w="8761" h="8544">
                  <a:moveTo>
                    <a:pt x="4388" y="1214"/>
                  </a:moveTo>
                  <a:cubicBezTo>
                    <a:pt x="4736" y="1214"/>
                    <a:pt x="5092" y="1327"/>
                    <a:pt x="5422" y="1585"/>
                  </a:cubicBezTo>
                  <a:cubicBezTo>
                    <a:pt x="6235" y="2225"/>
                    <a:pt x="5943" y="3350"/>
                    <a:pt x="5615" y="4169"/>
                  </a:cubicBezTo>
                  <a:cubicBezTo>
                    <a:pt x="5406" y="4696"/>
                    <a:pt x="5144" y="5279"/>
                    <a:pt x="4800" y="5786"/>
                  </a:cubicBezTo>
                  <a:cubicBezTo>
                    <a:pt x="5249" y="5836"/>
                    <a:pt x="5700" y="5857"/>
                    <a:pt x="6153" y="5878"/>
                  </a:cubicBezTo>
                  <a:cubicBezTo>
                    <a:pt x="6557" y="5896"/>
                    <a:pt x="6557" y="6490"/>
                    <a:pt x="6153" y="6506"/>
                  </a:cubicBezTo>
                  <a:cubicBezTo>
                    <a:pt x="5352" y="6538"/>
                    <a:pt x="4551" y="6571"/>
                    <a:pt x="3773" y="6764"/>
                  </a:cubicBezTo>
                  <a:cubicBezTo>
                    <a:pt x="3714" y="6779"/>
                    <a:pt x="3658" y="6786"/>
                    <a:pt x="3605" y="6786"/>
                  </a:cubicBezTo>
                  <a:cubicBezTo>
                    <a:pt x="3158" y="6786"/>
                    <a:pt x="2918" y="6299"/>
                    <a:pt x="3094" y="5883"/>
                  </a:cubicBezTo>
                  <a:cubicBezTo>
                    <a:pt x="3461" y="5014"/>
                    <a:pt x="4138" y="4319"/>
                    <a:pt x="4475" y="3408"/>
                  </a:cubicBezTo>
                  <a:cubicBezTo>
                    <a:pt x="4653" y="2919"/>
                    <a:pt x="4901" y="2199"/>
                    <a:pt x="4134" y="2199"/>
                  </a:cubicBezTo>
                  <a:cubicBezTo>
                    <a:pt x="4128" y="2199"/>
                    <a:pt x="4121" y="2199"/>
                    <a:pt x="4115" y="2199"/>
                  </a:cubicBezTo>
                  <a:cubicBezTo>
                    <a:pt x="3459" y="2209"/>
                    <a:pt x="2965" y="2846"/>
                    <a:pt x="2923" y="3472"/>
                  </a:cubicBezTo>
                  <a:cubicBezTo>
                    <a:pt x="2914" y="3604"/>
                    <a:pt x="2790" y="3688"/>
                    <a:pt x="2677" y="3688"/>
                  </a:cubicBezTo>
                  <a:cubicBezTo>
                    <a:pt x="2591" y="3688"/>
                    <a:pt x="2511" y="3640"/>
                    <a:pt x="2491" y="3529"/>
                  </a:cubicBezTo>
                  <a:cubicBezTo>
                    <a:pt x="2278" y="2344"/>
                    <a:pt x="3287" y="1214"/>
                    <a:pt x="4388" y="1214"/>
                  </a:cubicBezTo>
                  <a:close/>
                  <a:moveTo>
                    <a:pt x="4378" y="1"/>
                  </a:moveTo>
                  <a:cubicBezTo>
                    <a:pt x="4308" y="1"/>
                    <a:pt x="4237" y="3"/>
                    <a:pt x="4165" y="6"/>
                  </a:cubicBezTo>
                  <a:cubicBezTo>
                    <a:pt x="1822" y="126"/>
                    <a:pt x="0" y="2120"/>
                    <a:pt x="81" y="4470"/>
                  </a:cubicBezTo>
                  <a:cubicBezTo>
                    <a:pt x="164" y="6917"/>
                    <a:pt x="2189" y="8226"/>
                    <a:pt x="4382" y="8544"/>
                  </a:cubicBezTo>
                  <a:cubicBezTo>
                    <a:pt x="4408" y="8526"/>
                    <a:pt x="4436" y="8510"/>
                    <a:pt x="4472" y="8506"/>
                  </a:cubicBezTo>
                  <a:cubicBezTo>
                    <a:pt x="6828" y="8299"/>
                    <a:pt x="8760" y="6275"/>
                    <a:pt x="8522" y="3862"/>
                  </a:cubicBezTo>
                  <a:cubicBezTo>
                    <a:pt x="8310" y="1704"/>
                    <a:pt x="6553" y="1"/>
                    <a:pt x="4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7" name="CustomShape 48"/>
            <p:cNvSpPr/>
            <p:nvPr/>
          </p:nvSpPr>
          <p:spPr>
            <a:xfrm>
              <a:off x="2397240" y="1780920"/>
              <a:ext cx="106560" cy="138960"/>
            </a:xfrm>
            <a:custGeom>
              <a:avLst/>
              <a:gdLst/>
              <a:ahLst/>
              <a:rect l="l" t="t" r="r" b="b"/>
              <a:pathLst>
                <a:path w="4281" h="5572">
                  <a:moveTo>
                    <a:pt x="2111" y="0"/>
                  </a:moveTo>
                  <a:cubicBezTo>
                    <a:pt x="1010" y="0"/>
                    <a:pt x="1" y="1130"/>
                    <a:pt x="214" y="2315"/>
                  </a:cubicBezTo>
                  <a:cubicBezTo>
                    <a:pt x="234" y="2426"/>
                    <a:pt x="314" y="2474"/>
                    <a:pt x="400" y="2474"/>
                  </a:cubicBezTo>
                  <a:cubicBezTo>
                    <a:pt x="513" y="2474"/>
                    <a:pt x="637" y="2390"/>
                    <a:pt x="646" y="2258"/>
                  </a:cubicBezTo>
                  <a:cubicBezTo>
                    <a:pt x="688" y="1632"/>
                    <a:pt x="1182" y="995"/>
                    <a:pt x="1838" y="985"/>
                  </a:cubicBezTo>
                  <a:cubicBezTo>
                    <a:pt x="1844" y="985"/>
                    <a:pt x="1851" y="985"/>
                    <a:pt x="1857" y="985"/>
                  </a:cubicBezTo>
                  <a:cubicBezTo>
                    <a:pt x="2624" y="985"/>
                    <a:pt x="2376" y="1705"/>
                    <a:pt x="2198" y="2194"/>
                  </a:cubicBezTo>
                  <a:cubicBezTo>
                    <a:pt x="1861" y="3105"/>
                    <a:pt x="1184" y="3800"/>
                    <a:pt x="817" y="4669"/>
                  </a:cubicBezTo>
                  <a:cubicBezTo>
                    <a:pt x="641" y="5085"/>
                    <a:pt x="881" y="5572"/>
                    <a:pt x="1328" y="5572"/>
                  </a:cubicBezTo>
                  <a:cubicBezTo>
                    <a:pt x="1381" y="5572"/>
                    <a:pt x="1437" y="5565"/>
                    <a:pt x="1496" y="5550"/>
                  </a:cubicBezTo>
                  <a:cubicBezTo>
                    <a:pt x="2274" y="5357"/>
                    <a:pt x="3075" y="5324"/>
                    <a:pt x="3876" y="5292"/>
                  </a:cubicBezTo>
                  <a:cubicBezTo>
                    <a:pt x="4280" y="5276"/>
                    <a:pt x="4280" y="4682"/>
                    <a:pt x="3876" y="4664"/>
                  </a:cubicBezTo>
                  <a:cubicBezTo>
                    <a:pt x="3423" y="4643"/>
                    <a:pt x="2972" y="4622"/>
                    <a:pt x="2523" y="4572"/>
                  </a:cubicBezTo>
                  <a:cubicBezTo>
                    <a:pt x="2868" y="4065"/>
                    <a:pt x="3129" y="3481"/>
                    <a:pt x="3338" y="2955"/>
                  </a:cubicBezTo>
                  <a:cubicBezTo>
                    <a:pt x="3666" y="2135"/>
                    <a:pt x="3958" y="1011"/>
                    <a:pt x="3145" y="371"/>
                  </a:cubicBezTo>
                  <a:cubicBezTo>
                    <a:pt x="2815" y="113"/>
                    <a:pt x="2459" y="0"/>
                    <a:pt x="2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88" name="Group 49"/>
          <p:cNvGrpSpPr/>
          <p:nvPr/>
        </p:nvGrpSpPr>
        <p:grpSpPr>
          <a:xfrm>
            <a:off x="917640" y="1741680"/>
            <a:ext cx="232560" cy="229320"/>
            <a:chOff x="917640" y="1741680"/>
            <a:chExt cx="232560" cy="229320"/>
          </a:xfrm>
        </p:grpSpPr>
        <p:sp>
          <p:nvSpPr>
            <p:cNvPr id="1189" name="CustomShape 50"/>
            <p:cNvSpPr/>
            <p:nvPr/>
          </p:nvSpPr>
          <p:spPr>
            <a:xfrm>
              <a:off x="917640" y="1741680"/>
              <a:ext cx="232560" cy="229320"/>
            </a:xfrm>
            <a:custGeom>
              <a:avLst/>
              <a:gdLst/>
              <a:ahLst/>
              <a:rect l="l" t="t" r="r" b="b"/>
              <a:pathLst>
                <a:path w="9314" h="9180">
                  <a:moveTo>
                    <a:pt x="4679" y="356"/>
                  </a:moveTo>
                  <a:cubicBezTo>
                    <a:pt x="6853" y="356"/>
                    <a:pt x="8610" y="2059"/>
                    <a:pt x="8822" y="4217"/>
                  </a:cubicBezTo>
                  <a:cubicBezTo>
                    <a:pt x="9061" y="6630"/>
                    <a:pt x="7128" y="8654"/>
                    <a:pt x="4775" y="8861"/>
                  </a:cubicBezTo>
                  <a:cubicBezTo>
                    <a:pt x="4735" y="8865"/>
                    <a:pt x="4708" y="8881"/>
                    <a:pt x="4685" y="8900"/>
                  </a:cubicBezTo>
                  <a:cubicBezTo>
                    <a:pt x="2488" y="8581"/>
                    <a:pt x="464" y="7272"/>
                    <a:pt x="381" y="4825"/>
                  </a:cubicBezTo>
                  <a:cubicBezTo>
                    <a:pt x="301" y="2476"/>
                    <a:pt x="2122" y="481"/>
                    <a:pt x="4466" y="361"/>
                  </a:cubicBezTo>
                  <a:cubicBezTo>
                    <a:pt x="4537" y="358"/>
                    <a:pt x="4608" y="356"/>
                    <a:pt x="4679" y="356"/>
                  </a:cubicBezTo>
                  <a:close/>
                  <a:moveTo>
                    <a:pt x="4571" y="0"/>
                  </a:moveTo>
                  <a:cubicBezTo>
                    <a:pt x="4536" y="0"/>
                    <a:pt x="4501" y="0"/>
                    <a:pt x="4466" y="1"/>
                  </a:cubicBezTo>
                  <a:cubicBezTo>
                    <a:pt x="1928" y="54"/>
                    <a:pt x="0" y="2139"/>
                    <a:pt x="23" y="4660"/>
                  </a:cubicBezTo>
                  <a:cubicBezTo>
                    <a:pt x="43" y="6920"/>
                    <a:pt x="2020" y="9149"/>
                    <a:pt x="4336" y="9149"/>
                  </a:cubicBezTo>
                  <a:cubicBezTo>
                    <a:pt x="4442" y="9149"/>
                    <a:pt x="4549" y="9145"/>
                    <a:pt x="4657" y="9135"/>
                  </a:cubicBezTo>
                  <a:cubicBezTo>
                    <a:pt x="4680" y="9162"/>
                    <a:pt x="4714" y="9179"/>
                    <a:pt x="4759" y="9179"/>
                  </a:cubicBezTo>
                  <a:cubicBezTo>
                    <a:pt x="4764" y="9179"/>
                    <a:pt x="4769" y="9179"/>
                    <a:pt x="4775" y="9179"/>
                  </a:cubicBezTo>
                  <a:cubicBezTo>
                    <a:pt x="7229" y="9022"/>
                    <a:pt x="9314" y="7057"/>
                    <a:pt x="9234" y="4517"/>
                  </a:cubicBezTo>
                  <a:cubicBezTo>
                    <a:pt x="9154" y="1969"/>
                    <a:pt x="7090" y="0"/>
                    <a:pt x="4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0" name="CustomShape 51"/>
            <p:cNvSpPr/>
            <p:nvPr/>
          </p:nvSpPr>
          <p:spPr>
            <a:xfrm>
              <a:off x="925200" y="1750680"/>
              <a:ext cx="218520" cy="213120"/>
            </a:xfrm>
            <a:custGeom>
              <a:avLst/>
              <a:gdLst/>
              <a:ahLst/>
              <a:rect l="l" t="t" r="r" b="b"/>
              <a:pathLst>
                <a:path w="8761" h="8544">
                  <a:moveTo>
                    <a:pt x="4641" y="1520"/>
                  </a:moveTo>
                  <a:cubicBezTo>
                    <a:pt x="4831" y="1520"/>
                    <a:pt x="5033" y="1625"/>
                    <a:pt x="5110" y="1828"/>
                  </a:cubicBezTo>
                  <a:cubicBezTo>
                    <a:pt x="5377" y="2527"/>
                    <a:pt x="5331" y="3329"/>
                    <a:pt x="5343" y="4068"/>
                  </a:cubicBezTo>
                  <a:cubicBezTo>
                    <a:pt x="5353" y="4827"/>
                    <a:pt x="5429" y="5609"/>
                    <a:pt x="5264" y="6353"/>
                  </a:cubicBezTo>
                  <a:cubicBezTo>
                    <a:pt x="5201" y="6647"/>
                    <a:pt x="4934" y="6795"/>
                    <a:pt x="4668" y="6795"/>
                  </a:cubicBezTo>
                  <a:cubicBezTo>
                    <a:pt x="4403" y="6795"/>
                    <a:pt x="4138" y="6648"/>
                    <a:pt x="4075" y="6353"/>
                  </a:cubicBezTo>
                  <a:cubicBezTo>
                    <a:pt x="3916" y="5607"/>
                    <a:pt x="3995" y="4827"/>
                    <a:pt x="4009" y="4068"/>
                  </a:cubicBezTo>
                  <a:cubicBezTo>
                    <a:pt x="4013" y="3772"/>
                    <a:pt x="4011" y="3467"/>
                    <a:pt x="4023" y="3162"/>
                  </a:cubicBezTo>
                  <a:lnTo>
                    <a:pt x="4023" y="3162"/>
                  </a:lnTo>
                  <a:cubicBezTo>
                    <a:pt x="3946" y="3211"/>
                    <a:pt x="3864" y="3255"/>
                    <a:pt x="3768" y="3294"/>
                  </a:cubicBezTo>
                  <a:cubicBezTo>
                    <a:pt x="3520" y="3394"/>
                    <a:pt x="3284" y="3437"/>
                    <a:pt x="3043" y="3437"/>
                  </a:cubicBezTo>
                  <a:cubicBezTo>
                    <a:pt x="2859" y="3437"/>
                    <a:pt x="2673" y="3412"/>
                    <a:pt x="2476" y="3366"/>
                  </a:cubicBezTo>
                  <a:cubicBezTo>
                    <a:pt x="2256" y="3313"/>
                    <a:pt x="2313" y="2987"/>
                    <a:pt x="2528" y="2982"/>
                  </a:cubicBezTo>
                  <a:cubicBezTo>
                    <a:pt x="2916" y="2975"/>
                    <a:pt x="3784" y="2768"/>
                    <a:pt x="4108" y="2333"/>
                  </a:cubicBezTo>
                  <a:cubicBezTo>
                    <a:pt x="4140" y="2177"/>
                    <a:pt x="4182" y="2020"/>
                    <a:pt x="4237" y="1869"/>
                  </a:cubicBezTo>
                  <a:cubicBezTo>
                    <a:pt x="4257" y="1634"/>
                    <a:pt x="4443" y="1520"/>
                    <a:pt x="4641" y="1520"/>
                  </a:cubicBezTo>
                  <a:close/>
                  <a:moveTo>
                    <a:pt x="4379" y="1"/>
                  </a:moveTo>
                  <a:cubicBezTo>
                    <a:pt x="4308" y="1"/>
                    <a:pt x="4237" y="3"/>
                    <a:pt x="4166" y="6"/>
                  </a:cubicBezTo>
                  <a:cubicBezTo>
                    <a:pt x="1822" y="126"/>
                    <a:pt x="1" y="2120"/>
                    <a:pt x="81" y="4470"/>
                  </a:cubicBezTo>
                  <a:cubicBezTo>
                    <a:pt x="164" y="6917"/>
                    <a:pt x="2190" y="8226"/>
                    <a:pt x="4385" y="8544"/>
                  </a:cubicBezTo>
                  <a:cubicBezTo>
                    <a:pt x="4408" y="8526"/>
                    <a:pt x="4436" y="8510"/>
                    <a:pt x="4475" y="8506"/>
                  </a:cubicBezTo>
                  <a:cubicBezTo>
                    <a:pt x="6828" y="8299"/>
                    <a:pt x="8761" y="6275"/>
                    <a:pt x="8522" y="3862"/>
                  </a:cubicBezTo>
                  <a:cubicBezTo>
                    <a:pt x="8310" y="1704"/>
                    <a:pt x="6553" y="1"/>
                    <a:pt x="4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1" name="CustomShape 52"/>
            <p:cNvSpPr/>
            <p:nvPr/>
          </p:nvSpPr>
          <p:spPr>
            <a:xfrm>
              <a:off x="981360" y="1788840"/>
              <a:ext cx="78840" cy="131400"/>
            </a:xfrm>
            <a:custGeom>
              <a:avLst/>
              <a:gdLst/>
              <a:ahLst/>
              <a:rect l="l" t="t" r="r" b="b"/>
              <a:pathLst>
                <a:path w="3174" h="5275">
                  <a:moveTo>
                    <a:pt x="2386" y="0"/>
                  </a:moveTo>
                  <a:cubicBezTo>
                    <a:pt x="2188" y="0"/>
                    <a:pt x="2002" y="114"/>
                    <a:pt x="1982" y="349"/>
                  </a:cubicBezTo>
                  <a:cubicBezTo>
                    <a:pt x="1927" y="500"/>
                    <a:pt x="1885" y="657"/>
                    <a:pt x="1853" y="814"/>
                  </a:cubicBezTo>
                  <a:cubicBezTo>
                    <a:pt x="1529" y="1248"/>
                    <a:pt x="661" y="1455"/>
                    <a:pt x="273" y="1462"/>
                  </a:cubicBezTo>
                  <a:cubicBezTo>
                    <a:pt x="58" y="1467"/>
                    <a:pt x="1" y="1793"/>
                    <a:pt x="220" y="1846"/>
                  </a:cubicBezTo>
                  <a:cubicBezTo>
                    <a:pt x="417" y="1892"/>
                    <a:pt x="604" y="1917"/>
                    <a:pt x="788" y="1917"/>
                  </a:cubicBezTo>
                  <a:cubicBezTo>
                    <a:pt x="1029" y="1917"/>
                    <a:pt x="1265" y="1874"/>
                    <a:pt x="1513" y="1774"/>
                  </a:cubicBezTo>
                  <a:cubicBezTo>
                    <a:pt x="1607" y="1735"/>
                    <a:pt x="1691" y="1691"/>
                    <a:pt x="1768" y="1642"/>
                  </a:cubicBezTo>
                  <a:lnTo>
                    <a:pt x="1768" y="1642"/>
                  </a:lnTo>
                  <a:cubicBezTo>
                    <a:pt x="1756" y="1947"/>
                    <a:pt x="1758" y="2252"/>
                    <a:pt x="1754" y="2548"/>
                  </a:cubicBezTo>
                  <a:cubicBezTo>
                    <a:pt x="1740" y="3307"/>
                    <a:pt x="1661" y="4087"/>
                    <a:pt x="1820" y="4833"/>
                  </a:cubicBezTo>
                  <a:cubicBezTo>
                    <a:pt x="1883" y="5128"/>
                    <a:pt x="2148" y="5275"/>
                    <a:pt x="2413" y="5275"/>
                  </a:cubicBezTo>
                  <a:cubicBezTo>
                    <a:pt x="2679" y="5275"/>
                    <a:pt x="2945" y="5127"/>
                    <a:pt x="3009" y="4833"/>
                  </a:cubicBezTo>
                  <a:cubicBezTo>
                    <a:pt x="3174" y="4089"/>
                    <a:pt x="3097" y="3307"/>
                    <a:pt x="3088" y="2548"/>
                  </a:cubicBezTo>
                  <a:cubicBezTo>
                    <a:pt x="3076" y="1809"/>
                    <a:pt x="3122" y="1007"/>
                    <a:pt x="2855" y="308"/>
                  </a:cubicBezTo>
                  <a:cubicBezTo>
                    <a:pt x="2778" y="105"/>
                    <a:pt x="2576" y="0"/>
                    <a:pt x="23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92" name="Group 53"/>
          <p:cNvGrpSpPr/>
          <p:nvPr/>
        </p:nvGrpSpPr>
        <p:grpSpPr>
          <a:xfrm>
            <a:off x="4375800" y="1546560"/>
            <a:ext cx="391680" cy="338040"/>
            <a:chOff x="4375800" y="1546560"/>
            <a:chExt cx="391680" cy="338040"/>
          </a:xfrm>
        </p:grpSpPr>
        <p:sp>
          <p:nvSpPr>
            <p:cNvPr id="1193" name="CustomShape 54"/>
            <p:cNvSpPr/>
            <p:nvPr/>
          </p:nvSpPr>
          <p:spPr>
            <a:xfrm rot="20716800">
              <a:off x="4403160" y="1584720"/>
              <a:ext cx="336240" cy="261360"/>
            </a:xfrm>
            <a:custGeom>
              <a:avLst/>
              <a:gdLst/>
              <a:ahLst/>
              <a:rect l="l" t="t" r="r" b="b"/>
              <a:pathLst>
                <a:path w="7972" h="6198">
                  <a:moveTo>
                    <a:pt x="1662" y="242"/>
                  </a:moveTo>
                  <a:cubicBezTo>
                    <a:pt x="2052" y="242"/>
                    <a:pt x="2447" y="284"/>
                    <a:pt x="2768" y="365"/>
                  </a:cubicBezTo>
                  <a:cubicBezTo>
                    <a:pt x="2911" y="401"/>
                    <a:pt x="3067" y="425"/>
                    <a:pt x="3149" y="425"/>
                  </a:cubicBezTo>
                  <a:cubicBezTo>
                    <a:pt x="3166" y="425"/>
                    <a:pt x="3180" y="424"/>
                    <a:pt x="3190" y="421"/>
                  </a:cubicBezTo>
                  <a:cubicBezTo>
                    <a:pt x="3206" y="417"/>
                    <a:pt x="3223" y="416"/>
                    <a:pt x="3238" y="416"/>
                  </a:cubicBezTo>
                  <a:cubicBezTo>
                    <a:pt x="3275" y="416"/>
                    <a:pt x="3304" y="427"/>
                    <a:pt x="3310" y="446"/>
                  </a:cubicBezTo>
                  <a:cubicBezTo>
                    <a:pt x="3318" y="473"/>
                    <a:pt x="3441" y="521"/>
                    <a:pt x="3580" y="551"/>
                  </a:cubicBezTo>
                  <a:cubicBezTo>
                    <a:pt x="4180" y="683"/>
                    <a:pt x="5350" y="1415"/>
                    <a:pt x="5824" y="1956"/>
                  </a:cubicBezTo>
                  <a:cubicBezTo>
                    <a:pt x="6048" y="2209"/>
                    <a:pt x="6591" y="2975"/>
                    <a:pt x="6626" y="3083"/>
                  </a:cubicBezTo>
                  <a:cubicBezTo>
                    <a:pt x="6644" y="3143"/>
                    <a:pt x="6730" y="3208"/>
                    <a:pt x="6775" y="3208"/>
                  </a:cubicBezTo>
                  <a:cubicBezTo>
                    <a:pt x="6786" y="3208"/>
                    <a:pt x="6794" y="3205"/>
                    <a:pt x="6799" y="3196"/>
                  </a:cubicBezTo>
                  <a:cubicBezTo>
                    <a:pt x="6832" y="3133"/>
                    <a:pt x="7589" y="2681"/>
                    <a:pt x="7656" y="2681"/>
                  </a:cubicBezTo>
                  <a:cubicBezTo>
                    <a:pt x="7659" y="2681"/>
                    <a:pt x="7661" y="2682"/>
                    <a:pt x="7661" y="2684"/>
                  </a:cubicBezTo>
                  <a:cubicBezTo>
                    <a:pt x="7658" y="2716"/>
                    <a:pt x="7638" y="2920"/>
                    <a:pt x="7618" y="3137"/>
                  </a:cubicBezTo>
                  <a:cubicBezTo>
                    <a:pt x="7597" y="3355"/>
                    <a:pt x="7592" y="3572"/>
                    <a:pt x="7607" y="3621"/>
                  </a:cubicBezTo>
                  <a:cubicBezTo>
                    <a:pt x="7623" y="3669"/>
                    <a:pt x="7621" y="3831"/>
                    <a:pt x="7603" y="3984"/>
                  </a:cubicBezTo>
                  <a:cubicBezTo>
                    <a:pt x="7586" y="4134"/>
                    <a:pt x="7566" y="4404"/>
                    <a:pt x="7559" y="4579"/>
                  </a:cubicBezTo>
                  <a:cubicBezTo>
                    <a:pt x="7553" y="4753"/>
                    <a:pt x="7541" y="4963"/>
                    <a:pt x="7534" y="5039"/>
                  </a:cubicBezTo>
                  <a:cubicBezTo>
                    <a:pt x="7525" y="5117"/>
                    <a:pt x="7511" y="5302"/>
                    <a:pt x="7502" y="5456"/>
                  </a:cubicBezTo>
                  <a:cubicBezTo>
                    <a:pt x="7481" y="5778"/>
                    <a:pt x="7473" y="5877"/>
                    <a:pt x="7387" y="5877"/>
                  </a:cubicBezTo>
                  <a:cubicBezTo>
                    <a:pt x="7351" y="5877"/>
                    <a:pt x="7302" y="5860"/>
                    <a:pt x="7233" y="5834"/>
                  </a:cubicBezTo>
                  <a:cubicBezTo>
                    <a:pt x="6919" y="5719"/>
                    <a:pt x="6696" y="5659"/>
                    <a:pt x="6265" y="5572"/>
                  </a:cubicBezTo>
                  <a:cubicBezTo>
                    <a:pt x="6043" y="5527"/>
                    <a:pt x="5773" y="5458"/>
                    <a:pt x="5660" y="5417"/>
                  </a:cubicBezTo>
                  <a:cubicBezTo>
                    <a:pt x="5548" y="5376"/>
                    <a:pt x="5214" y="5277"/>
                    <a:pt x="4912" y="5196"/>
                  </a:cubicBezTo>
                  <a:lnTo>
                    <a:pt x="4368" y="5047"/>
                  </a:lnTo>
                  <a:lnTo>
                    <a:pt x="4475" y="4953"/>
                  </a:lnTo>
                  <a:cubicBezTo>
                    <a:pt x="4533" y="4903"/>
                    <a:pt x="4626" y="4846"/>
                    <a:pt x="4677" y="4829"/>
                  </a:cubicBezTo>
                  <a:cubicBezTo>
                    <a:pt x="4729" y="4813"/>
                    <a:pt x="4878" y="4705"/>
                    <a:pt x="5002" y="4592"/>
                  </a:cubicBezTo>
                  <a:cubicBezTo>
                    <a:pt x="5126" y="4480"/>
                    <a:pt x="5243" y="4381"/>
                    <a:pt x="5260" y="4375"/>
                  </a:cubicBezTo>
                  <a:cubicBezTo>
                    <a:pt x="5279" y="4370"/>
                    <a:pt x="5313" y="4321"/>
                    <a:pt x="5338" y="4265"/>
                  </a:cubicBezTo>
                  <a:cubicBezTo>
                    <a:pt x="5382" y="4170"/>
                    <a:pt x="5376" y="4154"/>
                    <a:pt x="5225" y="3961"/>
                  </a:cubicBezTo>
                  <a:cubicBezTo>
                    <a:pt x="5089" y="3787"/>
                    <a:pt x="4698" y="3440"/>
                    <a:pt x="4350" y="3188"/>
                  </a:cubicBezTo>
                  <a:cubicBezTo>
                    <a:pt x="4160" y="3049"/>
                    <a:pt x="3367" y="2661"/>
                    <a:pt x="3170" y="2608"/>
                  </a:cubicBezTo>
                  <a:cubicBezTo>
                    <a:pt x="3052" y="2577"/>
                    <a:pt x="2918" y="2532"/>
                    <a:pt x="2867" y="2509"/>
                  </a:cubicBezTo>
                  <a:cubicBezTo>
                    <a:pt x="2691" y="2425"/>
                    <a:pt x="1791" y="2301"/>
                    <a:pt x="1319" y="2295"/>
                  </a:cubicBezTo>
                  <a:cubicBezTo>
                    <a:pt x="1064" y="2293"/>
                    <a:pt x="843" y="2274"/>
                    <a:pt x="832" y="2254"/>
                  </a:cubicBezTo>
                  <a:cubicBezTo>
                    <a:pt x="822" y="2233"/>
                    <a:pt x="1044" y="2091"/>
                    <a:pt x="1327" y="1937"/>
                  </a:cubicBezTo>
                  <a:cubicBezTo>
                    <a:pt x="1994" y="1575"/>
                    <a:pt x="2042" y="1533"/>
                    <a:pt x="1958" y="1380"/>
                  </a:cubicBezTo>
                  <a:cubicBezTo>
                    <a:pt x="1893" y="1261"/>
                    <a:pt x="1016" y="629"/>
                    <a:pt x="795" y="541"/>
                  </a:cubicBezTo>
                  <a:cubicBezTo>
                    <a:pt x="731" y="517"/>
                    <a:pt x="644" y="471"/>
                    <a:pt x="595" y="438"/>
                  </a:cubicBezTo>
                  <a:cubicBezTo>
                    <a:pt x="510" y="381"/>
                    <a:pt x="516" y="378"/>
                    <a:pt x="782" y="322"/>
                  </a:cubicBezTo>
                  <a:cubicBezTo>
                    <a:pt x="1044" y="269"/>
                    <a:pt x="1351" y="242"/>
                    <a:pt x="1662" y="242"/>
                  </a:cubicBezTo>
                  <a:close/>
                  <a:moveTo>
                    <a:pt x="1627" y="1"/>
                  </a:moveTo>
                  <a:cubicBezTo>
                    <a:pt x="888" y="1"/>
                    <a:pt x="206" y="129"/>
                    <a:pt x="67" y="337"/>
                  </a:cubicBezTo>
                  <a:lnTo>
                    <a:pt x="0" y="439"/>
                  </a:lnTo>
                  <a:lnTo>
                    <a:pt x="508" y="710"/>
                  </a:lnTo>
                  <a:cubicBezTo>
                    <a:pt x="1000" y="974"/>
                    <a:pt x="1609" y="1367"/>
                    <a:pt x="1630" y="1435"/>
                  </a:cubicBezTo>
                  <a:cubicBezTo>
                    <a:pt x="1637" y="1455"/>
                    <a:pt x="1540" y="1515"/>
                    <a:pt x="1415" y="1571"/>
                  </a:cubicBezTo>
                  <a:cubicBezTo>
                    <a:pt x="931" y="1785"/>
                    <a:pt x="284" y="2235"/>
                    <a:pt x="214" y="2408"/>
                  </a:cubicBezTo>
                  <a:cubicBezTo>
                    <a:pt x="168" y="2523"/>
                    <a:pt x="282" y="2599"/>
                    <a:pt x="490" y="2599"/>
                  </a:cubicBezTo>
                  <a:cubicBezTo>
                    <a:pt x="511" y="2599"/>
                    <a:pt x="533" y="2598"/>
                    <a:pt x="556" y="2597"/>
                  </a:cubicBezTo>
                  <a:cubicBezTo>
                    <a:pt x="746" y="2583"/>
                    <a:pt x="933" y="2577"/>
                    <a:pt x="1116" y="2577"/>
                  </a:cubicBezTo>
                  <a:cubicBezTo>
                    <a:pt x="2565" y="2577"/>
                    <a:pt x="3759" y="2993"/>
                    <a:pt x="4661" y="3814"/>
                  </a:cubicBezTo>
                  <a:cubicBezTo>
                    <a:pt x="4854" y="3991"/>
                    <a:pt x="5032" y="4182"/>
                    <a:pt x="5016" y="4198"/>
                  </a:cubicBezTo>
                  <a:cubicBezTo>
                    <a:pt x="4787" y="4417"/>
                    <a:pt x="4649" y="4526"/>
                    <a:pt x="4446" y="4650"/>
                  </a:cubicBezTo>
                  <a:cubicBezTo>
                    <a:pt x="4146" y="4834"/>
                    <a:pt x="4039" y="4972"/>
                    <a:pt x="4085" y="5119"/>
                  </a:cubicBezTo>
                  <a:cubicBezTo>
                    <a:pt x="4134" y="5276"/>
                    <a:pt x="4205" y="5310"/>
                    <a:pt x="4870" y="5497"/>
                  </a:cubicBezTo>
                  <a:cubicBezTo>
                    <a:pt x="5196" y="5588"/>
                    <a:pt x="5557" y="5693"/>
                    <a:pt x="5667" y="5730"/>
                  </a:cubicBezTo>
                  <a:cubicBezTo>
                    <a:pt x="5778" y="5766"/>
                    <a:pt x="6074" y="5839"/>
                    <a:pt x="6328" y="5892"/>
                  </a:cubicBezTo>
                  <a:cubicBezTo>
                    <a:pt x="6582" y="5947"/>
                    <a:pt x="6879" y="6025"/>
                    <a:pt x="6992" y="6068"/>
                  </a:cubicBezTo>
                  <a:cubicBezTo>
                    <a:pt x="7215" y="6153"/>
                    <a:pt x="7366" y="6198"/>
                    <a:pt x="7472" y="6198"/>
                  </a:cubicBezTo>
                  <a:cubicBezTo>
                    <a:pt x="7611" y="6198"/>
                    <a:pt x="7673" y="6123"/>
                    <a:pt x="7722" y="5964"/>
                  </a:cubicBezTo>
                  <a:cubicBezTo>
                    <a:pt x="7799" y="5707"/>
                    <a:pt x="7816" y="5302"/>
                    <a:pt x="7757" y="5113"/>
                  </a:cubicBezTo>
                  <a:cubicBezTo>
                    <a:pt x="7730" y="5028"/>
                    <a:pt x="7727" y="4969"/>
                    <a:pt x="7750" y="4969"/>
                  </a:cubicBezTo>
                  <a:cubicBezTo>
                    <a:pt x="7752" y="4969"/>
                    <a:pt x="7753" y="4969"/>
                    <a:pt x="7755" y="4969"/>
                  </a:cubicBezTo>
                  <a:cubicBezTo>
                    <a:pt x="7757" y="4970"/>
                    <a:pt x="7759" y="4970"/>
                    <a:pt x="7761" y="4970"/>
                  </a:cubicBezTo>
                  <a:cubicBezTo>
                    <a:pt x="7785" y="4970"/>
                    <a:pt x="7811" y="4933"/>
                    <a:pt x="7821" y="4883"/>
                  </a:cubicBezTo>
                  <a:cubicBezTo>
                    <a:pt x="7857" y="4685"/>
                    <a:pt x="7872" y="3924"/>
                    <a:pt x="7839" y="3907"/>
                  </a:cubicBezTo>
                  <a:cubicBezTo>
                    <a:pt x="7822" y="3899"/>
                    <a:pt x="7829" y="3885"/>
                    <a:pt x="7852" y="3877"/>
                  </a:cubicBezTo>
                  <a:cubicBezTo>
                    <a:pt x="7903" y="3861"/>
                    <a:pt x="7909" y="3244"/>
                    <a:pt x="7857" y="3200"/>
                  </a:cubicBezTo>
                  <a:cubicBezTo>
                    <a:pt x="7837" y="3183"/>
                    <a:pt x="7837" y="3162"/>
                    <a:pt x="7855" y="3148"/>
                  </a:cubicBezTo>
                  <a:cubicBezTo>
                    <a:pt x="7912" y="3104"/>
                    <a:pt x="7972" y="2634"/>
                    <a:pt x="7945" y="2453"/>
                  </a:cubicBezTo>
                  <a:cubicBezTo>
                    <a:pt x="7924" y="2309"/>
                    <a:pt x="7904" y="2276"/>
                    <a:pt x="7839" y="2272"/>
                  </a:cubicBezTo>
                  <a:cubicBezTo>
                    <a:pt x="7838" y="2272"/>
                    <a:pt x="7837" y="2272"/>
                    <a:pt x="7836" y="2272"/>
                  </a:cubicBezTo>
                  <a:cubicBezTo>
                    <a:pt x="7756" y="2272"/>
                    <a:pt x="7471" y="2425"/>
                    <a:pt x="7033" y="2707"/>
                  </a:cubicBezTo>
                  <a:cubicBezTo>
                    <a:pt x="6911" y="2785"/>
                    <a:pt x="6807" y="2849"/>
                    <a:pt x="6800" y="2851"/>
                  </a:cubicBezTo>
                  <a:cubicBezTo>
                    <a:pt x="6800" y="2851"/>
                    <a:pt x="6800" y="2851"/>
                    <a:pt x="6800" y="2851"/>
                  </a:cubicBezTo>
                  <a:cubicBezTo>
                    <a:pt x="6791" y="2851"/>
                    <a:pt x="6714" y="2730"/>
                    <a:pt x="6628" y="2582"/>
                  </a:cubicBezTo>
                  <a:cubicBezTo>
                    <a:pt x="6540" y="2433"/>
                    <a:pt x="6409" y="2245"/>
                    <a:pt x="6336" y="2167"/>
                  </a:cubicBezTo>
                  <a:cubicBezTo>
                    <a:pt x="6265" y="2091"/>
                    <a:pt x="6197" y="2005"/>
                    <a:pt x="6189" y="1979"/>
                  </a:cubicBezTo>
                  <a:cubicBezTo>
                    <a:pt x="6153" y="1865"/>
                    <a:pt x="5649" y="1390"/>
                    <a:pt x="5286" y="1129"/>
                  </a:cubicBezTo>
                  <a:cubicBezTo>
                    <a:pt x="4499" y="562"/>
                    <a:pt x="3838" y="304"/>
                    <a:pt x="2614" y="83"/>
                  </a:cubicBezTo>
                  <a:cubicBezTo>
                    <a:pt x="2303" y="27"/>
                    <a:pt x="1959" y="1"/>
                    <a:pt x="1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4" name="CustomShape 55"/>
            <p:cNvSpPr/>
            <p:nvPr/>
          </p:nvSpPr>
          <p:spPr>
            <a:xfrm rot="20716800">
              <a:off x="4643640" y="1761840"/>
              <a:ext cx="73080" cy="22320"/>
            </a:xfrm>
            <a:custGeom>
              <a:avLst/>
              <a:gdLst/>
              <a:ahLst/>
              <a:rect l="l" t="t" r="r" b="b"/>
              <a:pathLst>
                <a:path w="1740" h="537">
                  <a:moveTo>
                    <a:pt x="195" y="1"/>
                  </a:moveTo>
                  <a:cubicBezTo>
                    <a:pt x="127" y="1"/>
                    <a:pt x="93" y="15"/>
                    <a:pt x="65" y="42"/>
                  </a:cubicBezTo>
                  <a:cubicBezTo>
                    <a:pt x="27" y="82"/>
                    <a:pt x="0" y="129"/>
                    <a:pt x="7" y="149"/>
                  </a:cubicBezTo>
                  <a:cubicBezTo>
                    <a:pt x="23" y="201"/>
                    <a:pt x="232" y="263"/>
                    <a:pt x="605" y="328"/>
                  </a:cubicBezTo>
                  <a:cubicBezTo>
                    <a:pt x="775" y="357"/>
                    <a:pt x="1073" y="420"/>
                    <a:pt x="1264" y="467"/>
                  </a:cubicBezTo>
                  <a:cubicBezTo>
                    <a:pt x="1454" y="513"/>
                    <a:pt x="1559" y="536"/>
                    <a:pt x="1621" y="536"/>
                  </a:cubicBezTo>
                  <a:cubicBezTo>
                    <a:pt x="1683" y="536"/>
                    <a:pt x="1702" y="512"/>
                    <a:pt x="1721" y="464"/>
                  </a:cubicBezTo>
                  <a:cubicBezTo>
                    <a:pt x="1739" y="421"/>
                    <a:pt x="1718" y="377"/>
                    <a:pt x="1656" y="328"/>
                  </a:cubicBezTo>
                  <a:cubicBezTo>
                    <a:pt x="1612" y="294"/>
                    <a:pt x="1558" y="270"/>
                    <a:pt x="1525" y="270"/>
                  </a:cubicBezTo>
                  <a:cubicBezTo>
                    <a:pt x="1519" y="270"/>
                    <a:pt x="1514" y="271"/>
                    <a:pt x="1510" y="272"/>
                  </a:cubicBezTo>
                  <a:cubicBezTo>
                    <a:pt x="1500" y="275"/>
                    <a:pt x="1491" y="276"/>
                    <a:pt x="1483" y="276"/>
                  </a:cubicBezTo>
                  <a:cubicBezTo>
                    <a:pt x="1463" y="276"/>
                    <a:pt x="1448" y="268"/>
                    <a:pt x="1444" y="254"/>
                  </a:cubicBezTo>
                  <a:cubicBezTo>
                    <a:pt x="1433" y="221"/>
                    <a:pt x="1316" y="193"/>
                    <a:pt x="580" y="54"/>
                  </a:cubicBezTo>
                  <a:cubicBezTo>
                    <a:pt x="387" y="18"/>
                    <a:pt x="271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5" name="CustomShape 56"/>
            <p:cNvSpPr/>
            <p:nvPr/>
          </p:nvSpPr>
          <p:spPr>
            <a:xfrm rot="20716800">
              <a:off x="4489200" y="1658520"/>
              <a:ext cx="141840" cy="81720"/>
            </a:xfrm>
            <a:custGeom>
              <a:avLst/>
              <a:gdLst/>
              <a:ahLst/>
              <a:rect l="l" t="t" r="r" b="b"/>
              <a:pathLst>
                <a:path w="3368" h="1948">
                  <a:moveTo>
                    <a:pt x="286" y="1"/>
                  </a:moveTo>
                  <a:cubicBezTo>
                    <a:pt x="278" y="1"/>
                    <a:pt x="271" y="1"/>
                    <a:pt x="263" y="1"/>
                  </a:cubicBezTo>
                  <a:cubicBezTo>
                    <a:pt x="100" y="3"/>
                    <a:pt x="68" y="16"/>
                    <a:pt x="27" y="90"/>
                  </a:cubicBezTo>
                  <a:cubicBezTo>
                    <a:pt x="3" y="134"/>
                    <a:pt x="1" y="200"/>
                    <a:pt x="22" y="226"/>
                  </a:cubicBezTo>
                  <a:cubicBezTo>
                    <a:pt x="49" y="261"/>
                    <a:pt x="212" y="281"/>
                    <a:pt x="354" y="281"/>
                  </a:cubicBezTo>
                  <a:cubicBezTo>
                    <a:pt x="455" y="281"/>
                    <a:pt x="544" y="270"/>
                    <a:pt x="564" y="248"/>
                  </a:cubicBezTo>
                  <a:cubicBezTo>
                    <a:pt x="569" y="241"/>
                    <a:pt x="575" y="238"/>
                    <a:pt x="582" y="238"/>
                  </a:cubicBezTo>
                  <a:cubicBezTo>
                    <a:pt x="595" y="238"/>
                    <a:pt x="608" y="252"/>
                    <a:pt x="616" y="275"/>
                  </a:cubicBezTo>
                  <a:cubicBezTo>
                    <a:pt x="625" y="307"/>
                    <a:pt x="648" y="329"/>
                    <a:pt x="667" y="329"/>
                  </a:cubicBezTo>
                  <a:cubicBezTo>
                    <a:pt x="670" y="329"/>
                    <a:pt x="672" y="328"/>
                    <a:pt x="675" y="328"/>
                  </a:cubicBezTo>
                  <a:cubicBezTo>
                    <a:pt x="675" y="328"/>
                    <a:pt x="676" y="328"/>
                    <a:pt x="677" y="328"/>
                  </a:cubicBezTo>
                  <a:cubicBezTo>
                    <a:pt x="711" y="328"/>
                    <a:pt x="983" y="449"/>
                    <a:pt x="1291" y="602"/>
                  </a:cubicBezTo>
                  <a:cubicBezTo>
                    <a:pt x="1598" y="754"/>
                    <a:pt x="1842" y="854"/>
                    <a:pt x="1905" y="854"/>
                  </a:cubicBezTo>
                  <a:cubicBezTo>
                    <a:pt x="1911" y="854"/>
                    <a:pt x="1916" y="853"/>
                    <a:pt x="1918" y="851"/>
                  </a:cubicBezTo>
                  <a:cubicBezTo>
                    <a:pt x="1930" y="842"/>
                    <a:pt x="1939" y="838"/>
                    <a:pt x="1946" y="838"/>
                  </a:cubicBezTo>
                  <a:cubicBezTo>
                    <a:pt x="1956" y="838"/>
                    <a:pt x="1960" y="850"/>
                    <a:pt x="1954" y="873"/>
                  </a:cubicBezTo>
                  <a:cubicBezTo>
                    <a:pt x="1946" y="906"/>
                    <a:pt x="2047" y="1004"/>
                    <a:pt x="2198" y="1108"/>
                  </a:cubicBezTo>
                  <a:cubicBezTo>
                    <a:pt x="2490" y="1310"/>
                    <a:pt x="2898" y="1660"/>
                    <a:pt x="3038" y="1831"/>
                  </a:cubicBezTo>
                  <a:cubicBezTo>
                    <a:pt x="3102" y="1908"/>
                    <a:pt x="3167" y="1948"/>
                    <a:pt x="3222" y="1948"/>
                  </a:cubicBezTo>
                  <a:cubicBezTo>
                    <a:pt x="3260" y="1948"/>
                    <a:pt x="3293" y="1929"/>
                    <a:pt x="3318" y="1891"/>
                  </a:cubicBezTo>
                  <a:cubicBezTo>
                    <a:pt x="3368" y="1814"/>
                    <a:pt x="3353" y="1767"/>
                    <a:pt x="3235" y="1631"/>
                  </a:cubicBezTo>
                  <a:cubicBezTo>
                    <a:pt x="2951" y="1303"/>
                    <a:pt x="2210" y="759"/>
                    <a:pt x="2055" y="759"/>
                  </a:cubicBezTo>
                  <a:cubicBezTo>
                    <a:pt x="2050" y="759"/>
                    <a:pt x="2046" y="759"/>
                    <a:pt x="2042" y="760"/>
                  </a:cubicBezTo>
                  <a:cubicBezTo>
                    <a:pt x="2035" y="762"/>
                    <a:pt x="2030" y="763"/>
                    <a:pt x="2024" y="763"/>
                  </a:cubicBezTo>
                  <a:cubicBezTo>
                    <a:pt x="2005" y="763"/>
                    <a:pt x="1994" y="750"/>
                    <a:pt x="2000" y="726"/>
                  </a:cubicBezTo>
                  <a:cubicBezTo>
                    <a:pt x="2016" y="662"/>
                    <a:pt x="1758" y="514"/>
                    <a:pt x="1177" y="252"/>
                  </a:cubicBezTo>
                  <a:cubicBezTo>
                    <a:pt x="957" y="152"/>
                    <a:pt x="839" y="108"/>
                    <a:pt x="783" y="108"/>
                  </a:cubicBezTo>
                  <a:cubicBezTo>
                    <a:pt x="759" y="108"/>
                    <a:pt x="747" y="116"/>
                    <a:pt x="743" y="132"/>
                  </a:cubicBezTo>
                  <a:cubicBezTo>
                    <a:pt x="737" y="158"/>
                    <a:pt x="731" y="171"/>
                    <a:pt x="725" y="171"/>
                  </a:cubicBezTo>
                  <a:cubicBezTo>
                    <a:pt x="719" y="171"/>
                    <a:pt x="712" y="159"/>
                    <a:pt x="705" y="133"/>
                  </a:cubicBezTo>
                  <a:cubicBezTo>
                    <a:pt x="679" y="50"/>
                    <a:pt x="521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96" name="Group 57"/>
          <p:cNvGrpSpPr/>
          <p:nvPr/>
        </p:nvGrpSpPr>
        <p:grpSpPr>
          <a:xfrm>
            <a:off x="2960640" y="1940400"/>
            <a:ext cx="391320" cy="338040"/>
            <a:chOff x="2960640" y="1940400"/>
            <a:chExt cx="391320" cy="338040"/>
          </a:xfrm>
        </p:grpSpPr>
        <p:sp>
          <p:nvSpPr>
            <p:cNvPr id="1197" name="CustomShape 58"/>
            <p:cNvSpPr/>
            <p:nvPr/>
          </p:nvSpPr>
          <p:spPr>
            <a:xfrm flipV="1" rot="883200">
              <a:off x="2988000" y="1978200"/>
              <a:ext cx="336240" cy="261360"/>
            </a:xfrm>
            <a:custGeom>
              <a:avLst/>
              <a:gdLst/>
              <a:ahLst/>
              <a:rect l="l" t="t" r="r" b="b"/>
              <a:pathLst>
                <a:path w="7972" h="6198">
                  <a:moveTo>
                    <a:pt x="1662" y="242"/>
                  </a:moveTo>
                  <a:cubicBezTo>
                    <a:pt x="2052" y="242"/>
                    <a:pt x="2447" y="284"/>
                    <a:pt x="2768" y="365"/>
                  </a:cubicBezTo>
                  <a:cubicBezTo>
                    <a:pt x="2911" y="401"/>
                    <a:pt x="3067" y="425"/>
                    <a:pt x="3149" y="425"/>
                  </a:cubicBezTo>
                  <a:cubicBezTo>
                    <a:pt x="3166" y="425"/>
                    <a:pt x="3180" y="424"/>
                    <a:pt x="3190" y="421"/>
                  </a:cubicBezTo>
                  <a:cubicBezTo>
                    <a:pt x="3206" y="417"/>
                    <a:pt x="3223" y="416"/>
                    <a:pt x="3238" y="416"/>
                  </a:cubicBezTo>
                  <a:cubicBezTo>
                    <a:pt x="3275" y="416"/>
                    <a:pt x="3304" y="427"/>
                    <a:pt x="3310" y="446"/>
                  </a:cubicBezTo>
                  <a:cubicBezTo>
                    <a:pt x="3318" y="473"/>
                    <a:pt x="3441" y="521"/>
                    <a:pt x="3580" y="551"/>
                  </a:cubicBezTo>
                  <a:cubicBezTo>
                    <a:pt x="4180" y="683"/>
                    <a:pt x="5350" y="1415"/>
                    <a:pt x="5824" y="1956"/>
                  </a:cubicBezTo>
                  <a:cubicBezTo>
                    <a:pt x="6048" y="2209"/>
                    <a:pt x="6591" y="2975"/>
                    <a:pt x="6626" y="3083"/>
                  </a:cubicBezTo>
                  <a:cubicBezTo>
                    <a:pt x="6644" y="3143"/>
                    <a:pt x="6730" y="3208"/>
                    <a:pt x="6775" y="3208"/>
                  </a:cubicBezTo>
                  <a:cubicBezTo>
                    <a:pt x="6786" y="3208"/>
                    <a:pt x="6794" y="3205"/>
                    <a:pt x="6799" y="3196"/>
                  </a:cubicBezTo>
                  <a:cubicBezTo>
                    <a:pt x="6832" y="3133"/>
                    <a:pt x="7589" y="2681"/>
                    <a:pt x="7656" y="2681"/>
                  </a:cubicBezTo>
                  <a:cubicBezTo>
                    <a:pt x="7659" y="2681"/>
                    <a:pt x="7661" y="2682"/>
                    <a:pt x="7661" y="2684"/>
                  </a:cubicBezTo>
                  <a:cubicBezTo>
                    <a:pt x="7658" y="2716"/>
                    <a:pt x="7638" y="2920"/>
                    <a:pt x="7618" y="3137"/>
                  </a:cubicBezTo>
                  <a:cubicBezTo>
                    <a:pt x="7597" y="3355"/>
                    <a:pt x="7592" y="3572"/>
                    <a:pt x="7607" y="3621"/>
                  </a:cubicBezTo>
                  <a:cubicBezTo>
                    <a:pt x="7623" y="3669"/>
                    <a:pt x="7621" y="3831"/>
                    <a:pt x="7603" y="3984"/>
                  </a:cubicBezTo>
                  <a:cubicBezTo>
                    <a:pt x="7586" y="4134"/>
                    <a:pt x="7566" y="4404"/>
                    <a:pt x="7559" y="4579"/>
                  </a:cubicBezTo>
                  <a:cubicBezTo>
                    <a:pt x="7553" y="4753"/>
                    <a:pt x="7541" y="4963"/>
                    <a:pt x="7534" y="5039"/>
                  </a:cubicBezTo>
                  <a:cubicBezTo>
                    <a:pt x="7525" y="5117"/>
                    <a:pt x="7511" y="5302"/>
                    <a:pt x="7502" y="5456"/>
                  </a:cubicBezTo>
                  <a:cubicBezTo>
                    <a:pt x="7481" y="5778"/>
                    <a:pt x="7473" y="5877"/>
                    <a:pt x="7387" y="5877"/>
                  </a:cubicBezTo>
                  <a:cubicBezTo>
                    <a:pt x="7351" y="5877"/>
                    <a:pt x="7302" y="5860"/>
                    <a:pt x="7233" y="5834"/>
                  </a:cubicBezTo>
                  <a:cubicBezTo>
                    <a:pt x="6919" y="5719"/>
                    <a:pt x="6696" y="5659"/>
                    <a:pt x="6265" y="5572"/>
                  </a:cubicBezTo>
                  <a:cubicBezTo>
                    <a:pt x="6043" y="5527"/>
                    <a:pt x="5773" y="5458"/>
                    <a:pt x="5660" y="5417"/>
                  </a:cubicBezTo>
                  <a:cubicBezTo>
                    <a:pt x="5548" y="5376"/>
                    <a:pt x="5214" y="5277"/>
                    <a:pt x="4912" y="5196"/>
                  </a:cubicBezTo>
                  <a:lnTo>
                    <a:pt x="4368" y="5047"/>
                  </a:lnTo>
                  <a:lnTo>
                    <a:pt x="4475" y="4953"/>
                  </a:lnTo>
                  <a:cubicBezTo>
                    <a:pt x="4533" y="4903"/>
                    <a:pt x="4626" y="4846"/>
                    <a:pt x="4677" y="4829"/>
                  </a:cubicBezTo>
                  <a:cubicBezTo>
                    <a:pt x="4729" y="4813"/>
                    <a:pt x="4878" y="4705"/>
                    <a:pt x="5002" y="4592"/>
                  </a:cubicBezTo>
                  <a:cubicBezTo>
                    <a:pt x="5126" y="4480"/>
                    <a:pt x="5243" y="4381"/>
                    <a:pt x="5260" y="4375"/>
                  </a:cubicBezTo>
                  <a:cubicBezTo>
                    <a:pt x="5279" y="4370"/>
                    <a:pt x="5313" y="4321"/>
                    <a:pt x="5338" y="4265"/>
                  </a:cubicBezTo>
                  <a:cubicBezTo>
                    <a:pt x="5382" y="4170"/>
                    <a:pt x="5376" y="4154"/>
                    <a:pt x="5225" y="3961"/>
                  </a:cubicBezTo>
                  <a:cubicBezTo>
                    <a:pt x="5089" y="3787"/>
                    <a:pt x="4698" y="3440"/>
                    <a:pt x="4350" y="3188"/>
                  </a:cubicBezTo>
                  <a:cubicBezTo>
                    <a:pt x="4160" y="3049"/>
                    <a:pt x="3367" y="2661"/>
                    <a:pt x="3170" y="2608"/>
                  </a:cubicBezTo>
                  <a:cubicBezTo>
                    <a:pt x="3052" y="2577"/>
                    <a:pt x="2918" y="2532"/>
                    <a:pt x="2867" y="2509"/>
                  </a:cubicBezTo>
                  <a:cubicBezTo>
                    <a:pt x="2691" y="2425"/>
                    <a:pt x="1791" y="2301"/>
                    <a:pt x="1319" y="2295"/>
                  </a:cubicBezTo>
                  <a:cubicBezTo>
                    <a:pt x="1064" y="2293"/>
                    <a:pt x="843" y="2274"/>
                    <a:pt x="832" y="2254"/>
                  </a:cubicBezTo>
                  <a:cubicBezTo>
                    <a:pt x="822" y="2233"/>
                    <a:pt x="1044" y="2091"/>
                    <a:pt x="1327" y="1937"/>
                  </a:cubicBezTo>
                  <a:cubicBezTo>
                    <a:pt x="1994" y="1575"/>
                    <a:pt x="2042" y="1533"/>
                    <a:pt x="1958" y="1380"/>
                  </a:cubicBezTo>
                  <a:cubicBezTo>
                    <a:pt x="1893" y="1261"/>
                    <a:pt x="1016" y="629"/>
                    <a:pt x="795" y="541"/>
                  </a:cubicBezTo>
                  <a:cubicBezTo>
                    <a:pt x="731" y="517"/>
                    <a:pt x="644" y="471"/>
                    <a:pt x="595" y="438"/>
                  </a:cubicBezTo>
                  <a:cubicBezTo>
                    <a:pt x="510" y="381"/>
                    <a:pt x="516" y="378"/>
                    <a:pt x="782" y="322"/>
                  </a:cubicBezTo>
                  <a:cubicBezTo>
                    <a:pt x="1044" y="269"/>
                    <a:pt x="1351" y="242"/>
                    <a:pt x="1662" y="242"/>
                  </a:cubicBezTo>
                  <a:close/>
                  <a:moveTo>
                    <a:pt x="1627" y="1"/>
                  </a:moveTo>
                  <a:cubicBezTo>
                    <a:pt x="888" y="1"/>
                    <a:pt x="206" y="129"/>
                    <a:pt x="67" y="337"/>
                  </a:cubicBezTo>
                  <a:lnTo>
                    <a:pt x="0" y="439"/>
                  </a:lnTo>
                  <a:lnTo>
                    <a:pt x="508" y="710"/>
                  </a:lnTo>
                  <a:cubicBezTo>
                    <a:pt x="1000" y="974"/>
                    <a:pt x="1609" y="1367"/>
                    <a:pt x="1630" y="1435"/>
                  </a:cubicBezTo>
                  <a:cubicBezTo>
                    <a:pt x="1637" y="1455"/>
                    <a:pt x="1540" y="1515"/>
                    <a:pt x="1415" y="1571"/>
                  </a:cubicBezTo>
                  <a:cubicBezTo>
                    <a:pt x="931" y="1785"/>
                    <a:pt x="284" y="2235"/>
                    <a:pt x="214" y="2408"/>
                  </a:cubicBezTo>
                  <a:cubicBezTo>
                    <a:pt x="168" y="2523"/>
                    <a:pt x="282" y="2599"/>
                    <a:pt x="490" y="2599"/>
                  </a:cubicBezTo>
                  <a:cubicBezTo>
                    <a:pt x="511" y="2599"/>
                    <a:pt x="533" y="2598"/>
                    <a:pt x="556" y="2597"/>
                  </a:cubicBezTo>
                  <a:cubicBezTo>
                    <a:pt x="746" y="2583"/>
                    <a:pt x="933" y="2577"/>
                    <a:pt x="1116" y="2577"/>
                  </a:cubicBezTo>
                  <a:cubicBezTo>
                    <a:pt x="2565" y="2577"/>
                    <a:pt x="3759" y="2993"/>
                    <a:pt x="4661" y="3814"/>
                  </a:cubicBezTo>
                  <a:cubicBezTo>
                    <a:pt x="4854" y="3991"/>
                    <a:pt x="5032" y="4182"/>
                    <a:pt x="5016" y="4198"/>
                  </a:cubicBezTo>
                  <a:cubicBezTo>
                    <a:pt x="4787" y="4417"/>
                    <a:pt x="4649" y="4526"/>
                    <a:pt x="4446" y="4650"/>
                  </a:cubicBezTo>
                  <a:cubicBezTo>
                    <a:pt x="4146" y="4834"/>
                    <a:pt x="4039" y="4972"/>
                    <a:pt x="4085" y="5119"/>
                  </a:cubicBezTo>
                  <a:cubicBezTo>
                    <a:pt x="4134" y="5276"/>
                    <a:pt x="4205" y="5310"/>
                    <a:pt x="4870" y="5497"/>
                  </a:cubicBezTo>
                  <a:cubicBezTo>
                    <a:pt x="5196" y="5588"/>
                    <a:pt x="5557" y="5693"/>
                    <a:pt x="5667" y="5730"/>
                  </a:cubicBezTo>
                  <a:cubicBezTo>
                    <a:pt x="5778" y="5766"/>
                    <a:pt x="6074" y="5839"/>
                    <a:pt x="6328" y="5892"/>
                  </a:cubicBezTo>
                  <a:cubicBezTo>
                    <a:pt x="6582" y="5947"/>
                    <a:pt x="6879" y="6025"/>
                    <a:pt x="6992" y="6068"/>
                  </a:cubicBezTo>
                  <a:cubicBezTo>
                    <a:pt x="7215" y="6153"/>
                    <a:pt x="7366" y="6198"/>
                    <a:pt x="7472" y="6198"/>
                  </a:cubicBezTo>
                  <a:cubicBezTo>
                    <a:pt x="7611" y="6198"/>
                    <a:pt x="7673" y="6123"/>
                    <a:pt x="7722" y="5964"/>
                  </a:cubicBezTo>
                  <a:cubicBezTo>
                    <a:pt x="7799" y="5707"/>
                    <a:pt x="7816" y="5302"/>
                    <a:pt x="7757" y="5113"/>
                  </a:cubicBezTo>
                  <a:cubicBezTo>
                    <a:pt x="7730" y="5028"/>
                    <a:pt x="7727" y="4969"/>
                    <a:pt x="7750" y="4969"/>
                  </a:cubicBezTo>
                  <a:cubicBezTo>
                    <a:pt x="7752" y="4969"/>
                    <a:pt x="7753" y="4969"/>
                    <a:pt x="7755" y="4969"/>
                  </a:cubicBezTo>
                  <a:cubicBezTo>
                    <a:pt x="7757" y="4970"/>
                    <a:pt x="7759" y="4970"/>
                    <a:pt x="7761" y="4970"/>
                  </a:cubicBezTo>
                  <a:cubicBezTo>
                    <a:pt x="7785" y="4970"/>
                    <a:pt x="7811" y="4933"/>
                    <a:pt x="7821" y="4883"/>
                  </a:cubicBezTo>
                  <a:cubicBezTo>
                    <a:pt x="7857" y="4685"/>
                    <a:pt x="7872" y="3924"/>
                    <a:pt x="7839" y="3907"/>
                  </a:cubicBezTo>
                  <a:cubicBezTo>
                    <a:pt x="7822" y="3899"/>
                    <a:pt x="7829" y="3885"/>
                    <a:pt x="7852" y="3877"/>
                  </a:cubicBezTo>
                  <a:cubicBezTo>
                    <a:pt x="7903" y="3861"/>
                    <a:pt x="7909" y="3244"/>
                    <a:pt x="7857" y="3200"/>
                  </a:cubicBezTo>
                  <a:cubicBezTo>
                    <a:pt x="7837" y="3183"/>
                    <a:pt x="7837" y="3162"/>
                    <a:pt x="7855" y="3148"/>
                  </a:cubicBezTo>
                  <a:cubicBezTo>
                    <a:pt x="7912" y="3104"/>
                    <a:pt x="7972" y="2634"/>
                    <a:pt x="7945" y="2453"/>
                  </a:cubicBezTo>
                  <a:cubicBezTo>
                    <a:pt x="7924" y="2309"/>
                    <a:pt x="7904" y="2276"/>
                    <a:pt x="7839" y="2272"/>
                  </a:cubicBezTo>
                  <a:cubicBezTo>
                    <a:pt x="7838" y="2272"/>
                    <a:pt x="7837" y="2272"/>
                    <a:pt x="7836" y="2272"/>
                  </a:cubicBezTo>
                  <a:cubicBezTo>
                    <a:pt x="7756" y="2272"/>
                    <a:pt x="7471" y="2425"/>
                    <a:pt x="7033" y="2707"/>
                  </a:cubicBezTo>
                  <a:cubicBezTo>
                    <a:pt x="6911" y="2785"/>
                    <a:pt x="6807" y="2849"/>
                    <a:pt x="6800" y="2851"/>
                  </a:cubicBezTo>
                  <a:cubicBezTo>
                    <a:pt x="6800" y="2851"/>
                    <a:pt x="6800" y="2851"/>
                    <a:pt x="6800" y="2851"/>
                  </a:cubicBezTo>
                  <a:cubicBezTo>
                    <a:pt x="6791" y="2851"/>
                    <a:pt x="6714" y="2730"/>
                    <a:pt x="6628" y="2582"/>
                  </a:cubicBezTo>
                  <a:cubicBezTo>
                    <a:pt x="6540" y="2433"/>
                    <a:pt x="6409" y="2245"/>
                    <a:pt x="6336" y="2167"/>
                  </a:cubicBezTo>
                  <a:cubicBezTo>
                    <a:pt x="6265" y="2091"/>
                    <a:pt x="6197" y="2005"/>
                    <a:pt x="6189" y="1979"/>
                  </a:cubicBezTo>
                  <a:cubicBezTo>
                    <a:pt x="6153" y="1865"/>
                    <a:pt x="5649" y="1390"/>
                    <a:pt x="5286" y="1129"/>
                  </a:cubicBezTo>
                  <a:cubicBezTo>
                    <a:pt x="4499" y="562"/>
                    <a:pt x="3838" y="304"/>
                    <a:pt x="2614" y="83"/>
                  </a:cubicBezTo>
                  <a:cubicBezTo>
                    <a:pt x="2303" y="27"/>
                    <a:pt x="1959" y="1"/>
                    <a:pt x="1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8" name="CustomShape 59"/>
            <p:cNvSpPr/>
            <p:nvPr/>
          </p:nvSpPr>
          <p:spPr>
            <a:xfrm flipV="1" rot="883200">
              <a:off x="3228480" y="2040480"/>
              <a:ext cx="73080" cy="22320"/>
            </a:xfrm>
            <a:custGeom>
              <a:avLst/>
              <a:gdLst/>
              <a:ahLst/>
              <a:rect l="l" t="t" r="r" b="b"/>
              <a:pathLst>
                <a:path w="1740" h="537">
                  <a:moveTo>
                    <a:pt x="195" y="1"/>
                  </a:moveTo>
                  <a:cubicBezTo>
                    <a:pt x="127" y="1"/>
                    <a:pt x="93" y="15"/>
                    <a:pt x="65" y="42"/>
                  </a:cubicBezTo>
                  <a:cubicBezTo>
                    <a:pt x="27" y="82"/>
                    <a:pt x="0" y="129"/>
                    <a:pt x="7" y="149"/>
                  </a:cubicBezTo>
                  <a:cubicBezTo>
                    <a:pt x="23" y="201"/>
                    <a:pt x="232" y="263"/>
                    <a:pt x="605" y="328"/>
                  </a:cubicBezTo>
                  <a:cubicBezTo>
                    <a:pt x="775" y="357"/>
                    <a:pt x="1073" y="420"/>
                    <a:pt x="1264" y="467"/>
                  </a:cubicBezTo>
                  <a:cubicBezTo>
                    <a:pt x="1454" y="513"/>
                    <a:pt x="1559" y="536"/>
                    <a:pt x="1621" y="536"/>
                  </a:cubicBezTo>
                  <a:cubicBezTo>
                    <a:pt x="1683" y="536"/>
                    <a:pt x="1702" y="512"/>
                    <a:pt x="1721" y="464"/>
                  </a:cubicBezTo>
                  <a:cubicBezTo>
                    <a:pt x="1739" y="421"/>
                    <a:pt x="1718" y="377"/>
                    <a:pt x="1656" y="328"/>
                  </a:cubicBezTo>
                  <a:cubicBezTo>
                    <a:pt x="1612" y="294"/>
                    <a:pt x="1558" y="270"/>
                    <a:pt x="1525" y="270"/>
                  </a:cubicBezTo>
                  <a:cubicBezTo>
                    <a:pt x="1519" y="270"/>
                    <a:pt x="1514" y="271"/>
                    <a:pt x="1510" y="272"/>
                  </a:cubicBezTo>
                  <a:cubicBezTo>
                    <a:pt x="1500" y="275"/>
                    <a:pt x="1491" y="276"/>
                    <a:pt x="1483" y="276"/>
                  </a:cubicBezTo>
                  <a:cubicBezTo>
                    <a:pt x="1463" y="276"/>
                    <a:pt x="1448" y="268"/>
                    <a:pt x="1444" y="254"/>
                  </a:cubicBezTo>
                  <a:cubicBezTo>
                    <a:pt x="1433" y="221"/>
                    <a:pt x="1316" y="193"/>
                    <a:pt x="580" y="54"/>
                  </a:cubicBezTo>
                  <a:cubicBezTo>
                    <a:pt x="387" y="18"/>
                    <a:pt x="271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9" name="CustomShape 60"/>
            <p:cNvSpPr/>
            <p:nvPr/>
          </p:nvSpPr>
          <p:spPr>
            <a:xfrm flipV="1" rot="883200">
              <a:off x="3074040" y="2084400"/>
              <a:ext cx="141840" cy="81720"/>
            </a:xfrm>
            <a:custGeom>
              <a:avLst/>
              <a:gdLst/>
              <a:ahLst/>
              <a:rect l="l" t="t" r="r" b="b"/>
              <a:pathLst>
                <a:path w="3368" h="1948">
                  <a:moveTo>
                    <a:pt x="286" y="1"/>
                  </a:moveTo>
                  <a:cubicBezTo>
                    <a:pt x="278" y="1"/>
                    <a:pt x="271" y="1"/>
                    <a:pt x="263" y="1"/>
                  </a:cubicBezTo>
                  <a:cubicBezTo>
                    <a:pt x="100" y="3"/>
                    <a:pt x="68" y="16"/>
                    <a:pt x="27" y="90"/>
                  </a:cubicBezTo>
                  <a:cubicBezTo>
                    <a:pt x="3" y="134"/>
                    <a:pt x="1" y="200"/>
                    <a:pt x="22" y="226"/>
                  </a:cubicBezTo>
                  <a:cubicBezTo>
                    <a:pt x="49" y="261"/>
                    <a:pt x="212" y="281"/>
                    <a:pt x="354" y="281"/>
                  </a:cubicBezTo>
                  <a:cubicBezTo>
                    <a:pt x="455" y="281"/>
                    <a:pt x="544" y="270"/>
                    <a:pt x="564" y="248"/>
                  </a:cubicBezTo>
                  <a:cubicBezTo>
                    <a:pt x="569" y="241"/>
                    <a:pt x="575" y="238"/>
                    <a:pt x="582" y="238"/>
                  </a:cubicBezTo>
                  <a:cubicBezTo>
                    <a:pt x="595" y="238"/>
                    <a:pt x="608" y="252"/>
                    <a:pt x="616" y="275"/>
                  </a:cubicBezTo>
                  <a:cubicBezTo>
                    <a:pt x="625" y="307"/>
                    <a:pt x="648" y="329"/>
                    <a:pt x="667" y="329"/>
                  </a:cubicBezTo>
                  <a:cubicBezTo>
                    <a:pt x="670" y="329"/>
                    <a:pt x="672" y="328"/>
                    <a:pt x="675" y="328"/>
                  </a:cubicBezTo>
                  <a:cubicBezTo>
                    <a:pt x="675" y="328"/>
                    <a:pt x="676" y="328"/>
                    <a:pt x="677" y="328"/>
                  </a:cubicBezTo>
                  <a:cubicBezTo>
                    <a:pt x="711" y="328"/>
                    <a:pt x="983" y="449"/>
                    <a:pt x="1291" y="602"/>
                  </a:cubicBezTo>
                  <a:cubicBezTo>
                    <a:pt x="1598" y="754"/>
                    <a:pt x="1842" y="854"/>
                    <a:pt x="1905" y="854"/>
                  </a:cubicBezTo>
                  <a:cubicBezTo>
                    <a:pt x="1911" y="854"/>
                    <a:pt x="1916" y="853"/>
                    <a:pt x="1918" y="851"/>
                  </a:cubicBezTo>
                  <a:cubicBezTo>
                    <a:pt x="1930" y="842"/>
                    <a:pt x="1939" y="838"/>
                    <a:pt x="1946" y="838"/>
                  </a:cubicBezTo>
                  <a:cubicBezTo>
                    <a:pt x="1956" y="838"/>
                    <a:pt x="1960" y="850"/>
                    <a:pt x="1954" y="873"/>
                  </a:cubicBezTo>
                  <a:cubicBezTo>
                    <a:pt x="1946" y="906"/>
                    <a:pt x="2047" y="1004"/>
                    <a:pt x="2198" y="1108"/>
                  </a:cubicBezTo>
                  <a:cubicBezTo>
                    <a:pt x="2490" y="1310"/>
                    <a:pt x="2898" y="1660"/>
                    <a:pt x="3038" y="1831"/>
                  </a:cubicBezTo>
                  <a:cubicBezTo>
                    <a:pt x="3102" y="1908"/>
                    <a:pt x="3167" y="1948"/>
                    <a:pt x="3222" y="1948"/>
                  </a:cubicBezTo>
                  <a:cubicBezTo>
                    <a:pt x="3260" y="1948"/>
                    <a:pt x="3293" y="1929"/>
                    <a:pt x="3318" y="1891"/>
                  </a:cubicBezTo>
                  <a:cubicBezTo>
                    <a:pt x="3368" y="1814"/>
                    <a:pt x="3353" y="1767"/>
                    <a:pt x="3235" y="1631"/>
                  </a:cubicBezTo>
                  <a:cubicBezTo>
                    <a:pt x="2951" y="1303"/>
                    <a:pt x="2210" y="759"/>
                    <a:pt x="2055" y="759"/>
                  </a:cubicBezTo>
                  <a:cubicBezTo>
                    <a:pt x="2050" y="759"/>
                    <a:pt x="2046" y="759"/>
                    <a:pt x="2042" y="760"/>
                  </a:cubicBezTo>
                  <a:cubicBezTo>
                    <a:pt x="2035" y="762"/>
                    <a:pt x="2030" y="763"/>
                    <a:pt x="2024" y="763"/>
                  </a:cubicBezTo>
                  <a:cubicBezTo>
                    <a:pt x="2005" y="763"/>
                    <a:pt x="1994" y="750"/>
                    <a:pt x="2000" y="726"/>
                  </a:cubicBezTo>
                  <a:cubicBezTo>
                    <a:pt x="2016" y="662"/>
                    <a:pt x="1758" y="514"/>
                    <a:pt x="1177" y="252"/>
                  </a:cubicBezTo>
                  <a:cubicBezTo>
                    <a:pt x="957" y="152"/>
                    <a:pt x="839" y="108"/>
                    <a:pt x="783" y="108"/>
                  </a:cubicBezTo>
                  <a:cubicBezTo>
                    <a:pt x="759" y="108"/>
                    <a:pt x="747" y="116"/>
                    <a:pt x="743" y="132"/>
                  </a:cubicBezTo>
                  <a:cubicBezTo>
                    <a:pt x="737" y="158"/>
                    <a:pt x="731" y="171"/>
                    <a:pt x="725" y="171"/>
                  </a:cubicBezTo>
                  <a:cubicBezTo>
                    <a:pt x="719" y="171"/>
                    <a:pt x="712" y="159"/>
                    <a:pt x="705" y="133"/>
                  </a:cubicBezTo>
                  <a:cubicBezTo>
                    <a:pt x="679" y="50"/>
                    <a:pt x="521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00" name="Group 61"/>
          <p:cNvGrpSpPr/>
          <p:nvPr/>
        </p:nvGrpSpPr>
        <p:grpSpPr>
          <a:xfrm>
            <a:off x="7206480" y="1546560"/>
            <a:ext cx="391680" cy="338040"/>
            <a:chOff x="7206480" y="1546560"/>
            <a:chExt cx="391680" cy="338040"/>
          </a:xfrm>
        </p:grpSpPr>
        <p:sp>
          <p:nvSpPr>
            <p:cNvPr id="1201" name="CustomShape 62"/>
            <p:cNvSpPr/>
            <p:nvPr/>
          </p:nvSpPr>
          <p:spPr>
            <a:xfrm rot="20716800">
              <a:off x="7233840" y="1584720"/>
              <a:ext cx="336240" cy="261360"/>
            </a:xfrm>
            <a:custGeom>
              <a:avLst/>
              <a:gdLst/>
              <a:ahLst/>
              <a:rect l="l" t="t" r="r" b="b"/>
              <a:pathLst>
                <a:path w="7972" h="6198">
                  <a:moveTo>
                    <a:pt x="1662" y="242"/>
                  </a:moveTo>
                  <a:cubicBezTo>
                    <a:pt x="2052" y="242"/>
                    <a:pt x="2447" y="284"/>
                    <a:pt x="2768" y="365"/>
                  </a:cubicBezTo>
                  <a:cubicBezTo>
                    <a:pt x="2911" y="401"/>
                    <a:pt x="3067" y="425"/>
                    <a:pt x="3149" y="425"/>
                  </a:cubicBezTo>
                  <a:cubicBezTo>
                    <a:pt x="3166" y="425"/>
                    <a:pt x="3180" y="424"/>
                    <a:pt x="3190" y="421"/>
                  </a:cubicBezTo>
                  <a:cubicBezTo>
                    <a:pt x="3206" y="417"/>
                    <a:pt x="3223" y="416"/>
                    <a:pt x="3238" y="416"/>
                  </a:cubicBezTo>
                  <a:cubicBezTo>
                    <a:pt x="3275" y="416"/>
                    <a:pt x="3304" y="427"/>
                    <a:pt x="3310" y="446"/>
                  </a:cubicBezTo>
                  <a:cubicBezTo>
                    <a:pt x="3318" y="473"/>
                    <a:pt x="3441" y="521"/>
                    <a:pt x="3580" y="551"/>
                  </a:cubicBezTo>
                  <a:cubicBezTo>
                    <a:pt x="4180" y="683"/>
                    <a:pt x="5350" y="1415"/>
                    <a:pt x="5824" y="1956"/>
                  </a:cubicBezTo>
                  <a:cubicBezTo>
                    <a:pt x="6048" y="2209"/>
                    <a:pt x="6591" y="2975"/>
                    <a:pt x="6626" y="3083"/>
                  </a:cubicBezTo>
                  <a:cubicBezTo>
                    <a:pt x="6644" y="3143"/>
                    <a:pt x="6730" y="3208"/>
                    <a:pt x="6775" y="3208"/>
                  </a:cubicBezTo>
                  <a:cubicBezTo>
                    <a:pt x="6786" y="3208"/>
                    <a:pt x="6794" y="3205"/>
                    <a:pt x="6799" y="3196"/>
                  </a:cubicBezTo>
                  <a:cubicBezTo>
                    <a:pt x="6832" y="3133"/>
                    <a:pt x="7589" y="2681"/>
                    <a:pt x="7656" y="2681"/>
                  </a:cubicBezTo>
                  <a:cubicBezTo>
                    <a:pt x="7659" y="2681"/>
                    <a:pt x="7661" y="2682"/>
                    <a:pt x="7661" y="2684"/>
                  </a:cubicBezTo>
                  <a:cubicBezTo>
                    <a:pt x="7658" y="2716"/>
                    <a:pt x="7638" y="2920"/>
                    <a:pt x="7618" y="3137"/>
                  </a:cubicBezTo>
                  <a:cubicBezTo>
                    <a:pt x="7597" y="3355"/>
                    <a:pt x="7592" y="3572"/>
                    <a:pt x="7607" y="3621"/>
                  </a:cubicBezTo>
                  <a:cubicBezTo>
                    <a:pt x="7623" y="3669"/>
                    <a:pt x="7621" y="3831"/>
                    <a:pt x="7603" y="3984"/>
                  </a:cubicBezTo>
                  <a:cubicBezTo>
                    <a:pt x="7586" y="4134"/>
                    <a:pt x="7566" y="4404"/>
                    <a:pt x="7559" y="4579"/>
                  </a:cubicBezTo>
                  <a:cubicBezTo>
                    <a:pt x="7553" y="4753"/>
                    <a:pt x="7541" y="4963"/>
                    <a:pt x="7534" y="5039"/>
                  </a:cubicBezTo>
                  <a:cubicBezTo>
                    <a:pt x="7525" y="5117"/>
                    <a:pt x="7511" y="5302"/>
                    <a:pt x="7502" y="5456"/>
                  </a:cubicBezTo>
                  <a:cubicBezTo>
                    <a:pt x="7481" y="5778"/>
                    <a:pt x="7473" y="5877"/>
                    <a:pt x="7387" y="5877"/>
                  </a:cubicBezTo>
                  <a:cubicBezTo>
                    <a:pt x="7351" y="5877"/>
                    <a:pt x="7302" y="5860"/>
                    <a:pt x="7233" y="5834"/>
                  </a:cubicBezTo>
                  <a:cubicBezTo>
                    <a:pt x="6919" y="5719"/>
                    <a:pt x="6696" y="5659"/>
                    <a:pt x="6265" y="5572"/>
                  </a:cubicBezTo>
                  <a:cubicBezTo>
                    <a:pt x="6043" y="5527"/>
                    <a:pt x="5773" y="5458"/>
                    <a:pt x="5660" y="5417"/>
                  </a:cubicBezTo>
                  <a:cubicBezTo>
                    <a:pt x="5548" y="5376"/>
                    <a:pt x="5214" y="5277"/>
                    <a:pt x="4912" y="5196"/>
                  </a:cubicBezTo>
                  <a:lnTo>
                    <a:pt x="4368" y="5047"/>
                  </a:lnTo>
                  <a:lnTo>
                    <a:pt x="4475" y="4953"/>
                  </a:lnTo>
                  <a:cubicBezTo>
                    <a:pt x="4533" y="4903"/>
                    <a:pt x="4626" y="4846"/>
                    <a:pt x="4677" y="4829"/>
                  </a:cubicBezTo>
                  <a:cubicBezTo>
                    <a:pt x="4729" y="4813"/>
                    <a:pt x="4878" y="4705"/>
                    <a:pt x="5002" y="4592"/>
                  </a:cubicBezTo>
                  <a:cubicBezTo>
                    <a:pt x="5126" y="4480"/>
                    <a:pt x="5243" y="4381"/>
                    <a:pt x="5260" y="4375"/>
                  </a:cubicBezTo>
                  <a:cubicBezTo>
                    <a:pt x="5279" y="4370"/>
                    <a:pt x="5313" y="4321"/>
                    <a:pt x="5338" y="4265"/>
                  </a:cubicBezTo>
                  <a:cubicBezTo>
                    <a:pt x="5382" y="4170"/>
                    <a:pt x="5376" y="4154"/>
                    <a:pt x="5225" y="3961"/>
                  </a:cubicBezTo>
                  <a:cubicBezTo>
                    <a:pt x="5089" y="3787"/>
                    <a:pt x="4698" y="3440"/>
                    <a:pt x="4350" y="3188"/>
                  </a:cubicBezTo>
                  <a:cubicBezTo>
                    <a:pt x="4160" y="3049"/>
                    <a:pt x="3367" y="2661"/>
                    <a:pt x="3170" y="2608"/>
                  </a:cubicBezTo>
                  <a:cubicBezTo>
                    <a:pt x="3052" y="2577"/>
                    <a:pt x="2918" y="2532"/>
                    <a:pt x="2867" y="2509"/>
                  </a:cubicBezTo>
                  <a:cubicBezTo>
                    <a:pt x="2691" y="2425"/>
                    <a:pt x="1791" y="2301"/>
                    <a:pt x="1319" y="2295"/>
                  </a:cubicBezTo>
                  <a:cubicBezTo>
                    <a:pt x="1064" y="2293"/>
                    <a:pt x="843" y="2274"/>
                    <a:pt x="832" y="2254"/>
                  </a:cubicBezTo>
                  <a:cubicBezTo>
                    <a:pt x="822" y="2233"/>
                    <a:pt x="1044" y="2091"/>
                    <a:pt x="1327" y="1937"/>
                  </a:cubicBezTo>
                  <a:cubicBezTo>
                    <a:pt x="1994" y="1575"/>
                    <a:pt x="2042" y="1533"/>
                    <a:pt x="1958" y="1380"/>
                  </a:cubicBezTo>
                  <a:cubicBezTo>
                    <a:pt x="1893" y="1261"/>
                    <a:pt x="1016" y="629"/>
                    <a:pt x="795" y="541"/>
                  </a:cubicBezTo>
                  <a:cubicBezTo>
                    <a:pt x="731" y="517"/>
                    <a:pt x="644" y="471"/>
                    <a:pt x="595" y="438"/>
                  </a:cubicBezTo>
                  <a:cubicBezTo>
                    <a:pt x="510" y="381"/>
                    <a:pt x="516" y="378"/>
                    <a:pt x="782" y="322"/>
                  </a:cubicBezTo>
                  <a:cubicBezTo>
                    <a:pt x="1044" y="269"/>
                    <a:pt x="1351" y="242"/>
                    <a:pt x="1662" y="242"/>
                  </a:cubicBezTo>
                  <a:close/>
                  <a:moveTo>
                    <a:pt x="1627" y="1"/>
                  </a:moveTo>
                  <a:cubicBezTo>
                    <a:pt x="888" y="1"/>
                    <a:pt x="206" y="129"/>
                    <a:pt x="67" y="337"/>
                  </a:cubicBezTo>
                  <a:lnTo>
                    <a:pt x="0" y="439"/>
                  </a:lnTo>
                  <a:lnTo>
                    <a:pt x="508" y="710"/>
                  </a:lnTo>
                  <a:cubicBezTo>
                    <a:pt x="1000" y="974"/>
                    <a:pt x="1609" y="1367"/>
                    <a:pt x="1630" y="1435"/>
                  </a:cubicBezTo>
                  <a:cubicBezTo>
                    <a:pt x="1637" y="1455"/>
                    <a:pt x="1540" y="1515"/>
                    <a:pt x="1415" y="1571"/>
                  </a:cubicBezTo>
                  <a:cubicBezTo>
                    <a:pt x="931" y="1785"/>
                    <a:pt x="284" y="2235"/>
                    <a:pt x="214" y="2408"/>
                  </a:cubicBezTo>
                  <a:cubicBezTo>
                    <a:pt x="168" y="2523"/>
                    <a:pt x="282" y="2599"/>
                    <a:pt x="490" y="2599"/>
                  </a:cubicBezTo>
                  <a:cubicBezTo>
                    <a:pt x="511" y="2599"/>
                    <a:pt x="533" y="2598"/>
                    <a:pt x="556" y="2597"/>
                  </a:cubicBezTo>
                  <a:cubicBezTo>
                    <a:pt x="746" y="2583"/>
                    <a:pt x="933" y="2577"/>
                    <a:pt x="1116" y="2577"/>
                  </a:cubicBezTo>
                  <a:cubicBezTo>
                    <a:pt x="2565" y="2577"/>
                    <a:pt x="3759" y="2993"/>
                    <a:pt x="4661" y="3814"/>
                  </a:cubicBezTo>
                  <a:cubicBezTo>
                    <a:pt x="4854" y="3991"/>
                    <a:pt x="5032" y="4182"/>
                    <a:pt x="5016" y="4198"/>
                  </a:cubicBezTo>
                  <a:cubicBezTo>
                    <a:pt x="4787" y="4417"/>
                    <a:pt x="4649" y="4526"/>
                    <a:pt x="4446" y="4650"/>
                  </a:cubicBezTo>
                  <a:cubicBezTo>
                    <a:pt x="4146" y="4834"/>
                    <a:pt x="4039" y="4972"/>
                    <a:pt x="4085" y="5119"/>
                  </a:cubicBezTo>
                  <a:cubicBezTo>
                    <a:pt x="4134" y="5276"/>
                    <a:pt x="4205" y="5310"/>
                    <a:pt x="4870" y="5497"/>
                  </a:cubicBezTo>
                  <a:cubicBezTo>
                    <a:pt x="5196" y="5588"/>
                    <a:pt x="5557" y="5693"/>
                    <a:pt x="5667" y="5730"/>
                  </a:cubicBezTo>
                  <a:cubicBezTo>
                    <a:pt x="5778" y="5766"/>
                    <a:pt x="6074" y="5839"/>
                    <a:pt x="6328" y="5892"/>
                  </a:cubicBezTo>
                  <a:cubicBezTo>
                    <a:pt x="6582" y="5947"/>
                    <a:pt x="6879" y="6025"/>
                    <a:pt x="6992" y="6068"/>
                  </a:cubicBezTo>
                  <a:cubicBezTo>
                    <a:pt x="7215" y="6153"/>
                    <a:pt x="7366" y="6198"/>
                    <a:pt x="7472" y="6198"/>
                  </a:cubicBezTo>
                  <a:cubicBezTo>
                    <a:pt x="7611" y="6198"/>
                    <a:pt x="7673" y="6123"/>
                    <a:pt x="7722" y="5964"/>
                  </a:cubicBezTo>
                  <a:cubicBezTo>
                    <a:pt x="7799" y="5707"/>
                    <a:pt x="7816" y="5302"/>
                    <a:pt x="7757" y="5113"/>
                  </a:cubicBezTo>
                  <a:cubicBezTo>
                    <a:pt x="7730" y="5028"/>
                    <a:pt x="7727" y="4969"/>
                    <a:pt x="7750" y="4969"/>
                  </a:cubicBezTo>
                  <a:cubicBezTo>
                    <a:pt x="7752" y="4969"/>
                    <a:pt x="7753" y="4969"/>
                    <a:pt x="7755" y="4969"/>
                  </a:cubicBezTo>
                  <a:cubicBezTo>
                    <a:pt x="7757" y="4970"/>
                    <a:pt x="7759" y="4970"/>
                    <a:pt x="7761" y="4970"/>
                  </a:cubicBezTo>
                  <a:cubicBezTo>
                    <a:pt x="7785" y="4970"/>
                    <a:pt x="7811" y="4933"/>
                    <a:pt x="7821" y="4883"/>
                  </a:cubicBezTo>
                  <a:cubicBezTo>
                    <a:pt x="7857" y="4685"/>
                    <a:pt x="7872" y="3924"/>
                    <a:pt x="7839" y="3907"/>
                  </a:cubicBezTo>
                  <a:cubicBezTo>
                    <a:pt x="7822" y="3899"/>
                    <a:pt x="7829" y="3885"/>
                    <a:pt x="7852" y="3877"/>
                  </a:cubicBezTo>
                  <a:cubicBezTo>
                    <a:pt x="7903" y="3861"/>
                    <a:pt x="7909" y="3244"/>
                    <a:pt x="7857" y="3200"/>
                  </a:cubicBezTo>
                  <a:cubicBezTo>
                    <a:pt x="7837" y="3183"/>
                    <a:pt x="7837" y="3162"/>
                    <a:pt x="7855" y="3148"/>
                  </a:cubicBezTo>
                  <a:cubicBezTo>
                    <a:pt x="7912" y="3104"/>
                    <a:pt x="7972" y="2634"/>
                    <a:pt x="7945" y="2453"/>
                  </a:cubicBezTo>
                  <a:cubicBezTo>
                    <a:pt x="7924" y="2309"/>
                    <a:pt x="7904" y="2276"/>
                    <a:pt x="7839" y="2272"/>
                  </a:cubicBezTo>
                  <a:cubicBezTo>
                    <a:pt x="7838" y="2272"/>
                    <a:pt x="7837" y="2272"/>
                    <a:pt x="7836" y="2272"/>
                  </a:cubicBezTo>
                  <a:cubicBezTo>
                    <a:pt x="7756" y="2272"/>
                    <a:pt x="7471" y="2425"/>
                    <a:pt x="7033" y="2707"/>
                  </a:cubicBezTo>
                  <a:cubicBezTo>
                    <a:pt x="6911" y="2785"/>
                    <a:pt x="6807" y="2849"/>
                    <a:pt x="6800" y="2851"/>
                  </a:cubicBezTo>
                  <a:cubicBezTo>
                    <a:pt x="6800" y="2851"/>
                    <a:pt x="6800" y="2851"/>
                    <a:pt x="6800" y="2851"/>
                  </a:cubicBezTo>
                  <a:cubicBezTo>
                    <a:pt x="6791" y="2851"/>
                    <a:pt x="6714" y="2730"/>
                    <a:pt x="6628" y="2582"/>
                  </a:cubicBezTo>
                  <a:cubicBezTo>
                    <a:pt x="6540" y="2433"/>
                    <a:pt x="6409" y="2245"/>
                    <a:pt x="6336" y="2167"/>
                  </a:cubicBezTo>
                  <a:cubicBezTo>
                    <a:pt x="6265" y="2091"/>
                    <a:pt x="6197" y="2005"/>
                    <a:pt x="6189" y="1979"/>
                  </a:cubicBezTo>
                  <a:cubicBezTo>
                    <a:pt x="6153" y="1865"/>
                    <a:pt x="5649" y="1390"/>
                    <a:pt x="5286" y="1129"/>
                  </a:cubicBezTo>
                  <a:cubicBezTo>
                    <a:pt x="4499" y="562"/>
                    <a:pt x="3838" y="304"/>
                    <a:pt x="2614" y="83"/>
                  </a:cubicBezTo>
                  <a:cubicBezTo>
                    <a:pt x="2303" y="27"/>
                    <a:pt x="1959" y="1"/>
                    <a:pt x="1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2" name="CustomShape 63"/>
            <p:cNvSpPr/>
            <p:nvPr/>
          </p:nvSpPr>
          <p:spPr>
            <a:xfrm rot="20716800">
              <a:off x="7473960" y="1761840"/>
              <a:ext cx="73080" cy="22320"/>
            </a:xfrm>
            <a:custGeom>
              <a:avLst/>
              <a:gdLst/>
              <a:ahLst/>
              <a:rect l="l" t="t" r="r" b="b"/>
              <a:pathLst>
                <a:path w="1740" h="537">
                  <a:moveTo>
                    <a:pt x="195" y="1"/>
                  </a:moveTo>
                  <a:cubicBezTo>
                    <a:pt x="127" y="1"/>
                    <a:pt x="93" y="15"/>
                    <a:pt x="65" y="42"/>
                  </a:cubicBezTo>
                  <a:cubicBezTo>
                    <a:pt x="27" y="82"/>
                    <a:pt x="0" y="129"/>
                    <a:pt x="7" y="149"/>
                  </a:cubicBezTo>
                  <a:cubicBezTo>
                    <a:pt x="23" y="201"/>
                    <a:pt x="232" y="263"/>
                    <a:pt x="605" y="328"/>
                  </a:cubicBezTo>
                  <a:cubicBezTo>
                    <a:pt x="775" y="357"/>
                    <a:pt x="1073" y="420"/>
                    <a:pt x="1264" y="467"/>
                  </a:cubicBezTo>
                  <a:cubicBezTo>
                    <a:pt x="1454" y="513"/>
                    <a:pt x="1559" y="536"/>
                    <a:pt x="1621" y="536"/>
                  </a:cubicBezTo>
                  <a:cubicBezTo>
                    <a:pt x="1683" y="536"/>
                    <a:pt x="1702" y="512"/>
                    <a:pt x="1721" y="464"/>
                  </a:cubicBezTo>
                  <a:cubicBezTo>
                    <a:pt x="1739" y="421"/>
                    <a:pt x="1718" y="377"/>
                    <a:pt x="1656" y="328"/>
                  </a:cubicBezTo>
                  <a:cubicBezTo>
                    <a:pt x="1612" y="294"/>
                    <a:pt x="1558" y="270"/>
                    <a:pt x="1525" y="270"/>
                  </a:cubicBezTo>
                  <a:cubicBezTo>
                    <a:pt x="1519" y="270"/>
                    <a:pt x="1514" y="271"/>
                    <a:pt x="1510" y="272"/>
                  </a:cubicBezTo>
                  <a:cubicBezTo>
                    <a:pt x="1500" y="275"/>
                    <a:pt x="1491" y="276"/>
                    <a:pt x="1483" y="276"/>
                  </a:cubicBezTo>
                  <a:cubicBezTo>
                    <a:pt x="1463" y="276"/>
                    <a:pt x="1448" y="268"/>
                    <a:pt x="1444" y="254"/>
                  </a:cubicBezTo>
                  <a:cubicBezTo>
                    <a:pt x="1433" y="221"/>
                    <a:pt x="1316" y="193"/>
                    <a:pt x="580" y="54"/>
                  </a:cubicBezTo>
                  <a:cubicBezTo>
                    <a:pt x="387" y="18"/>
                    <a:pt x="271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3" name="CustomShape 64"/>
            <p:cNvSpPr/>
            <p:nvPr/>
          </p:nvSpPr>
          <p:spPr>
            <a:xfrm rot="20716800">
              <a:off x="7319520" y="1658520"/>
              <a:ext cx="141840" cy="81720"/>
            </a:xfrm>
            <a:custGeom>
              <a:avLst/>
              <a:gdLst/>
              <a:ahLst/>
              <a:rect l="l" t="t" r="r" b="b"/>
              <a:pathLst>
                <a:path w="3368" h="1948">
                  <a:moveTo>
                    <a:pt x="286" y="1"/>
                  </a:moveTo>
                  <a:cubicBezTo>
                    <a:pt x="278" y="1"/>
                    <a:pt x="271" y="1"/>
                    <a:pt x="263" y="1"/>
                  </a:cubicBezTo>
                  <a:cubicBezTo>
                    <a:pt x="100" y="3"/>
                    <a:pt x="68" y="16"/>
                    <a:pt x="27" y="90"/>
                  </a:cubicBezTo>
                  <a:cubicBezTo>
                    <a:pt x="3" y="134"/>
                    <a:pt x="1" y="200"/>
                    <a:pt x="22" y="226"/>
                  </a:cubicBezTo>
                  <a:cubicBezTo>
                    <a:pt x="49" y="261"/>
                    <a:pt x="212" y="281"/>
                    <a:pt x="354" y="281"/>
                  </a:cubicBezTo>
                  <a:cubicBezTo>
                    <a:pt x="455" y="281"/>
                    <a:pt x="544" y="270"/>
                    <a:pt x="564" y="248"/>
                  </a:cubicBezTo>
                  <a:cubicBezTo>
                    <a:pt x="569" y="241"/>
                    <a:pt x="575" y="238"/>
                    <a:pt x="582" y="238"/>
                  </a:cubicBezTo>
                  <a:cubicBezTo>
                    <a:pt x="595" y="238"/>
                    <a:pt x="608" y="252"/>
                    <a:pt x="616" y="275"/>
                  </a:cubicBezTo>
                  <a:cubicBezTo>
                    <a:pt x="625" y="307"/>
                    <a:pt x="648" y="329"/>
                    <a:pt x="667" y="329"/>
                  </a:cubicBezTo>
                  <a:cubicBezTo>
                    <a:pt x="670" y="329"/>
                    <a:pt x="672" y="328"/>
                    <a:pt x="675" y="328"/>
                  </a:cubicBezTo>
                  <a:cubicBezTo>
                    <a:pt x="675" y="328"/>
                    <a:pt x="676" y="328"/>
                    <a:pt x="677" y="328"/>
                  </a:cubicBezTo>
                  <a:cubicBezTo>
                    <a:pt x="711" y="328"/>
                    <a:pt x="983" y="449"/>
                    <a:pt x="1291" y="602"/>
                  </a:cubicBezTo>
                  <a:cubicBezTo>
                    <a:pt x="1598" y="754"/>
                    <a:pt x="1842" y="854"/>
                    <a:pt x="1905" y="854"/>
                  </a:cubicBezTo>
                  <a:cubicBezTo>
                    <a:pt x="1911" y="854"/>
                    <a:pt x="1916" y="853"/>
                    <a:pt x="1918" y="851"/>
                  </a:cubicBezTo>
                  <a:cubicBezTo>
                    <a:pt x="1930" y="842"/>
                    <a:pt x="1939" y="838"/>
                    <a:pt x="1946" y="838"/>
                  </a:cubicBezTo>
                  <a:cubicBezTo>
                    <a:pt x="1956" y="838"/>
                    <a:pt x="1960" y="850"/>
                    <a:pt x="1954" y="873"/>
                  </a:cubicBezTo>
                  <a:cubicBezTo>
                    <a:pt x="1946" y="906"/>
                    <a:pt x="2047" y="1004"/>
                    <a:pt x="2198" y="1108"/>
                  </a:cubicBezTo>
                  <a:cubicBezTo>
                    <a:pt x="2490" y="1310"/>
                    <a:pt x="2898" y="1660"/>
                    <a:pt x="3038" y="1831"/>
                  </a:cubicBezTo>
                  <a:cubicBezTo>
                    <a:pt x="3102" y="1908"/>
                    <a:pt x="3167" y="1948"/>
                    <a:pt x="3222" y="1948"/>
                  </a:cubicBezTo>
                  <a:cubicBezTo>
                    <a:pt x="3260" y="1948"/>
                    <a:pt x="3293" y="1929"/>
                    <a:pt x="3318" y="1891"/>
                  </a:cubicBezTo>
                  <a:cubicBezTo>
                    <a:pt x="3368" y="1814"/>
                    <a:pt x="3353" y="1767"/>
                    <a:pt x="3235" y="1631"/>
                  </a:cubicBezTo>
                  <a:cubicBezTo>
                    <a:pt x="2951" y="1303"/>
                    <a:pt x="2210" y="759"/>
                    <a:pt x="2055" y="759"/>
                  </a:cubicBezTo>
                  <a:cubicBezTo>
                    <a:pt x="2050" y="759"/>
                    <a:pt x="2046" y="759"/>
                    <a:pt x="2042" y="760"/>
                  </a:cubicBezTo>
                  <a:cubicBezTo>
                    <a:pt x="2035" y="762"/>
                    <a:pt x="2030" y="763"/>
                    <a:pt x="2024" y="763"/>
                  </a:cubicBezTo>
                  <a:cubicBezTo>
                    <a:pt x="2005" y="763"/>
                    <a:pt x="1994" y="750"/>
                    <a:pt x="2000" y="726"/>
                  </a:cubicBezTo>
                  <a:cubicBezTo>
                    <a:pt x="2016" y="662"/>
                    <a:pt x="1758" y="514"/>
                    <a:pt x="1177" y="252"/>
                  </a:cubicBezTo>
                  <a:cubicBezTo>
                    <a:pt x="957" y="152"/>
                    <a:pt x="839" y="108"/>
                    <a:pt x="783" y="108"/>
                  </a:cubicBezTo>
                  <a:cubicBezTo>
                    <a:pt x="759" y="108"/>
                    <a:pt x="747" y="116"/>
                    <a:pt x="743" y="132"/>
                  </a:cubicBezTo>
                  <a:cubicBezTo>
                    <a:pt x="737" y="158"/>
                    <a:pt x="731" y="171"/>
                    <a:pt x="725" y="171"/>
                  </a:cubicBezTo>
                  <a:cubicBezTo>
                    <a:pt x="719" y="171"/>
                    <a:pt x="712" y="159"/>
                    <a:pt x="705" y="133"/>
                  </a:cubicBezTo>
                  <a:cubicBezTo>
                    <a:pt x="679" y="50"/>
                    <a:pt x="521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04" name="Group 65"/>
          <p:cNvGrpSpPr/>
          <p:nvPr/>
        </p:nvGrpSpPr>
        <p:grpSpPr>
          <a:xfrm>
            <a:off x="5791320" y="1940400"/>
            <a:ext cx="391320" cy="338040"/>
            <a:chOff x="5791320" y="1940400"/>
            <a:chExt cx="391320" cy="338040"/>
          </a:xfrm>
        </p:grpSpPr>
        <p:sp>
          <p:nvSpPr>
            <p:cNvPr id="1205" name="CustomShape 66"/>
            <p:cNvSpPr/>
            <p:nvPr/>
          </p:nvSpPr>
          <p:spPr>
            <a:xfrm flipV="1" rot="883200">
              <a:off x="5818680" y="1978200"/>
              <a:ext cx="336240" cy="261360"/>
            </a:xfrm>
            <a:custGeom>
              <a:avLst/>
              <a:gdLst/>
              <a:ahLst/>
              <a:rect l="l" t="t" r="r" b="b"/>
              <a:pathLst>
                <a:path w="7972" h="6198">
                  <a:moveTo>
                    <a:pt x="1662" y="242"/>
                  </a:moveTo>
                  <a:cubicBezTo>
                    <a:pt x="2052" y="242"/>
                    <a:pt x="2447" y="284"/>
                    <a:pt x="2768" y="365"/>
                  </a:cubicBezTo>
                  <a:cubicBezTo>
                    <a:pt x="2911" y="401"/>
                    <a:pt x="3067" y="425"/>
                    <a:pt x="3149" y="425"/>
                  </a:cubicBezTo>
                  <a:cubicBezTo>
                    <a:pt x="3166" y="425"/>
                    <a:pt x="3180" y="424"/>
                    <a:pt x="3190" y="421"/>
                  </a:cubicBezTo>
                  <a:cubicBezTo>
                    <a:pt x="3206" y="417"/>
                    <a:pt x="3223" y="416"/>
                    <a:pt x="3238" y="416"/>
                  </a:cubicBezTo>
                  <a:cubicBezTo>
                    <a:pt x="3275" y="416"/>
                    <a:pt x="3304" y="427"/>
                    <a:pt x="3310" y="446"/>
                  </a:cubicBezTo>
                  <a:cubicBezTo>
                    <a:pt x="3318" y="473"/>
                    <a:pt x="3441" y="521"/>
                    <a:pt x="3580" y="551"/>
                  </a:cubicBezTo>
                  <a:cubicBezTo>
                    <a:pt x="4180" y="683"/>
                    <a:pt x="5350" y="1415"/>
                    <a:pt x="5824" y="1956"/>
                  </a:cubicBezTo>
                  <a:cubicBezTo>
                    <a:pt x="6048" y="2209"/>
                    <a:pt x="6591" y="2975"/>
                    <a:pt x="6626" y="3083"/>
                  </a:cubicBezTo>
                  <a:cubicBezTo>
                    <a:pt x="6644" y="3143"/>
                    <a:pt x="6730" y="3208"/>
                    <a:pt x="6775" y="3208"/>
                  </a:cubicBezTo>
                  <a:cubicBezTo>
                    <a:pt x="6786" y="3208"/>
                    <a:pt x="6794" y="3205"/>
                    <a:pt x="6799" y="3196"/>
                  </a:cubicBezTo>
                  <a:cubicBezTo>
                    <a:pt x="6832" y="3133"/>
                    <a:pt x="7589" y="2681"/>
                    <a:pt x="7656" y="2681"/>
                  </a:cubicBezTo>
                  <a:cubicBezTo>
                    <a:pt x="7659" y="2681"/>
                    <a:pt x="7661" y="2682"/>
                    <a:pt x="7661" y="2684"/>
                  </a:cubicBezTo>
                  <a:cubicBezTo>
                    <a:pt x="7658" y="2716"/>
                    <a:pt x="7638" y="2920"/>
                    <a:pt x="7618" y="3137"/>
                  </a:cubicBezTo>
                  <a:cubicBezTo>
                    <a:pt x="7597" y="3355"/>
                    <a:pt x="7592" y="3572"/>
                    <a:pt x="7607" y="3621"/>
                  </a:cubicBezTo>
                  <a:cubicBezTo>
                    <a:pt x="7623" y="3669"/>
                    <a:pt x="7621" y="3831"/>
                    <a:pt x="7603" y="3984"/>
                  </a:cubicBezTo>
                  <a:cubicBezTo>
                    <a:pt x="7586" y="4134"/>
                    <a:pt x="7566" y="4404"/>
                    <a:pt x="7559" y="4579"/>
                  </a:cubicBezTo>
                  <a:cubicBezTo>
                    <a:pt x="7553" y="4753"/>
                    <a:pt x="7541" y="4963"/>
                    <a:pt x="7534" y="5039"/>
                  </a:cubicBezTo>
                  <a:cubicBezTo>
                    <a:pt x="7525" y="5117"/>
                    <a:pt x="7511" y="5302"/>
                    <a:pt x="7502" y="5456"/>
                  </a:cubicBezTo>
                  <a:cubicBezTo>
                    <a:pt x="7481" y="5778"/>
                    <a:pt x="7473" y="5877"/>
                    <a:pt x="7387" y="5877"/>
                  </a:cubicBezTo>
                  <a:cubicBezTo>
                    <a:pt x="7351" y="5877"/>
                    <a:pt x="7302" y="5860"/>
                    <a:pt x="7233" y="5834"/>
                  </a:cubicBezTo>
                  <a:cubicBezTo>
                    <a:pt x="6919" y="5719"/>
                    <a:pt x="6696" y="5659"/>
                    <a:pt x="6265" y="5572"/>
                  </a:cubicBezTo>
                  <a:cubicBezTo>
                    <a:pt x="6043" y="5527"/>
                    <a:pt x="5773" y="5458"/>
                    <a:pt x="5660" y="5417"/>
                  </a:cubicBezTo>
                  <a:cubicBezTo>
                    <a:pt x="5548" y="5376"/>
                    <a:pt x="5214" y="5277"/>
                    <a:pt x="4912" y="5196"/>
                  </a:cubicBezTo>
                  <a:lnTo>
                    <a:pt x="4368" y="5047"/>
                  </a:lnTo>
                  <a:lnTo>
                    <a:pt x="4475" y="4953"/>
                  </a:lnTo>
                  <a:cubicBezTo>
                    <a:pt x="4533" y="4903"/>
                    <a:pt x="4626" y="4846"/>
                    <a:pt x="4677" y="4829"/>
                  </a:cubicBezTo>
                  <a:cubicBezTo>
                    <a:pt x="4729" y="4813"/>
                    <a:pt x="4878" y="4705"/>
                    <a:pt x="5002" y="4592"/>
                  </a:cubicBezTo>
                  <a:cubicBezTo>
                    <a:pt x="5126" y="4480"/>
                    <a:pt x="5243" y="4381"/>
                    <a:pt x="5260" y="4375"/>
                  </a:cubicBezTo>
                  <a:cubicBezTo>
                    <a:pt x="5279" y="4370"/>
                    <a:pt x="5313" y="4321"/>
                    <a:pt x="5338" y="4265"/>
                  </a:cubicBezTo>
                  <a:cubicBezTo>
                    <a:pt x="5382" y="4170"/>
                    <a:pt x="5376" y="4154"/>
                    <a:pt x="5225" y="3961"/>
                  </a:cubicBezTo>
                  <a:cubicBezTo>
                    <a:pt x="5089" y="3787"/>
                    <a:pt x="4698" y="3440"/>
                    <a:pt x="4350" y="3188"/>
                  </a:cubicBezTo>
                  <a:cubicBezTo>
                    <a:pt x="4160" y="3049"/>
                    <a:pt x="3367" y="2661"/>
                    <a:pt x="3170" y="2608"/>
                  </a:cubicBezTo>
                  <a:cubicBezTo>
                    <a:pt x="3052" y="2577"/>
                    <a:pt x="2918" y="2532"/>
                    <a:pt x="2867" y="2509"/>
                  </a:cubicBezTo>
                  <a:cubicBezTo>
                    <a:pt x="2691" y="2425"/>
                    <a:pt x="1791" y="2301"/>
                    <a:pt x="1319" y="2295"/>
                  </a:cubicBezTo>
                  <a:cubicBezTo>
                    <a:pt x="1064" y="2293"/>
                    <a:pt x="843" y="2274"/>
                    <a:pt x="832" y="2254"/>
                  </a:cubicBezTo>
                  <a:cubicBezTo>
                    <a:pt x="822" y="2233"/>
                    <a:pt x="1044" y="2091"/>
                    <a:pt x="1327" y="1937"/>
                  </a:cubicBezTo>
                  <a:cubicBezTo>
                    <a:pt x="1994" y="1575"/>
                    <a:pt x="2042" y="1533"/>
                    <a:pt x="1958" y="1380"/>
                  </a:cubicBezTo>
                  <a:cubicBezTo>
                    <a:pt x="1893" y="1261"/>
                    <a:pt x="1016" y="629"/>
                    <a:pt x="795" y="541"/>
                  </a:cubicBezTo>
                  <a:cubicBezTo>
                    <a:pt x="731" y="517"/>
                    <a:pt x="644" y="471"/>
                    <a:pt x="595" y="438"/>
                  </a:cubicBezTo>
                  <a:cubicBezTo>
                    <a:pt x="510" y="381"/>
                    <a:pt x="516" y="378"/>
                    <a:pt x="782" y="322"/>
                  </a:cubicBezTo>
                  <a:cubicBezTo>
                    <a:pt x="1044" y="269"/>
                    <a:pt x="1351" y="242"/>
                    <a:pt x="1662" y="242"/>
                  </a:cubicBezTo>
                  <a:close/>
                  <a:moveTo>
                    <a:pt x="1627" y="1"/>
                  </a:moveTo>
                  <a:cubicBezTo>
                    <a:pt x="888" y="1"/>
                    <a:pt x="206" y="129"/>
                    <a:pt x="67" y="337"/>
                  </a:cubicBezTo>
                  <a:lnTo>
                    <a:pt x="0" y="439"/>
                  </a:lnTo>
                  <a:lnTo>
                    <a:pt x="508" y="710"/>
                  </a:lnTo>
                  <a:cubicBezTo>
                    <a:pt x="1000" y="974"/>
                    <a:pt x="1609" y="1367"/>
                    <a:pt x="1630" y="1435"/>
                  </a:cubicBezTo>
                  <a:cubicBezTo>
                    <a:pt x="1637" y="1455"/>
                    <a:pt x="1540" y="1515"/>
                    <a:pt x="1415" y="1571"/>
                  </a:cubicBezTo>
                  <a:cubicBezTo>
                    <a:pt x="931" y="1785"/>
                    <a:pt x="284" y="2235"/>
                    <a:pt x="214" y="2408"/>
                  </a:cubicBezTo>
                  <a:cubicBezTo>
                    <a:pt x="168" y="2523"/>
                    <a:pt x="282" y="2599"/>
                    <a:pt x="490" y="2599"/>
                  </a:cubicBezTo>
                  <a:cubicBezTo>
                    <a:pt x="511" y="2599"/>
                    <a:pt x="533" y="2598"/>
                    <a:pt x="556" y="2597"/>
                  </a:cubicBezTo>
                  <a:cubicBezTo>
                    <a:pt x="746" y="2583"/>
                    <a:pt x="933" y="2577"/>
                    <a:pt x="1116" y="2577"/>
                  </a:cubicBezTo>
                  <a:cubicBezTo>
                    <a:pt x="2565" y="2577"/>
                    <a:pt x="3759" y="2993"/>
                    <a:pt x="4661" y="3814"/>
                  </a:cubicBezTo>
                  <a:cubicBezTo>
                    <a:pt x="4854" y="3991"/>
                    <a:pt x="5032" y="4182"/>
                    <a:pt x="5016" y="4198"/>
                  </a:cubicBezTo>
                  <a:cubicBezTo>
                    <a:pt x="4787" y="4417"/>
                    <a:pt x="4649" y="4526"/>
                    <a:pt x="4446" y="4650"/>
                  </a:cubicBezTo>
                  <a:cubicBezTo>
                    <a:pt x="4146" y="4834"/>
                    <a:pt x="4039" y="4972"/>
                    <a:pt x="4085" y="5119"/>
                  </a:cubicBezTo>
                  <a:cubicBezTo>
                    <a:pt x="4134" y="5276"/>
                    <a:pt x="4205" y="5310"/>
                    <a:pt x="4870" y="5497"/>
                  </a:cubicBezTo>
                  <a:cubicBezTo>
                    <a:pt x="5196" y="5588"/>
                    <a:pt x="5557" y="5693"/>
                    <a:pt x="5667" y="5730"/>
                  </a:cubicBezTo>
                  <a:cubicBezTo>
                    <a:pt x="5778" y="5766"/>
                    <a:pt x="6074" y="5839"/>
                    <a:pt x="6328" y="5892"/>
                  </a:cubicBezTo>
                  <a:cubicBezTo>
                    <a:pt x="6582" y="5947"/>
                    <a:pt x="6879" y="6025"/>
                    <a:pt x="6992" y="6068"/>
                  </a:cubicBezTo>
                  <a:cubicBezTo>
                    <a:pt x="7215" y="6153"/>
                    <a:pt x="7366" y="6198"/>
                    <a:pt x="7472" y="6198"/>
                  </a:cubicBezTo>
                  <a:cubicBezTo>
                    <a:pt x="7611" y="6198"/>
                    <a:pt x="7673" y="6123"/>
                    <a:pt x="7722" y="5964"/>
                  </a:cubicBezTo>
                  <a:cubicBezTo>
                    <a:pt x="7799" y="5707"/>
                    <a:pt x="7816" y="5302"/>
                    <a:pt x="7757" y="5113"/>
                  </a:cubicBezTo>
                  <a:cubicBezTo>
                    <a:pt x="7730" y="5028"/>
                    <a:pt x="7727" y="4969"/>
                    <a:pt x="7750" y="4969"/>
                  </a:cubicBezTo>
                  <a:cubicBezTo>
                    <a:pt x="7752" y="4969"/>
                    <a:pt x="7753" y="4969"/>
                    <a:pt x="7755" y="4969"/>
                  </a:cubicBezTo>
                  <a:cubicBezTo>
                    <a:pt x="7757" y="4970"/>
                    <a:pt x="7759" y="4970"/>
                    <a:pt x="7761" y="4970"/>
                  </a:cubicBezTo>
                  <a:cubicBezTo>
                    <a:pt x="7785" y="4970"/>
                    <a:pt x="7811" y="4933"/>
                    <a:pt x="7821" y="4883"/>
                  </a:cubicBezTo>
                  <a:cubicBezTo>
                    <a:pt x="7857" y="4685"/>
                    <a:pt x="7872" y="3924"/>
                    <a:pt x="7839" y="3907"/>
                  </a:cubicBezTo>
                  <a:cubicBezTo>
                    <a:pt x="7822" y="3899"/>
                    <a:pt x="7829" y="3885"/>
                    <a:pt x="7852" y="3877"/>
                  </a:cubicBezTo>
                  <a:cubicBezTo>
                    <a:pt x="7903" y="3861"/>
                    <a:pt x="7909" y="3244"/>
                    <a:pt x="7857" y="3200"/>
                  </a:cubicBezTo>
                  <a:cubicBezTo>
                    <a:pt x="7837" y="3183"/>
                    <a:pt x="7837" y="3162"/>
                    <a:pt x="7855" y="3148"/>
                  </a:cubicBezTo>
                  <a:cubicBezTo>
                    <a:pt x="7912" y="3104"/>
                    <a:pt x="7972" y="2634"/>
                    <a:pt x="7945" y="2453"/>
                  </a:cubicBezTo>
                  <a:cubicBezTo>
                    <a:pt x="7924" y="2309"/>
                    <a:pt x="7904" y="2276"/>
                    <a:pt x="7839" y="2272"/>
                  </a:cubicBezTo>
                  <a:cubicBezTo>
                    <a:pt x="7838" y="2272"/>
                    <a:pt x="7837" y="2272"/>
                    <a:pt x="7836" y="2272"/>
                  </a:cubicBezTo>
                  <a:cubicBezTo>
                    <a:pt x="7756" y="2272"/>
                    <a:pt x="7471" y="2425"/>
                    <a:pt x="7033" y="2707"/>
                  </a:cubicBezTo>
                  <a:cubicBezTo>
                    <a:pt x="6911" y="2785"/>
                    <a:pt x="6807" y="2849"/>
                    <a:pt x="6800" y="2851"/>
                  </a:cubicBezTo>
                  <a:cubicBezTo>
                    <a:pt x="6800" y="2851"/>
                    <a:pt x="6800" y="2851"/>
                    <a:pt x="6800" y="2851"/>
                  </a:cubicBezTo>
                  <a:cubicBezTo>
                    <a:pt x="6791" y="2851"/>
                    <a:pt x="6714" y="2730"/>
                    <a:pt x="6628" y="2582"/>
                  </a:cubicBezTo>
                  <a:cubicBezTo>
                    <a:pt x="6540" y="2433"/>
                    <a:pt x="6409" y="2245"/>
                    <a:pt x="6336" y="2167"/>
                  </a:cubicBezTo>
                  <a:cubicBezTo>
                    <a:pt x="6265" y="2091"/>
                    <a:pt x="6197" y="2005"/>
                    <a:pt x="6189" y="1979"/>
                  </a:cubicBezTo>
                  <a:cubicBezTo>
                    <a:pt x="6153" y="1865"/>
                    <a:pt x="5649" y="1390"/>
                    <a:pt x="5286" y="1129"/>
                  </a:cubicBezTo>
                  <a:cubicBezTo>
                    <a:pt x="4499" y="562"/>
                    <a:pt x="3838" y="304"/>
                    <a:pt x="2614" y="83"/>
                  </a:cubicBezTo>
                  <a:cubicBezTo>
                    <a:pt x="2303" y="27"/>
                    <a:pt x="1959" y="1"/>
                    <a:pt x="1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6" name="CustomShape 67"/>
            <p:cNvSpPr/>
            <p:nvPr/>
          </p:nvSpPr>
          <p:spPr>
            <a:xfrm flipV="1" rot="883200">
              <a:off x="6058800" y="2040480"/>
              <a:ext cx="73080" cy="22320"/>
            </a:xfrm>
            <a:custGeom>
              <a:avLst/>
              <a:gdLst/>
              <a:ahLst/>
              <a:rect l="l" t="t" r="r" b="b"/>
              <a:pathLst>
                <a:path w="1740" h="537">
                  <a:moveTo>
                    <a:pt x="195" y="1"/>
                  </a:moveTo>
                  <a:cubicBezTo>
                    <a:pt x="127" y="1"/>
                    <a:pt x="93" y="15"/>
                    <a:pt x="65" y="42"/>
                  </a:cubicBezTo>
                  <a:cubicBezTo>
                    <a:pt x="27" y="82"/>
                    <a:pt x="0" y="129"/>
                    <a:pt x="7" y="149"/>
                  </a:cubicBezTo>
                  <a:cubicBezTo>
                    <a:pt x="23" y="201"/>
                    <a:pt x="232" y="263"/>
                    <a:pt x="605" y="328"/>
                  </a:cubicBezTo>
                  <a:cubicBezTo>
                    <a:pt x="775" y="357"/>
                    <a:pt x="1073" y="420"/>
                    <a:pt x="1264" y="467"/>
                  </a:cubicBezTo>
                  <a:cubicBezTo>
                    <a:pt x="1454" y="513"/>
                    <a:pt x="1559" y="536"/>
                    <a:pt x="1621" y="536"/>
                  </a:cubicBezTo>
                  <a:cubicBezTo>
                    <a:pt x="1683" y="536"/>
                    <a:pt x="1702" y="512"/>
                    <a:pt x="1721" y="464"/>
                  </a:cubicBezTo>
                  <a:cubicBezTo>
                    <a:pt x="1739" y="421"/>
                    <a:pt x="1718" y="377"/>
                    <a:pt x="1656" y="328"/>
                  </a:cubicBezTo>
                  <a:cubicBezTo>
                    <a:pt x="1612" y="294"/>
                    <a:pt x="1558" y="270"/>
                    <a:pt x="1525" y="270"/>
                  </a:cubicBezTo>
                  <a:cubicBezTo>
                    <a:pt x="1519" y="270"/>
                    <a:pt x="1514" y="271"/>
                    <a:pt x="1510" y="272"/>
                  </a:cubicBezTo>
                  <a:cubicBezTo>
                    <a:pt x="1500" y="275"/>
                    <a:pt x="1491" y="276"/>
                    <a:pt x="1483" y="276"/>
                  </a:cubicBezTo>
                  <a:cubicBezTo>
                    <a:pt x="1463" y="276"/>
                    <a:pt x="1448" y="268"/>
                    <a:pt x="1444" y="254"/>
                  </a:cubicBezTo>
                  <a:cubicBezTo>
                    <a:pt x="1433" y="221"/>
                    <a:pt x="1316" y="193"/>
                    <a:pt x="580" y="54"/>
                  </a:cubicBezTo>
                  <a:cubicBezTo>
                    <a:pt x="387" y="18"/>
                    <a:pt x="271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7" name="CustomShape 68"/>
            <p:cNvSpPr/>
            <p:nvPr/>
          </p:nvSpPr>
          <p:spPr>
            <a:xfrm flipV="1" rot="883200">
              <a:off x="5904360" y="2084400"/>
              <a:ext cx="141840" cy="81720"/>
            </a:xfrm>
            <a:custGeom>
              <a:avLst/>
              <a:gdLst/>
              <a:ahLst/>
              <a:rect l="l" t="t" r="r" b="b"/>
              <a:pathLst>
                <a:path w="3368" h="1948">
                  <a:moveTo>
                    <a:pt x="286" y="1"/>
                  </a:moveTo>
                  <a:cubicBezTo>
                    <a:pt x="278" y="1"/>
                    <a:pt x="271" y="1"/>
                    <a:pt x="263" y="1"/>
                  </a:cubicBezTo>
                  <a:cubicBezTo>
                    <a:pt x="100" y="3"/>
                    <a:pt x="68" y="16"/>
                    <a:pt x="27" y="90"/>
                  </a:cubicBezTo>
                  <a:cubicBezTo>
                    <a:pt x="3" y="134"/>
                    <a:pt x="1" y="200"/>
                    <a:pt x="22" y="226"/>
                  </a:cubicBezTo>
                  <a:cubicBezTo>
                    <a:pt x="49" y="261"/>
                    <a:pt x="212" y="281"/>
                    <a:pt x="354" y="281"/>
                  </a:cubicBezTo>
                  <a:cubicBezTo>
                    <a:pt x="455" y="281"/>
                    <a:pt x="544" y="270"/>
                    <a:pt x="564" y="248"/>
                  </a:cubicBezTo>
                  <a:cubicBezTo>
                    <a:pt x="569" y="241"/>
                    <a:pt x="575" y="238"/>
                    <a:pt x="582" y="238"/>
                  </a:cubicBezTo>
                  <a:cubicBezTo>
                    <a:pt x="595" y="238"/>
                    <a:pt x="608" y="252"/>
                    <a:pt x="616" y="275"/>
                  </a:cubicBezTo>
                  <a:cubicBezTo>
                    <a:pt x="625" y="307"/>
                    <a:pt x="648" y="329"/>
                    <a:pt x="667" y="329"/>
                  </a:cubicBezTo>
                  <a:cubicBezTo>
                    <a:pt x="670" y="329"/>
                    <a:pt x="672" y="328"/>
                    <a:pt x="675" y="328"/>
                  </a:cubicBezTo>
                  <a:cubicBezTo>
                    <a:pt x="675" y="328"/>
                    <a:pt x="676" y="328"/>
                    <a:pt x="677" y="328"/>
                  </a:cubicBezTo>
                  <a:cubicBezTo>
                    <a:pt x="711" y="328"/>
                    <a:pt x="983" y="449"/>
                    <a:pt x="1291" y="602"/>
                  </a:cubicBezTo>
                  <a:cubicBezTo>
                    <a:pt x="1598" y="754"/>
                    <a:pt x="1842" y="854"/>
                    <a:pt x="1905" y="854"/>
                  </a:cubicBezTo>
                  <a:cubicBezTo>
                    <a:pt x="1911" y="854"/>
                    <a:pt x="1916" y="853"/>
                    <a:pt x="1918" y="851"/>
                  </a:cubicBezTo>
                  <a:cubicBezTo>
                    <a:pt x="1930" y="842"/>
                    <a:pt x="1939" y="838"/>
                    <a:pt x="1946" y="838"/>
                  </a:cubicBezTo>
                  <a:cubicBezTo>
                    <a:pt x="1956" y="838"/>
                    <a:pt x="1960" y="850"/>
                    <a:pt x="1954" y="873"/>
                  </a:cubicBezTo>
                  <a:cubicBezTo>
                    <a:pt x="1946" y="906"/>
                    <a:pt x="2047" y="1004"/>
                    <a:pt x="2198" y="1108"/>
                  </a:cubicBezTo>
                  <a:cubicBezTo>
                    <a:pt x="2490" y="1310"/>
                    <a:pt x="2898" y="1660"/>
                    <a:pt x="3038" y="1831"/>
                  </a:cubicBezTo>
                  <a:cubicBezTo>
                    <a:pt x="3102" y="1908"/>
                    <a:pt x="3167" y="1948"/>
                    <a:pt x="3222" y="1948"/>
                  </a:cubicBezTo>
                  <a:cubicBezTo>
                    <a:pt x="3260" y="1948"/>
                    <a:pt x="3293" y="1929"/>
                    <a:pt x="3318" y="1891"/>
                  </a:cubicBezTo>
                  <a:cubicBezTo>
                    <a:pt x="3368" y="1814"/>
                    <a:pt x="3353" y="1767"/>
                    <a:pt x="3235" y="1631"/>
                  </a:cubicBezTo>
                  <a:cubicBezTo>
                    <a:pt x="2951" y="1303"/>
                    <a:pt x="2210" y="759"/>
                    <a:pt x="2055" y="759"/>
                  </a:cubicBezTo>
                  <a:cubicBezTo>
                    <a:pt x="2050" y="759"/>
                    <a:pt x="2046" y="759"/>
                    <a:pt x="2042" y="760"/>
                  </a:cubicBezTo>
                  <a:cubicBezTo>
                    <a:pt x="2035" y="762"/>
                    <a:pt x="2030" y="763"/>
                    <a:pt x="2024" y="763"/>
                  </a:cubicBezTo>
                  <a:cubicBezTo>
                    <a:pt x="2005" y="763"/>
                    <a:pt x="1994" y="750"/>
                    <a:pt x="2000" y="726"/>
                  </a:cubicBezTo>
                  <a:cubicBezTo>
                    <a:pt x="2016" y="662"/>
                    <a:pt x="1758" y="514"/>
                    <a:pt x="1177" y="252"/>
                  </a:cubicBezTo>
                  <a:cubicBezTo>
                    <a:pt x="957" y="152"/>
                    <a:pt x="839" y="108"/>
                    <a:pt x="783" y="108"/>
                  </a:cubicBezTo>
                  <a:cubicBezTo>
                    <a:pt x="759" y="108"/>
                    <a:pt x="747" y="116"/>
                    <a:pt x="743" y="132"/>
                  </a:cubicBezTo>
                  <a:cubicBezTo>
                    <a:pt x="737" y="158"/>
                    <a:pt x="731" y="171"/>
                    <a:pt x="725" y="171"/>
                  </a:cubicBezTo>
                  <a:cubicBezTo>
                    <a:pt x="719" y="171"/>
                    <a:pt x="712" y="159"/>
                    <a:pt x="705" y="133"/>
                  </a:cubicBezTo>
                  <a:cubicBezTo>
                    <a:pt x="679" y="50"/>
                    <a:pt x="521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08" name="Group 69"/>
          <p:cNvGrpSpPr/>
          <p:nvPr/>
        </p:nvGrpSpPr>
        <p:grpSpPr>
          <a:xfrm>
            <a:off x="7993440" y="1747440"/>
            <a:ext cx="232560" cy="229320"/>
            <a:chOff x="7993440" y="1747440"/>
            <a:chExt cx="232560" cy="229320"/>
          </a:xfrm>
        </p:grpSpPr>
        <p:sp>
          <p:nvSpPr>
            <p:cNvPr id="1209" name="CustomShape 70"/>
            <p:cNvSpPr/>
            <p:nvPr/>
          </p:nvSpPr>
          <p:spPr>
            <a:xfrm>
              <a:off x="7993440" y="1747440"/>
              <a:ext cx="232560" cy="229320"/>
            </a:xfrm>
            <a:custGeom>
              <a:avLst/>
              <a:gdLst/>
              <a:ahLst/>
              <a:rect l="l" t="t" r="r" b="b"/>
              <a:pathLst>
                <a:path w="9314" h="9181">
                  <a:moveTo>
                    <a:pt x="4679" y="357"/>
                  </a:moveTo>
                  <a:cubicBezTo>
                    <a:pt x="6854" y="357"/>
                    <a:pt x="8611" y="2059"/>
                    <a:pt x="8823" y="4218"/>
                  </a:cubicBezTo>
                  <a:cubicBezTo>
                    <a:pt x="9061" y="6631"/>
                    <a:pt x="7129" y="8657"/>
                    <a:pt x="4773" y="8863"/>
                  </a:cubicBezTo>
                  <a:cubicBezTo>
                    <a:pt x="4737" y="8866"/>
                    <a:pt x="4709" y="8882"/>
                    <a:pt x="4683" y="8900"/>
                  </a:cubicBezTo>
                  <a:cubicBezTo>
                    <a:pt x="2490" y="8581"/>
                    <a:pt x="465" y="7275"/>
                    <a:pt x="382" y="4825"/>
                  </a:cubicBezTo>
                  <a:cubicBezTo>
                    <a:pt x="301" y="2476"/>
                    <a:pt x="2123" y="482"/>
                    <a:pt x="4466" y="362"/>
                  </a:cubicBezTo>
                  <a:cubicBezTo>
                    <a:pt x="4538" y="358"/>
                    <a:pt x="4609" y="357"/>
                    <a:pt x="4679" y="357"/>
                  </a:cubicBezTo>
                  <a:close/>
                  <a:moveTo>
                    <a:pt x="4567" y="1"/>
                  </a:moveTo>
                  <a:cubicBezTo>
                    <a:pt x="4534" y="1"/>
                    <a:pt x="4500" y="1"/>
                    <a:pt x="4466" y="2"/>
                  </a:cubicBezTo>
                  <a:cubicBezTo>
                    <a:pt x="1927" y="54"/>
                    <a:pt x="1" y="2140"/>
                    <a:pt x="21" y="4663"/>
                  </a:cubicBezTo>
                  <a:cubicBezTo>
                    <a:pt x="44" y="6922"/>
                    <a:pt x="2020" y="9152"/>
                    <a:pt x="4339" y="9152"/>
                  </a:cubicBezTo>
                  <a:cubicBezTo>
                    <a:pt x="4445" y="9152"/>
                    <a:pt x="4551" y="9147"/>
                    <a:pt x="4658" y="9138"/>
                  </a:cubicBezTo>
                  <a:cubicBezTo>
                    <a:pt x="4681" y="9163"/>
                    <a:pt x="4715" y="9180"/>
                    <a:pt x="4758" y="9180"/>
                  </a:cubicBezTo>
                  <a:cubicBezTo>
                    <a:pt x="4763" y="9180"/>
                    <a:pt x="4768" y="9180"/>
                    <a:pt x="4773" y="9180"/>
                  </a:cubicBezTo>
                  <a:cubicBezTo>
                    <a:pt x="7228" y="9023"/>
                    <a:pt x="9313" y="7058"/>
                    <a:pt x="9234" y="4518"/>
                  </a:cubicBezTo>
                  <a:cubicBezTo>
                    <a:pt x="9154" y="1968"/>
                    <a:pt x="7087" y="1"/>
                    <a:pt x="45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0" name="CustomShape 71"/>
            <p:cNvSpPr/>
            <p:nvPr/>
          </p:nvSpPr>
          <p:spPr>
            <a:xfrm>
              <a:off x="8001000" y="1756440"/>
              <a:ext cx="218520" cy="213120"/>
            </a:xfrm>
            <a:custGeom>
              <a:avLst/>
              <a:gdLst/>
              <a:ahLst/>
              <a:rect l="l" t="t" r="r" b="b"/>
              <a:pathLst>
                <a:path w="8761" h="8544">
                  <a:moveTo>
                    <a:pt x="4413" y="1172"/>
                  </a:moveTo>
                  <a:cubicBezTo>
                    <a:pt x="4551" y="1172"/>
                    <a:pt x="4691" y="1189"/>
                    <a:pt x="4835" y="1225"/>
                  </a:cubicBezTo>
                  <a:cubicBezTo>
                    <a:pt x="5283" y="1336"/>
                    <a:pt x="5163" y="1980"/>
                    <a:pt x="4732" y="2001"/>
                  </a:cubicBezTo>
                  <a:cubicBezTo>
                    <a:pt x="4251" y="2021"/>
                    <a:pt x="3807" y="2531"/>
                    <a:pt x="3517" y="3152"/>
                  </a:cubicBezTo>
                  <a:cubicBezTo>
                    <a:pt x="3703" y="3086"/>
                    <a:pt x="3878" y="3056"/>
                    <a:pt x="4041" y="3056"/>
                  </a:cubicBezTo>
                  <a:cubicBezTo>
                    <a:pt x="5828" y="3056"/>
                    <a:pt x="6245" y="6642"/>
                    <a:pt x="3978" y="6642"/>
                  </a:cubicBezTo>
                  <a:cubicBezTo>
                    <a:pt x="3856" y="6642"/>
                    <a:pt x="3725" y="6631"/>
                    <a:pt x="3586" y="6609"/>
                  </a:cubicBezTo>
                  <a:cubicBezTo>
                    <a:pt x="715" y="6151"/>
                    <a:pt x="2065" y="1172"/>
                    <a:pt x="4413" y="1172"/>
                  </a:cubicBezTo>
                  <a:close/>
                  <a:moveTo>
                    <a:pt x="4378" y="1"/>
                  </a:moveTo>
                  <a:cubicBezTo>
                    <a:pt x="4308" y="1"/>
                    <a:pt x="4237" y="2"/>
                    <a:pt x="4165" y="6"/>
                  </a:cubicBezTo>
                  <a:cubicBezTo>
                    <a:pt x="1822" y="126"/>
                    <a:pt x="0" y="2120"/>
                    <a:pt x="81" y="4469"/>
                  </a:cubicBezTo>
                  <a:cubicBezTo>
                    <a:pt x="164" y="6919"/>
                    <a:pt x="2189" y="8225"/>
                    <a:pt x="4382" y="8544"/>
                  </a:cubicBezTo>
                  <a:cubicBezTo>
                    <a:pt x="4408" y="8526"/>
                    <a:pt x="4436" y="8510"/>
                    <a:pt x="4472" y="8507"/>
                  </a:cubicBezTo>
                  <a:cubicBezTo>
                    <a:pt x="6828" y="8301"/>
                    <a:pt x="8760" y="6275"/>
                    <a:pt x="8522" y="3862"/>
                  </a:cubicBezTo>
                  <a:cubicBezTo>
                    <a:pt x="8310" y="1703"/>
                    <a:pt x="6553" y="1"/>
                    <a:pt x="4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1" name="CustomShape 72"/>
            <p:cNvSpPr/>
            <p:nvPr/>
          </p:nvSpPr>
          <p:spPr>
            <a:xfrm>
              <a:off x="8078400" y="1844280"/>
              <a:ext cx="64440" cy="52200"/>
            </a:xfrm>
            <a:custGeom>
              <a:avLst/>
              <a:gdLst/>
              <a:ahLst/>
              <a:rect l="l" t="t" r="r" b="b"/>
              <a:pathLst>
                <a:path w="2591" h="2107">
                  <a:moveTo>
                    <a:pt x="280" y="0"/>
                  </a:moveTo>
                  <a:cubicBezTo>
                    <a:pt x="56" y="638"/>
                    <a:pt x="1" y="1314"/>
                    <a:pt x="227" y="1679"/>
                  </a:cubicBezTo>
                  <a:cubicBezTo>
                    <a:pt x="411" y="1976"/>
                    <a:pt x="708" y="2107"/>
                    <a:pt x="1013" y="2107"/>
                  </a:cubicBezTo>
                  <a:cubicBezTo>
                    <a:pt x="1399" y="2107"/>
                    <a:pt x="1798" y="1899"/>
                    <a:pt x="2003" y="1550"/>
                  </a:cubicBezTo>
                  <a:cubicBezTo>
                    <a:pt x="2591" y="549"/>
                    <a:pt x="1436" y="91"/>
                    <a:pt x="651" y="91"/>
                  </a:cubicBezTo>
                  <a:cubicBezTo>
                    <a:pt x="588" y="91"/>
                    <a:pt x="528" y="94"/>
                    <a:pt x="472" y="99"/>
                  </a:cubicBezTo>
                  <a:cubicBezTo>
                    <a:pt x="463" y="100"/>
                    <a:pt x="454" y="101"/>
                    <a:pt x="446" y="101"/>
                  </a:cubicBezTo>
                  <a:cubicBezTo>
                    <a:pt x="363" y="101"/>
                    <a:pt x="310" y="59"/>
                    <a:pt x="2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2" name="CustomShape 73"/>
            <p:cNvSpPr/>
            <p:nvPr/>
          </p:nvSpPr>
          <p:spPr>
            <a:xfrm>
              <a:off x="8019000" y="1785600"/>
              <a:ext cx="137880" cy="136440"/>
            </a:xfrm>
            <a:custGeom>
              <a:avLst/>
              <a:gdLst/>
              <a:ahLst/>
              <a:rect l="l" t="t" r="r" b="b"/>
              <a:pathLst>
                <a:path w="5530" h="5471">
                  <a:moveTo>
                    <a:pt x="2656" y="2340"/>
                  </a:moveTo>
                  <a:cubicBezTo>
                    <a:pt x="2686" y="2399"/>
                    <a:pt x="2740" y="2441"/>
                    <a:pt x="2824" y="2441"/>
                  </a:cubicBezTo>
                  <a:cubicBezTo>
                    <a:pt x="2832" y="2441"/>
                    <a:pt x="2840" y="2440"/>
                    <a:pt x="2848" y="2439"/>
                  </a:cubicBezTo>
                  <a:cubicBezTo>
                    <a:pt x="2905" y="2434"/>
                    <a:pt x="2966" y="2431"/>
                    <a:pt x="3029" y="2431"/>
                  </a:cubicBezTo>
                  <a:cubicBezTo>
                    <a:pt x="3814" y="2431"/>
                    <a:pt x="4966" y="2889"/>
                    <a:pt x="4379" y="3889"/>
                  </a:cubicBezTo>
                  <a:cubicBezTo>
                    <a:pt x="4174" y="4238"/>
                    <a:pt x="3775" y="4446"/>
                    <a:pt x="3389" y="4446"/>
                  </a:cubicBezTo>
                  <a:cubicBezTo>
                    <a:pt x="3084" y="4446"/>
                    <a:pt x="2787" y="4315"/>
                    <a:pt x="2603" y="4018"/>
                  </a:cubicBezTo>
                  <a:cubicBezTo>
                    <a:pt x="2377" y="3653"/>
                    <a:pt x="2432" y="2977"/>
                    <a:pt x="2656" y="2340"/>
                  </a:cubicBezTo>
                  <a:close/>
                  <a:moveTo>
                    <a:pt x="3698" y="1"/>
                  </a:moveTo>
                  <a:cubicBezTo>
                    <a:pt x="1350" y="1"/>
                    <a:pt x="0" y="4980"/>
                    <a:pt x="2871" y="5438"/>
                  </a:cubicBezTo>
                  <a:cubicBezTo>
                    <a:pt x="3010" y="5460"/>
                    <a:pt x="3141" y="5471"/>
                    <a:pt x="3263" y="5471"/>
                  </a:cubicBezTo>
                  <a:cubicBezTo>
                    <a:pt x="5530" y="5471"/>
                    <a:pt x="5114" y="1886"/>
                    <a:pt x="3327" y="1886"/>
                  </a:cubicBezTo>
                  <a:cubicBezTo>
                    <a:pt x="3163" y="1886"/>
                    <a:pt x="2988" y="1916"/>
                    <a:pt x="2802" y="1982"/>
                  </a:cubicBezTo>
                  <a:cubicBezTo>
                    <a:pt x="3092" y="1360"/>
                    <a:pt x="3536" y="851"/>
                    <a:pt x="4017" y="830"/>
                  </a:cubicBezTo>
                  <a:cubicBezTo>
                    <a:pt x="4448" y="809"/>
                    <a:pt x="4568" y="164"/>
                    <a:pt x="4120" y="54"/>
                  </a:cubicBezTo>
                  <a:cubicBezTo>
                    <a:pt x="3976" y="18"/>
                    <a:pt x="3836" y="1"/>
                    <a:pt x="36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13" name="Group 74"/>
          <p:cNvGrpSpPr/>
          <p:nvPr/>
        </p:nvGrpSpPr>
        <p:grpSpPr>
          <a:xfrm>
            <a:off x="6578280" y="1735920"/>
            <a:ext cx="232560" cy="229320"/>
            <a:chOff x="6578280" y="1735920"/>
            <a:chExt cx="232560" cy="229320"/>
          </a:xfrm>
        </p:grpSpPr>
        <p:sp>
          <p:nvSpPr>
            <p:cNvPr id="1214" name="CustomShape 75"/>
            <p:cNvSpPr/>
            <p:nvPr/>
          </p:nvSpPr>
          <p:spPr>
            <a:xfrm>
              <a:off x="6578280" y="1735920"/>
              <a:ext cx="232560" cy="229320"/>
            </a:xfrm>
            <a:custGeom>
              <a:avLst/>
              <a:gdLst/>
              <a:ahLst/>
              <a:rect l="l" t="t" r="r" b="b"/>
              <a:pathLst>
                <a:path w="9314" h="9181">
                  <a:moveTo>
                    <a:pt x="4679" y="357"/>
                  </a:moveTo>
                  <a:cubicBezTo>
                    <a:pt x="6853" y="357"/>
                    <a:pt x="8610" y="2059"/>
                    <a:pt x="8822" y="4218"/>
                  </a:cubicBezTo>
                  <a:cubicBezTo>
                    <a:pt x="9061" y="6631"/>
                    <a:pt x="7128" y="8657"/>
                    <a:pt x="4775" y="8863"/>
                  </a:cubicBezTo>
                  <a:cubicBezTo>
                    <a:pt x="4735" y="8866"/>
                    <a:pt x="4708" y="8882"/>
                    <a:pt x="4685" y="8900"/>
                  </a:cubicBezTo>
                  <a:cubicBezTo>
                    <a:pt x="2488" y="8581"/>
                    <a:pt x="464" y="7275"/>
                    <a:pt x="381" y="4825"/>
                  </a:cubicBezTo>
                  <a:cubicBezTo>
                    <a:pt x="301" y="2476"/>
                    <a:pt x="2122" y="482"/>
                    <a:pt x="4466" y="362"/>
                  </a:cubicBezTo>
                  <a:cubicBezTo>
                    <a:pt x="4537" y="358"/>
                    <a:pt x="4608" y="357"/>
                    <a:pt x="4679" y="357"/>
                  </a:cubicBezTo>
                  <a:close/>
                  <a:moveTo>
                    <a:pt x="4567" y="1"/>
                  </a:moveTo>
                  <a:cubicBezTo>
                    <a:pt x="4533" y="1"/>
                    <a:pt x="4500" y="1"/>
                    <a:pt x="4466" y="2"/>
                  </a:cubicBezTo>
                  <a:cubicBezTo>
                    <a:pt x="1928" y="54"/>
                    <a:pt x="0" y="2140"/>
                    <a:pt x="23" y="4663"/>
                  </a:cubicBezTo>
                  <a:cubicBezTo>
                    <a:pt x="43" y="6922"/>
                    <a:pt x="2021" y="9152"/>
                    <a:pt x="4339" y="9152"/>
                  </a:cubicBezTo>
                  <a:cubicBezTo>
                    <a:pt x="4444" y="9152"/>
                    <a:pt x="4550" y="9147"/>
                    <a:pt x="4657" y="9138"/>
                  </a:cubicBezTo>
                  <a:cubicBezTo>
                    <a:pt x="4680" y="9163"/>
                    <a:pt x="4714" y="9180"/>
                    <a:pt x="4759" y="9180"/>
                  </a:cubicBezTo>
                  <a:cubicBezTo>
                    <a:pt x="4764" y="9180"/>
                    <a:pt x="4769" y="9180"/>
                    <a:pt x="4775" y="9180"/>
                  </a:cubicBezTo>
                  <a:cubicBezTo>
                    <a:pt x="7229" y="9023"/>
                    <a:pt x="9314" y="7058"/>
                    <a:pt x="9234" y="4518"/>
                  </a:cubicBezTo>
                  <a:cubicBezTo>
                    <a:pt x="9153" y="1968"/>
                    <a:pt x="7088" y="1"/>
                    <a:pt x="45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5" name="CustomShape 76"/>
            <p:cNvSpPr/>
            <p:nvPr/>
          </p:nvSpPr>
          <p:spPr>
            <a:xfrm>
              <a:off x="6585840" y="1744920"/>
              <a:ext cx="218520" cy="213120"/>
            </a:xfrm>
            <a:custGeom>
              <a:avLst/>
              <a:gdLst/>
              <a:ahLst/>
              <a:rect l="l" t="t" r="r" b="b"/>
              <a:pathLst>
                <a:path w="8761" h="8544">
                  <a:moveTo>
                    <a:pt x="3691" y="1969"/>
                  </a:moveTo>
                  <a:cubicBezTo>
                    <a:pt x="3828" y="1969"/>
                    <a:pt x="3962" y="1980"/>
                    <a:pt x="4073" y="1980"/>
                  </a:cubicBezTo>
                  <a:cubicBezTo>
                    <a:pt x="4581" y="1982"/>
                    <a:pt x="5075" y="2017"/>
                    <a:pt x="5578" y="2090"/>
                  </a:cubicBezTo>
                  <a:cubicBezTo>
                    <a:pt x="5763" y="2116"/>
                    <a:pt x="5749" y="2414"/>
                    <a:pt x="5578" y="2448"/>
                  </a:cubicBezTo>
                  <a:cubicBezTo>
                    <a:pt x="5019" y="2569"/>
                    <a:pt x="4477" y="2605"/>
                    <a:pt x="3912" y="2665"/>
                  </a:cubicBezTo>
                  <a:cubicBezTo>
                    <a:pt x="3486" y="2710"/>
                    <a:pt x="3602" y="2601"/>
                    <a:pt x="3665" y="3062"/>
                  </a:cubicBezTo>
                  <a:cubicBezTo>
                    <a:pt x="3687" y="3233"/>
                    <a:pt x="3706" y="3402"/>
                    <a:pt x="3722" y="3571"/>
                  </a:cubicBezTo>
                  <a:cubicBezTo>
                    <a:pt x="3917" y="3472"/>
                    <a:pt x="4136" y="3420"/>
                    <a:pt x="4362" y="3420"/>
                  </a:cubicBezTo>
                  <a:cubicBezTo>
                    <a:pt x="4545" y="3420"/>
                    <a:pt x="4732" y="3454"/>
                    <a:pt x="4914" y="3527"/>
                  </a:cubicBezTo>
                  <a:cubicBezTo>
                    <a:pt x="5713" y="3838"/>
                    <a:pt x="6170" y="4720"/>
                    <a:pt x="6114" y="5549"/>
                  </a:cubicBezTo>
                  <a:cubicBezTo>
                    <a:pt x="6055" y="6442"/>
                    <a:pt x="5447" y="7235"/>
                    <a:pt x="4544" y="7380"/>
                  </a:cubicBezTo>
                  <a:cubicBezTo>
                    <a:pt x="4451" y="7395"/>
                    <a:pt x="4355" y="7402"/>
                    <a:pt x="4257" y="7402"/>
                  </a:cubicBezTo>
                  <a:cubicBezTo>
                    <a:pt x="3583" y="7402"/>
                    <a:pt x="2842" y="7053"/>
                    <a:pt x="2731" y="6343"/>
                  </a:cubicBezTo>
                  <a:cubicBezTo>
                    <a:pt x="2682" y="6036"/>
                    <a:pt x="2912" y="5709"/>
                    <a:pt x="3206" y="5709"/>
                  </a:cubicBezTo>
                  <a:cubicBezTo>
                    <a:pt x="3286" y="5709"/>
                    <a:pt x="3370" y="5733"/>
                    <a:pt x="3454" y="5788"/>
                  </a:cubicBezTo>
                  <a:cubicBezTo>
                    <a:pt x="3725" y="5962"/>
                    <a:pt x="4029" y="6144"/>
                    <a:pt x="4302" y="6144"/>
                  </a:cubicBezTo>
                  <a:cubicBezTo>
                    <a:pt x="4516" y="6144"/>
                    <a:pt x="4710" y="6031"/>
                    <a:pt x="4852" y="5713"/>
                  </a:cubicBezTo>
                  <a:cubicBezTo>
                    <a:pt x="5077" y="5203"/>
                    <a:pt x="4728" y="4416"/>
                    <a:pt x="4238" y="4416"/>
                  </a:cubicBezTo>
                  <a:cubicBezTo>
                    <a:pt x="4078" y="4416"/>
                    <a:pt x="3902" y="4501"/>
                    <a:pt x="3727" y="4707"/>
                  </a:cubicBezTo>
                  <a:cubicBezTo>
                    <a:pt x="3655" y="4791"/>
                    <a:pt x="3561" y="4827"/>
                    <a:pt x="3466" y="4827"/>
                  </a:cubicBezTo>
                  <a:cubicBezTo>
                    <a:pt x="3255" y="4827"/>
                    <a:pt x="3038" y="4650"/>
                    <a:pt x="3041" y="4422"/>
                  </a:cubicBezTo>
                  <a:cubicBezTo>
                    <a:pt x="3051" y="3848"/>
                    <a:pt x="2586" y="2515"/>
                    <a:pt x="3166" y="2092"/>
                  </a:cubicBezTo>
                  <a:cubicBezTo>
                    <a:pt x="3307" y="1991"/>
                    <a:pt x="3501" y="1969"/>
                    <a:pt x="3691" y="1969"/>
                  </a:cubicBezTo>
                  <a:close/>
                  <a:moveTo>
                    <a:pt x="4379" y="1"/>
                  </a:moveTo>
                  <a:cubicBezTo>
                    <a:pt x="4308" y="1"/>
                    <a:pt x="4237" y="2"/>
                    <a:pt x="4166" y="6"/>
                  </a:cubicBezTo>
                  <a:cubicBezTo>
                    <a:pt x="1822" y="126"/>
                    <a:pt x="1" y="2120"/>
                    <a:pt x="81" y="4469"/>
                  </a:cubicBezTo>
                  <a:cubicBezTo>
                    <a:pt x="164" y="6919"/>
                    <a:pt x="2190" y="8225"/>
                    <a:pt x="4385" y="8544"/>
                  </a:cubicBezTo>
                  <a:cubicBezTo>
                    <a:pt x="4408" y="8526"/>
                    <a:pt x="4436" y="8510"/>
                    <a:pt x="4475" y="8507"/>
                  </a:cubicBezTo>
                  <a:cubicBezTo>
                    <a:pt x="6828" y="8301"/>
                    <a:pt x="8761" y="6275"/>
                    <a:pt x="8522" y="3862"/>
                  </a:cubicBezTo>
                  <a:cubicBezTo>
                    <a:pt x="8310" y="1703"/>
                    <a:pt x="6553" y="1"/>
                    <a:pt x="4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6" name="CustomShape 77"/>
            <p:cNvSpPr/>
            <p:nvPr/>
          </p:nvSpPr>
          <p:spPr>
            <a:xfrm>
              <a:off x="6650280" y="1794240"/>
              <a:ext cx="89280" cy="135360"/>
            </a:xfrm>
            <a:custGeom>
              <a:avLst/>
              <a:gdLst/>
              <a:ahLst/>
              <a:rect l="l" t="t" r="r" b="b"/>
              <a:pathLst>
                <a:path w="3585" h="5434">
                  <a:moveTo>
                    <a:pt x="1107" y="0"/>
                  </a:moveTo>
                  <a:cubicBezTo>
                    <a:pt x="917" y="0"/>
                    <a:pt x="722" y="22"/>
                    <a:pt x="581" y="124"/>
                  </a:cubicBezTo>
                  <a:cubicBezTo>
                    <a:pt x="1" y="546"/>
                    <a:pt x="466" y="1879"/>
                    <a:pt x="456" y="2453"/>
                  </a:cubicBezTo>
                  <a:cubicBezTo>
                    <a:pt x="453" y="2681"/>
                    <a:pt x="670" y="2858"/>
                    <a:pt x="881" y="2858"/>
                  </a:cubicBezTo>
                  <a:cubicBezTo>
                    <a:pt x="976" y="2858"/>
                    <a:pt x="1070" y="2822"/>
                    <a:pt x="1142" y="2738"/>
                  </a:cubicBezTo>
                  <a:cubicBezTo>
                    <a:pt x="1317" y="2532"/>
                    <a:pt x="1493" y="2447"/>
                    <a:pt x="1653" y="2447"/>
                  </a:cubicBezTo>
                  <a:cubicBezTo>
                    <a:pt x="2143" y="2447"/>
                    <a:pt x="2492" y="3235"/>
                    <a:pt x="2266" y="3745"/>
                  </a:cubicBezTo>
                  <a:cubicBezTo>
                    <a:pt x="2125" y="4063"/>
                    <a:pt x="1931" y="4175"/>
                    <a:pt x="1717" y="4175"/>
                  </a:cubicBezTo>
                  <a:cubicBezTo>
                    <a:pt x="1445" y="4175"/>
                    <a:pt x="1140" y="3993"/>
                    <a:pt x="869" y="3819"/>
                  </a:cubicBezTo>
                  <a:cubicBezTo>
                    <a:pt x="785" y="3764"/>
                    <a:pt x="701" y="3740"/>
                    <a:pt x="621" y="3740"/>
                  </a:cubicBezTo>
                  <a:cubicBezTo>
                    <a:pt x="327" y="3740"/>
                    <a:pt x="97" y="4067"/>
                    <a:pt x="146" y="4375"/>
                  </a:cubicBezTo>
                  <a:cubicBezTo>
                    <a:pt x="257" y="5084"/>
                    <a:pt x="998" y="5433"/>
                    <a:pt x="1672" y="5433"/>
                  </a:cubicBezTo>
                  <a:cubicBezTo>
                    <a:pt x="1770" y="5433"/>
                    <a:pt x="1866" y="5426"/>
                    <a:pt x="1959" y="5411"/>
                  </a:cubicBezTo>
                  <a:cubicBezTo>
                    <a:pt x="2862" y="5266"/>
                    <a:pt x="3468" y="4475"/>
                    <a:pt x="3529" y="3580"/>
                  </a:cubicBezTo>
                  <a:cubicBezTo>
                    <a:pt x="3585" y="2751"/>
                    <a:pt x="3128" y="1869"/>
                    <a:pt x="2329" y="1558"/>
                  </a:cubicBezTo>
                  <a:cubicBezTo>
                    <a:pt x="2146" y="1485"/>
                    <a:pt x="1959" y="1451"/>
                    <a:pt x="1776" y="1451"/>
                  </a:cubicBezTo>
                  <a:cubicBezTo>
                    <a:pt x="1551" y="1451"/>
                    <a:pt x="1332" y="1503"/>
                    <a:pt x="1137" y="1602"/>
                  </a:cubicBezTo>
                  <a:cubicBezTo>
                    <a:pt x="1120" y="1433"/>
                    <a:pt x="1102" y="1264"/>
                    <a:pt x="1080" y="1093"/>
                  </a:cubicBezTo>
                  <a:cubicBezTo>
                    <a:pt x="1017" y="632"/>
                    <a:pt x="901" y="741"/>
                    <a:pt x="1327" y="697"/>
                  </a:cubicBezTo>
                  <a:cubicBezTo>
                    <a:pt x="1892" y="636"/>
                    <a:pt x="2434" y="600"/>
                    <a:pt x="2993" y="479"/>
                  </a:cubicBezTo>
                  <a:cubicBezTo>
                    <a:pt x="3164" y="445"/>
                    <a:pt x="3178" y="147"/>
                    <a:pt x="2993" y="121"/>
                  </a:cubicBezTo>
                  <a:cubicBezTo>
                    <a:pt x="2490" y="48"/>
                    <a:pt x="1996" y="13"/>
                    <a:pt x="1488" y="11"/>
                  </a:cubicBezTo>
                  <a:cubicBezTo>
                    <a:pt x="1377" y="11"/>
                    <a:pt x="1244" y="0"/>
                    <a:pt x="1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17" name="TextShape 78"/>
          <p:cNvSpPr txBox="1"/>
          <p:nvPr/>
        </p:nvSpPr>
        <p:spPr>
          <a:xfrm>
            <a:off x="1168920" y="2580840"/>
            <a:ext cx="3205800" cy="15541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 marL="91440">
              <a:lnSpc>
                <a:spcPct val="100000"/>
              </a:lnSpc>
            </a:pPr>
            <a:r>
              <a:rPr b="0" lang="ro-RO" sz="1200" spc="-1" strike="noStrike">
                <a:solidFill>
                  <a:srgbClr val="000000"/>
                </a:solidFill>
                <a:latin typeface="Raleway Thin"/>
                <a:ea typeface="Raleway Thin"/>
              </a:rPr>
              <a:t>Step by step we did all the preparation work, so we started the actual work, the production part.</a:t>
            </a:r>
            <a:endParaRPr b="0" lang="ro-RO" sz="1200" spc="-1" strike="noStrike">
              <a:latin typeface="Arial"/>
            </a:endParaRPr>
          </a:p>
          <a:p>
            <a:pPr marL="91440">
              <a:lnSpc>
                <a:spcPct val="100000"/>
              </a:lnSpc>
            </a:pPr>
            <a:r>
              <a:rPr b="0" lang="ro-RO" sz="1200" spc="-1" strike="noStrike">
                <a:solidFill>
                  <a:srgbClr val="000000"/>
                </a:solidFill>
                <a:latin typeface="Raleway Thin"/>
                <a:ea typeface="Raleway Thin"/>
              </a:rPr>
              <a:t>As you can see, we also had a lot of fun.</a:t>
            </a:r>
            <a:endParaRPr b="0" lang="ro-RO" sz="1200" spc="-1" strike="noStrike">
              <a:latin typeface="Arial"/>
            </a:endParaRPr>
          </a:p>
        </p:txBody>
      </p:sp>
      <p:grpSp>
        <p:nvGrpSpPr>
          <p:cNvPr id="1218" name="Group 79"/>
          <p:cNvGrpSpPr/>
          <p:nvPr/>
        </p:nvGrpSpPr>
        <p:grpSpPr>
          <a:xfrm>
            <a:off x="713160" y="4691160"/>
            <a:ext cx="7725960" cy="369360"/>
            <a:chOff x="713160" y="4691160"/>
            <a:chExt cx="7725960" cy="369360"/>
          </a:xfrm>
        </p:grpSpPr>
        <p:sp>
          <p:nvSpPr>
            <p:cNvPr id="1219" name="CustomShape 80"/>
            <p:cNvSpPr/>
            <p:nvPr/>
          </p:nvSpPr>
          <p:spPr>
            <a:xfrm>
              <a:off x="713160" y="4691160"/>
              <a:ext cx="7725960" cy="369360"/>
            </a:xfrm>
            <a:custGeom>
              <a:avLst/>
              <a:gdLst/>
              <a:ahLst/>
              <a:rect l="l" t="t" r="r" b="b"/>
              <a:pathLst>
                <a:path w="327323" h="15668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8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0" name="CustomShape 81"/>
            <p:cNvSpPr/>
            <p:nvPr/>
          </p:nvSpPr>
          <p:spPr>
            <a:xfrm>
              <a:off x="7976160" y="4790520"/>
              <a:ext cx="235800" cy="18036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8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1" name="CustomShape 82"/>
            <p:cNvSpPr/>
            <p:nvPr/>
          </p:nvSpPr>
          <p:spPr>
            <a:xfrm flipH="1">
              <a:off x="832680" y="4790520"/>
              <a:ext cx="235800" cy="18036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8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2" name="CustomShape 83"/>
            <p:cNvSpPr/>
            <p:nvPr/>
          </p:nvSpPr>
          <p:spPr>
            <a:xfrm>
              <a:off x="4404960" y="4772880"/>
              <a:ext cx="235440" cy="204480"/>
            </a:xfrm>
            <a:custGeom>
              <a:avLst/>
              <a:gdLst/>
              <a:ahLst/>
              <a:rect l="l" t="t" r="r" b="b"/>
              <a:pathLst>
                <a:path w="12654" h="10989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8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223" name="Picture 1" descr=""/>
          <p:cNvPicPr/>
          <p:nvPr/>
        </p:nvPicPr>
        <p:blipFill>
          <a:blip r:embed="rId1"/>
          <a:stretch/>
        </p:blipFill>
        <p:spPr>
          <a:xfrm>
            <a:off x="4224600" y="2362320"/>
            <a:ext cx="2579760" cy="1934640"/>
          </a:xfrm>
          <a:prstGeom prst="rect">
            <a:avLst/>
          </a:prstGeom>
          <a:ln>
            <a:noFill/>
          </a:ln>
        </p:spPr>
      </p:pic>
      <p:pic>
        <p:nvPicPr>
          <p:cNvPr id="1224" name="Picture 2" descr=""/>
          <p:cNvPicPr/>
          <p:nvPr/>
        </p:nvPicPr>
        <p:blipFill>
          <a:blip r:embed="rId2"/>
          <a:stretch/>
        </p:blipFill>
        <p:spPr>
          <a:xfrm>
            <a:off x="6954840" y="2363760"/>
            <a:ext cx="2127600" cy="193356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  <p:timing>
    <p:tnLst>
      <p:par>
        <p:cTn id="363" dur="indefinite" restart="never" nodeType="tmRoot">
          <p:childTnLst>
            <p:seq>
              <p:cTn id="364" dur="indefinite" nodeType="mainSeq">
                <p:childTnLst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9" dur="1000" fill="hold"/>
                                        <p:tgtEl>
                                          <p:spTgt spid="1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0" dur="1000" fill="hold"/>
                                        <p:tgtEl>
                                          <p:spTgt spid="1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1" dur="1000" fill="hold"/>
                                        <p:tgtEl>
                                          <p:spTgt spid="1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72" dur="10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7" dur="1000" fill="hold"/>
                                        <p:tgtEl>
                                          <p:spTgt spid="1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8" dur="1000" fill="hold"/>
                                        <p:tgtEl>
                                          <p:spTgt spid="1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9" dur="1000" fill="hold"/>
                                        <p:tgtEl>
                                          <p:spTgt spid="1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80" dur="1000"/>
                                        <p:tgtEl>
                                          <p:spTgt spid="1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5" dur="1000" fill="hold"/>
                                        <p:tgtEl>
                                          <p:spTgt spid="1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6" dur="1000" fill="hold"/>
                                        <p:tgtEl>
                                          <p:spTgt spid="1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7" dur="1000" fill="hold"/>
                                        <p:tgtEl>
                                          <p:spTgt spid="1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88" dur="1000"/>
                                        <p:tgtEl>
                                          <p:spTgt spid="1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3" dur="10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94" dur="1000" fill="hold"/>
                                        <p:tgtEl>
                                          <p:spTgt spid="1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5" dur="1000" fill="hold"/>
                                        <p:tgtEl>
                                          <p:spTgt spid="1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00" dur="10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01" dur="1000" fill="hold"/>
                                        <p:tgtEl>
                                          <p:spTgt spid="1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2" dur="1000" fill="hold"/>
                                        <p:tgtEl>
                                          <p:spTgt spid="1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5" name="Group 1"/>
          <p:cNvGrpSpPr/>
          <p:nvPr/>
        </p:nvGrpSpPr>
        <p:grpSpPr>
          <a:xfrm>
            <a:off x="1860120" y="716400"/>
            <a:ext cx="5423040" cy="694800"/>
            <a:chOff x="1860120" y="716400"/>
            <a:chExt cx="5423040" cy="694800"/>
          </a:xfrm>
        </p:grpSpPr>
        <p:sp>
          <p:nvSpPr>
            <p:cNvPr id="1226" name="CustomShape 2"/>
            <p:cNvSpPr/>
            <p:nvPr/>
          </p:nvSpPr>
          <p:spPr>
            <a:xfrm>
              <a:off x="1860120" y="716400"/>
              <a:ext cx="5423040" cy="694800"/>
            </a:xfrm>
            <a:custGeom>
              <a:avLst/>
              <a:gdLst/>
              <a:ahLst/>
              <a:rect l="l" t="t" r="r" b="b"/>
              <a:pathLst>
                <a:path w="56174" h="12085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7" name="CustomShape 3"/>
            <p:cNvSpPr/>
            <p:nvPr/>
          </p:nvSpPr>
          <p:spPr>
            <a:xfrm>
              <a:off x="6693120" y="840600"/>
              <a:ext cx="541440" cy="60480"/>
            </a:xfrm>
            <a:custGeom>
              <a:avLst/>
              <a:gdLst/>
              <a:ahLst/>
              <a:rect l="l" t="t" r="r" b="b"/>
              <a:pathLst>
                <a:path w="5613" h="1055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8" name="CustomShape 4"/>
            <p:cNvSpPr/>
            <p:nvPr/>
          </p:nvSpPr>
          <p:spPr>
            <a:xfrm>
              <a:off x="6526440" y="1311480"/>
              <a:ext cx="702720" cy="76320"/>
            </a:xfrm>
            <a:custGeom>
              <a:avLst/>
              <a:gdLst/>
              <a:ahLst/>
              <a:rect l="l" t="t" r="r" b="b"/>
              <a:pathLst>
                <a:path w="7284" h="1331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9" name="CustomShape 5"/>
            <p:cNvSpPr/>
            <p:nvPr/>
          </p:nvSpPr>
          <p:spPr>
            <a:xfrm>
              <a:off x="6618600" y="896400"/>
              <a:ext cx="565920" cy="435600"/>
            </a:xfrm>
            <a:custGeom>
              <a:avLst/>
              <a:gdLst/>
              <a:ahLst/>
              <a:rect l="l" t="t" r="r" b="b"/>
              <a:pathLst>
                <a:path w="5866" h="7576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0" name="CustomShape 6"/>
            <p:cNvSpPr/>
            <p:nvPr/>
          </p:nvSpPr>
          <p:spPr>
            <a:xfrm>
              <a:off x="2598840" y="1201320"/>
              <a:ext cx="4088880" cy="76320"/>
            </a:xfrm>
            <a:custGeom>
              <a:avLst/>
              <a:gdLst/>
              <a:ahLst/>
              <a:rect l="l" t="t" r="r" b="b"/>
              <a:pathLst>
                <a:path w="42355" h="1335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1" name="CustomShape 7"/>
            <p:cNvSpPr/>
            <p:nvPr/>
          </p:nvSpPr>
          <p:spPr>
            <a:xfrm>
              <a:off x="2611440" y="793800"/>
              <a:ext cx="4069800" cy="420840"/>
            </a:xfrm>
            <a:custGeom>
              <a:avLst/>
              <a:gdLst/>
              <a:ahLst/>
              <a:rect l="l" t="t" r="r" b="b"/>
              <a:pathLst>
                <a:path w="42160" h="7318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2" name="CustomShape 8"/>
            <p:cNvSpPr/>
            <p:nvPr/>
          </p:nvSpPr>
          <p:spPr>
            <a:xfrm>
              <a:off x="2598840" y="731520"/>
              <a:ext cx="4050360" cy="73440"/>
            </a:xfrm>
            <a:custGeom>
              <a:avLst/>
              <a:gdLst/>
              <a:ahLst/>
              <a:rect l="l" t="t" r="r" b="b"/>
              <a:pathLst>
                <a:path w="41956" h="1285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3" name="CustomShape 9"/>
            <p:cNvSpPr/>
            <p:nvPr/>
          </p:nvSpPr>
          <p:spPr>
            <a:xfrm>
              <a:off x="6506640" y="1281960"/>
              <a:ext cx="131760" cy="77760"/>
            </a:xfrm>
            <a:custGeom>
              <a:avLst/>
              <a:gdLst/>
              <a:ahLst/>
              <a:rect l="l" t="t" r="r" b="b"/>
              <a:pathLst>
                <a:path w="1369" h="1358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4" name="CustomShape 10"/>
            <p:cNvSpPr/>
            <p:nvPr/>
          </p:nvSpPr>
          <p:spPr>
            <a:xfrm>
              <a:off x="2615760" y="1295280"/>
              <a:ext cx="214920" cy="85680"/>
            </a:xfrm>
            <a:custGeom>
              <a:avLst/>
              <a:gdLst/>
              <a:ahLst/>
              <a:rect l="l" t="t" r="r" b="b"/>
              <a:pathLst>
                <a:path w="2228" h="1493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5" name="CustomShape 11"/>
            <p:cNvSpPr/>
            <p:nvPr/>
          </p:nvSpPr>
          <p:spPr>
            <a:xfrm>
              <a:off x="1903320" y="1341000"/>
              <a:ext cx="876240" cy="51120"/>
            </a:xfrm>
            <a:custGeom>
              <a:avLst/>
              <a:gdLst/>
              <a:ahLst/>
              <a:rect l="l" t="t" r="r" b="b"/>
              <a:pathLst>
                <a:path w="9078" h="894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6" name="CustomShape 12"/>
            <p:cNvSpPr/>
            <p:nvPr/>
          </p:nvSpPr>
          <p:spPr>
            <a:xfrm>
              <a:off x="1963440" y="851760"/>
              <a:ext cx="678240" cy="480240"/>
            </a:xfrm>
            <a:custGeom>
              <a:avLst/>
              <a:gdLst/>
              <a:ahLst/>
              <a:rect l="l" t="t" r="r" b="b"/>
              <a:pathLst>
                <a:path w="7029" h="8351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37" name="TextShape 13"/>
          <p:cNvSpPr txBox="1"/>
          <p:nvPr/>
        </p:nvSpPr>
        <p:spPr>
          <a:xfrm>
            <a:off x="2715840" y="758880"/>
            <a:ext cx="37123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 algn="ctr">
              <a:lnSpc>
                <a:spcPct val="100000"/>
              </a:lnSpc>
            </a:pPr>
            <a:r>
              <a:rPr b="0" lang="ro-RO" sz="2100" spc="-1" strike="noStrike">
                <a:solidFill>
                  <a:srgbClr val="000000"/>
                </a:solidFill>
                <a:latin typeface="Gloria Hallelujah"/>
                <a:ea typeface="Gloria Hallelujah"/>
              </a:rPr>
              <a:t>The budget</a:t>
            </a:r>
            <a:endParaRPr b="0" lang="ro-RO" sz="21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38" name="Group 14"/>
          <p:cNvGrpSpPr/>
          <p:nvPr/>
        </p:nvGrpSpPr>
        <p:grpSpPr>
          <a:xfrm>
            <a:off x="713160" y="4691160"/>
            <a:ext cx="7725960" cy="369360"/>
            <a:chOff x="713160" y="4691160"/>
            <a:chExt cx="7725960" cy="369360"/>
          </a:xfrm>
        </p:grpSpPr>
        <p:sp>
          <p:nvSpPr>
            <p:cNvPr id="1239" name="CustomShape 15"/>
            <p:cNvSpPr/>
            <p:nvPr/>
          </p:nvSpPr>
          <p:spPr>
            <a:xfrm>
              <a:off x="713160" y="4691160"/>
              <a:ext cx="7725960" cy="369360"/>
            </a:xfrm>
            <a:custGeom>
              <a:avLst/>
              <a:gdLst/>
              <a:ahLst/>
              <a:rect l="l" t="t" r="r" b="b"/>
              <a:pathLst>
                <a:path w="327323" h="15668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8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0" name="CustomShape 16"/>
            <p:cNvSpPr/>
            <p:nvPr/>
          </p:nvSpPr>
          <p:spPr>
            <a:xfrm>
              <a:off x="7976160" y="4790520"/>
              <a:ext cx="235800" cy="18036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8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1" name="CustomShape 17"/>
            <p:cNvSpPr/>
            <p:nvPr/>
          </p:nvSpPr>
          <p:spPr>
            <a:xfrm flipH="1">
              <a:off x="832680" y="4790520"/>
              <a:ext cx="235800" cy="18036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8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2" name="CustomShape 18"/>
            <p:cNvSpPr/>
            <p:nvPr/>
          </p:nvSpPr>
          <p:spPr>
            <a:xfrm>
              <a:off x="4404960" y="4772880"/>
              <a:ext cx="235440" cy="204480"/>
            </a:xfrm>
            <a:custGeom>
              <a:avLst/>
              <a:gdLst/>
              <a:ahLst/>
              <a:rect l="l" t="t" r="r" b="b"/>
              <a:pathLst>
                <a:path w="12654" h="10989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8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43" name="Group 19"/>
          <p:cNvGrpSpPr/>
          <p:nvPr/>
        </p:nvGrpSpPr>
        <p:grpSpPr>
          <a:xfrm>
            <a:off x="619920" y="664200"/>
            <a:ext cx="956880" cy="855720"/>
            <a:chOff x="619920" y="664200"/>
            <a:chExt cx="956880" cy="855720"/>
          </a:xfrm>
        </p:grpSpPr>
        <p:sp>
          <p:nvSpPr>
            <p:cNvPr id="1244" name="CustomShape 20"/>
            <p:cNvSpPr/>
            <p:nvPr/>
          </p:nvSpPr>
          <p:spPr>
            <a:xfrm rot="914400">
              <a:off x="693000" y="758880"/>
              <a:ext cx="810360" cy="666000"/>
            </a:xfrm>
            <a:custGeom>
              <a:avLst/>
              <a:gdLst/>
              <a:ahLst/>
              <a:rect l="l" t="t" r="r" b="b"/>
              <a:pathLst>
                <a:path w="11636" h="9562">
                  <a:moveTo>
                    <a:pt x="7975" y="222"/>
                  </a:moveTo>
                  <a:cubicBezTo>
                    <a:pt x="8880" y="222"/>
                    <a:pt x="9620" y="515"/>
                    <a:pt x="10098" y="1077"/>
                  </a:cubicBezTo>
                  <a:cubicBezTo>
                    <a:pt x="11076" y="2224"/>
                    <a:pt x="11055" y="2960"/>
                    <a:pt x="10037" y="4611"/>
                  </a:cubicBezTo>
                  <a:cubicBezTo>
                    <a:pt x="9812" y="4976"/>
                    <a:pt x="9559" y="5323"/>
                    <a:pt x="9393" y="5719"/>
                  </a:cubicBezTo>
                  <a:lnTo>
                    <a:pt x="9083" y="6247"/>
                  </a:lnTo>
                  <a:cubicBezTo>
                    <a:pt x="8989" y="6438"/>
                    <a:pt x="9040" y="6669"/>
                    <a:pt x="9205" y="6804"/>
                  </a:cubicBezTo>
                  <a:lnTo>
                    <a:pt x="10472" y="7692"/>
                  </a:lnTo>
                  <a:cubicBezTo>
                    <a:pt x="10502" y="7717"/>
                    <a:pt x="10498" y="7748"/>
                    <a:pt x="10496" y="7759"/>
                  </a:cubicBezTo>
                  <a:cubicBezTo>
                    <a:pt x="10492" y="7772"/>
                    <a:pt x="10481" y="7802"/>
                    <a:pt x="10441" y="7811"/>
                  </a:cubicBezTo>
                  <a:cubicBezTo>
                    <a:pt x="10116" y="7875"/>
                    <a:pt x="9694" y="7893"/>
                    <a:pt x="9321" y="7893"/>
                  </a:cubicBezTo>
                  <a:cubicBezTo>
                    <a:pt x="8838" y="7893"/>
                    <a:pt x="8436" y="7863"/>
                    <a:pt x="8426" y="7861"/>
                  </a:cubicBezTo>
                  <a:lnTo>
                    <a:pt x="7843" y="7642"/>
                  </a:lnTo>
                  <a:lnTo>
                    <a:pt x="7828" y="7650"/>
                  </a:lnTo>
                  <a:cubicBezTo>
                    <a:pt x="7815" y="7657"/>
                    <a:pt x="7804" y="7663"/>
                    <a:pt x="7792" y="7672"/>
                  </a:cubicBezTo>
                  <a:cubicBezTo>
                    <a:pt x="6468" y="8739"/>
                    <a:pt x="5044" y="9276"/>
                    <a:pt x="3840" y="9276"/>
                  </a:cubicBezTo>
                  <a:cubicBezTo>
                    <a:pt x="2935" y="9276"/>
                    <a:pt x="2155" y="8972"/>
                    <a:pt x="1636" y="8363"/>
                  </a:cubicBezTo>
                  <a:cubicBezTo>
                    <a:pt x="385" y="6895"/>
                    <a:pt x="803" y="4508"/>
                    <a:pt x="3225" y="2530"/>
                  </a:cubicBezTo>
                  <a:cubicBezTo>
                    <a:pt x="3761" y="2093"/>
                    <a:pt x="6011" y="468"/>
                    <a:pt x="7261" y="277"/>
                  </a:cubicBezTo>
                  <a:cubicBezTo>
                    <a:pt x="7508" y="240"/>
                    <a:pt x="7747" y="222"/>
                    <a:pt x="7975" y="222"/>
                  </a:cubicBezTo>
                  <a:close/>
                  <a:moveTo>
                    <a:pt x="7943" y="1"/>
                  </a:moveTo>
                  <a:cubicBezTo>
                    <a:pt x="7714" y="1"/>
                    <a:pt x="7475" y="19"/>
                    <a:pt x="7227" y="57"/>
                  </a:cubicBezTo>
                  <a:cubicBezTo>
                    <a:pt x="5937" y="254"/>
                    <a:pt x="4573" y="924"/>
                    <a:pt x="3386" y="1945"/>
                  </a:cubicBezTo>
                  <a:cubicBezTo>
                    <a:pt x="923" y="4064"/>
                    <a:pt x="1" y="7059"/>
                    <a:pt x="1331" y="8619"/>
                  </a:cubicBezTo>
                  <a:cubicBezTo>
                    <a:pt x="1873" y="9254"/>
                    <a:pt x="2697" y="9562"/>
                    <a:pt x="3650" y="9562"/>
                  </a:cubicBezTo>
                  <a:cubicBezTo>
                    <a:pt x="4874" y="9562"/>
                    <a:pt x="6023" y="9287"/>
                    <a:pt x="7343" y="8310"/>
                  </a:cubicBezTo>
                  <a:cubicBezTo>
                    <a:pt x="7484" y="8206"/>
                    <a:pt x="7653" y="8152"/>
                    <a:pt x="7826" y="8152"/>
                  </a:cubicBezTo>
                  <a:cubicBezTo>
                    <a:pt x="7865" y="8152"/>
                    <a:pt x="7904" y="8154"/>
                    <a:pt x="7942" y="8160"/>
                  </a:cubicBezTo>
                  <a:cubicBezTo>
                    <a:pt x="8093" y="8182"/>
                    <a:pt x="8295" y="8191"/>
                    <a:pt x="8524" y="8191"/>
                  </a:cubicBezTo>
                  <a:cubicBezTo>
                    <a:pt x="9185" y="8191"/>
                    <a:pt x="10059" y="8113"/>
                    <a:pt x="10484" y="8029"/>
                  </a:cubicBezTo>
                  <a:cubicBezTo>
                    <a:pt x="10596" y="8006"/>
                    <a:pt x="10683" y="7924"/>
                    <a:pt x="10710" y="7813"/>
                  </a:cubicBezTo>
                  <a:cubicBezTo>
                    <a:pt x="10738" y="7703"/>
                    <a:pt x="10700" y="7591"/>
                    <a:pt x="10612" y="7519"/>
                  </a:cubicBezTo>
                  <a:lnTo>
                    <a:pt x="9561" y="6653"/>
                  </a:lnTo>
                  <a:cubicBezTo>
                    <a:pt x="9379" y="6504"/>
                    <a:pt x="9349" y="6236"/>
                    <a:pt x="9496" y="6051"/>
                  </a:cubicBezTo>
                  <a:cubicBezTo>
                    <a:pt x="10988" y="4169"/>
                    <a:pt x="11636" y="2401"/>
                    <a:pt x="10267" y="932"/>
                  </a:cubicBezTo>
                  <a:cubicBezTo>
                    <a:pt x="9712" y="337"/>
                    <a:pt x="8920" y="1"/>
                    <a:pt x="7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5" name="CustomShape 21"/>
            <p:cNvSpPr/>
            <p:nvPr/>
          </p:nvSpPr>
          <p:spPr>
            <a:xfrm rot="914400">
              <a:off x="878040" y="1074600"/>
              <a:ext cx="162000" cy="152280"/>
            </a:xfrm>
            <a:custGeom>
              <a:avLst/>
              <a:gdLst/>
              <a:ahLst/>
              <a:rect l="l" t="t" r="r" b="b"/>
              <a:pathLst>
                <a:path w="2330" h="2191">
                  <a:moveTo>
                    <a:pt x="1044" y="1"/>
                  </a:moveTo>
                  <a:cubicBezTo>
                    <a:pt x="911" y="1"/>
                    <a:pt x="752" y="49"/>
                    <a:pt x="569" y="183"/>
                  </a:cubicBezTo>
                  <a:cubicBezTo>
                    <a:pt x="0" y="598"/>
                    <a:pt x="439" y="1195"/>
                    <a:pt x="439" y="1195"/>
                  </a:cubicBezTo>
                  <a:cubicBezTo>
                    <a:pt x="439" y="1195"/>
                    <a:pt x="493" y="1293"/>
                    <a:pt x="565" y="1293"/>
                  </a:cubicBezTo>
                  <a:cubicBezTo>
                    <a:pt x="582" y="1293"/>
                    <a:pt x="599" y="1288"/>
                    <a:pt x="618" y="1274"/>
                  </a:cubicBezTo>
                  <a:cubicBezTo>
                    <a:pt x="714" y="1204"/>
                    <a:pt x="723" y="1132"/>
                    <a:pt x="626" y="997"/>
                  </a:cubicBezTo>
                  <a:cubicBezTo>
                    <a:pt x="531" y="866"/>
                    <a:pt x="441" y="549"/>
                    <a:pt x="735" y="335"/>
                  </a:cubicBezTo>
                  <a:cubicBezTo>
                    <a:pt x="848" y="252"/>
                    <a:pt x="939" y="218"/>
                    <a:pt x="1014" y="218"/>
                  </a:cubicBezTo>
                  <a:cubicBezTo>
                    <a:pt x="1133" y="218"/>
                    <a:pt x="1217" y="302"/>
                    <a:pt x="1301" y="418"/>
                  </a:cubicBezTo>
                  <a:cubicBezTo>
                    <a:pt x="1439" y="610"/>
                    <a:pt x="1320" y="842"/>
                    <a:pt x="1320" y="842"/>
                  </a:cubicBezTo>
                  <a:lnTo>
                    <a:pt x="1135" y="1696"/>
                  </a:lnTo>
                  <a:cubicBezTo>
                    <a:pt x="1135" y="1696"/>
                    <a:pt x="1049" y="2044"/>
                    <a:pt x="1121" y="2143"/>
                  </a:cubicBezTo>
                  <a:cubicBezTo>
                    <a:pt x="1147" y="2179"/>
                    <a:pt x="1176" y="2190"/>
                    <a:pt x="1203" y="2190"/>
                  </a:cubicBezTo>
                  <a:cubicBezTo>
                    <a:pt x="1249" y="2190"/>
                    <a:pt x="1288" y="2157"/>
                    <a:pt x="1286" y="2155"/>
                  </a:cubicBezTo>
                  <a:lnTo>
                    <a:pt x="2235" y="1463"/>
                  </a:lnTo>
                  <a:cubicBezTo>
                    <a:pt x="2235" y="1463"/>
                    <a:pt x="2329" y="1366"/>
                    <a:pt x="2268" y="1281"/>
                  </a:cubicBezTo>
                  <a:cubicBezTo>
                    <a:pt x="2217" y="1209"/>
                    <a:pt x="2148" y="1203"/>
                    <a:pt x="2128" y="1203"/>
                  </a:cubicBezTo>
                  <a:cubicBezTo>
                    <a:pt x="2125" y="1203"/>
                    <a:pt x="2123" y="1204"/>
                    <a:pt x="2123" y="1204"/>
                  </a:cubicBezTo>
                  <a:lnTo>
                    <a:pt x="1346" y="1820"/>
                  </a:lnTo>
                  <a:cubicBezTo>
                    <a:pt x="1373" y="1649"/>
                    <a:pt x="1784" y="621"/>
                    <a:pt x="1546" y="291"/>
                  </a:cubicBezTo>
                  <a:cubicBezTo>
                    <a:pt x="1488" y="211"/>
                    <a:pt x="1321" y="1"/>
                    <a:pt x="1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6" name="CustomShape 22"/>
            <p:cNvSpPr/>
            <p:nvPr/>
          </p:nvSpPr>
          <p:spPr>
            <a:xfrm rot="914400">
              <a:off x="1087920" y="1090440"/>
              <a:ext cx="43920" cy="41040"/>
            </a:xfrm>
            <a:custGeom>
              <a:avLst/>
              <a:gdLst/>
              <a:ahLst/>
              <a:rect l="l" t="t" r="r" b="b"/>
              <a:pathLst>
                <a:path w="633" h="593">
                  <a:moveTo>
                    <a:pt x="133" y="1"/>
                  </a:moveTo>
                  <a:cubicBezTo>
                    <a:pt x="126" y="1"/>
                    <a:pt x="120" y="2"/>
                    <a:pt x="115" y="7"/>
                  </a:cubicBezTo>
                  <a:cubicBezTo>
                    <a:pt x="74" y="35"/>
                    <a:pt x="132" y="135"/>
                    <a:pt x="132" y="135"/>
                  </a:cubicBezTo>
                  <a:cubicBezTo>
                    <a:pt x="132" y="135"/>
                    <a:pt x="167" y="199"/>
                    <a:pt x="213" y="277"/>
                  </a:cubicBezTo>
                  <a:cubicBezTo>
                    <a:pt x="139" y="323"/>
                    <a:pt x="74" y="363"/>
                    <a:pt x="57" y="384"/>
                  </a:cubicBezTo>
                  <a:cubicBezTo>
                    <a:pt x="9" y="436"/>
                    <a:pt x="0" y="464"/>
                    <a:pt x="42" y="502"/>
                  </a:cubicBezTo>
                  <a:cubicBezTo>
                    <a:pt x="55" y="514"/>
                    <a:pt x="69" y="518"/>
                    <a:pt x="84" y="518"/>
                  </a:cubicBezTo>
                  <a:cubicBezTo>
                    <a:pt x="109" y="518"/>
                    <a:pt x="134" y="507"/>
                    <a:pt x="149" y="500"/>
                  </a:cubicBezTo>
                  <a:lnTo>
                    <a:pt x="167" y="486"/>
                  </a:lnTo>
                  <a:lnTo>
                    <a:pt x="285" y="401"/>
                  </a:lnTo>
                  <a:cubicBezTo>
                    <a:pt x="329" y="472"/>
                    <a:pt x="370" y="533"/>
                    <a:pt x="387" y="553"/>
                  </a:cubicBezTo>
                  <a:cubicBezTo>
                    <a:pt x="416" y="578"/>
                    <a:pt x="439" y="593"/>
                    <a:pt x="460" y="593"/>
                  </a:cubicBezTo>
                  <a:cubicBezTo>
                    <a:pt x="476" y="593"/>
                    <a:pt x="491" y="584"/>
                    <a:pt x="508" y="565"/>
                  </a:cubicBezTo>
                  <a:cubicBezTo>
                    <a:pt x="534" y="532"/>
                    <a:pt x="515" y="481"/>
                    <a:pt x="502" y="459"/>
                  </a:cubicBezTo>
                  <a:lnTo>
                    <a:pt x="493" y="440"/>
                  </a:lnTo>
                  <a:lnTo>
                    <a:pt x="402" y="315"/>
                  </a:lnTo>
                  <a:lnTo>
                    <a:pt x="517" y="231"/>
                  </a:lnTo>
                  <a:cubicBezTo>
                    <a:pt x="517" y="231"/>
                    <a:pt x="633" y="154"/>
                    <a:pt x="600" y="107"/>
                  </a:cubicBezTo>
                  <a:cubicBezTo>
                    <a:pt x="593" y="97"/>
                    <a:pt x="581" y="94"/>
                    <a:pt x="567" y="94"/>
                  </a:cubicBezTo>
                  <a:cubicBezTo>
                    <a:pt x="526" y="94"/>
                    <a:pt x="469" y="125"/>
                    <a:pt x="469" y="125"/>
                  </a:cubicBezTo>
                  <a:cubicBezTo>
                    <a:pt x="469" y="125"/>
                    <a:pt x="403" y="163"/>
                    <a:pt x="323" y="211"/>
                  </a:cubicBezTo>
                  <a:lnTo>
                    <a:pt x="234" y="88"/>
                  </a:lnTo>
                  <a:cubicBezTo>
                    <a:pt x="234" y="88"/>
                    <a:pt x="177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7" name="CustomShape 23"/>
            <p:cNvSpPr/>
            <p:nvPr/>
          </p:nvSpPr>
          <p:spPr>
            <a:xfrm rot="914400">
              <a:off x="1158840" y="967320"/>
              <a:ext cx="162000" cy="152280"/>
            </a:xfrm>
            <a:custGeom>
              <a:avLst/>
              <a:gdLst/>
              <a:ahLst/>
              <a:rect l="l" t="t" r="r" b="b"/>
              <a:pathLst>
                <a:path w="2331" h="2191">
                  <a:moveTo>
                    <a:pt x="1045" y="0"/>
                  </a:moveTo>
                  <a:cubicBezTo>
                    <a:pt x="912" y="0"/>
                    <a:pt x="753" y="49"/>
                    <a:pt x="569" y="183"/>
                  </a:cubicBezTo>
                  <a:cubicBezTo>
                    <a:pt x="1" y="597"/>
                    <a:pt x="440" y="1196"/>
                    <a:pt x="440" y="1196"/>
                  </a:cubicBezTo>
                  <a:cubicBezTo>
                    <a:pt x="440" y="1196"/>
                    <a:pt x="494" y="1293"/>
                    <a:pt x="566" y="1293"/>
                  </a:cubicBezTo>
                  <a:cubicBezTo>
                    <a:pt x="583" y="1293"/>
                    <a:pt x="601" y="1287"/>
                    <a:pt x="619" y="1274"/>
                  </a:cubicBezTo>
                  <a:cubicBezTo>
                    <a:pt x="716" y="1204"/>
                    <a:pt x="725" y="1133"/>
                    <a:pt x="628" y="998"/>
                  </a:cubicBezTo>
                  <a:cubicBezTo>
                    <a:pt x="532" y="866"/>
                    <a:pt x="443" y="549"/>
                    <a:pt x="737" y="335"/>
                  </a:cubicBezTo>
                  <a:cubicBezTo>
                    <a:pt x="850" y="252"/>
                    <a:pt x="940" y="218"/>
                    <a:pt x="1016" y="218"/>
                  </a:cubicBezTo>
                  <a:cubicBezTo>
                    <a:pt x="1135" y="218"/>
                    <a:pt x="1219" y="302"/>
                    <a:pt x="1303" y="419"/>
                  </a:cubicBezTo>
                  <a:cubicBezTo>
                    <a:pt x="1441" y="610"/>
                    <a:pt x="1321" y="842"/>
                    <a:pt x="1321" y="842"/>
                  </a:cubicBezTo>
                  <a:lnTo>
                    <a:pt x="1137" y="1697"/>
                  </a:lnTo>
                  <a:cubicBezTo>
                    <a:pt x="1137" y="1697"/>
                    <a:pt x="1050" y="2044"/>
                    <a:pt x="1122" y="2143"/>
                  </a:cubicBezTo>
                  <a:cubicBezTo>
                    <a:pt x="1147" y="2179"/>
                    <a:pt x="1177" y="2191"/>
                    <a:pt x="1204" y="2191"/>
                  </a:cubicBezTo>
                  <a:cubicBezTo>
                    <a:pt x="1250" y="2191"/>
                    <a:pt x="1289" y="2157"/>
                    <a:pt x="1288" y="2155"/>
                  </a:cubicBezTo>
                  <a:lnTo>
                    <a:pt x="2237" y="1464"/>
                  </a:lnTo>
                  <a:cubicBezTo>
                    <a:pt x="2237" y="1464"/>
                    <a:pt x="2331" y="1366"/>
                    <a:pt x="2269" y="1281"/>
                  </a:cubicBezTo>
                  <a:cubicBezTo>
                    <a:pt x="2217" y="1208"/>
                    <a:pt x="2148" y="1203"/>
                    <a:pt x="2129" y="1203"/>
                  </a:cubicBezTo>
                  <a:cubicBezTo>
                    <a:pt x="2125" y="1203"/>
                    <a:pt x="2124" y="1203"/>
                    <a:pt x="2124" y="1203"/>
                  </a:cubicBezTo>
                  <a:lnTo>
                    <a:pt x="1347" y="1821"/>
                  </a:lnTo>
                  <a:cubicBezTo>
                    <a:pt x="1374" y="1650"/>
                    <a:pt x="1786" y="622"/>
                    <a:pt x="1548" y="291"/>
                  </a:cubicBezTo>
                  <a:cubicBezTo>
                    <a:pt x="1490" y="211"/>
                    <a:pt x="1323" y="0"/>
                    <a:pt x="1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48" name="Group 24"/>
          <p:cNvGrpSpPr/>
          <p:nvPr/>
        </p:nvGrpSpPr>
        <p:grpSpPr>
          <a:xfrm>
            <a:off x="7969320" y="1319400"/>
            <a:ext cx="379800" cy="591480"/>
            <a:chOff x="7969320" y="1319400"/>
            <a:chExt cx="379800" cy="591480"/>
          </a:xfrm>
        </p:grpSpPr>
        <p:sp>
          <p:nvSpPr>
            <p:cNvPr id="1249" name="CustomShape 25"/>
            <p:cNvSpPr/>
            <p:nvPr/>
          </p:nvSpPr>
          <p:spPr>
            <a:xfrm>
              <a:off x="8153280" y="1319400"/>
              <a:ext cx="195840" cy="559080"/>
            </a:xfrm>
            <a:custGeom>
              <a:avLst/>
              <a:gdLst/>
              <a:ahLst/>
              <a:rect l="l" t="t" r="r" b="b"/>
              <a:pathLst>
                <a:path w="3087" h="8804">
                  <a:moveTo>
                    <a:pt x="528" y="262"/>
                  </a:moveTo>
                  <a:cubicBezTo>
                    <a:pt x="655" y="262"/>
                    <a:pt x="835" y="283"/>
                    <a:pt x="929" y="310"/>
                  </a:cubicBezTo>
                  <a:cubicBezTo>
                    <a:pt x="1023" y="336"/>
                    <a:pt x="1152" y="414"/>
                    <a:pt x="1218" y="484"/>
                  </a:cubicBezTo>
                  <a:cubicBezTo>
                    <a:pt x="1477" y="761"/>
                    <a:pt x="1687" y="1376"/>
                    <a:pt x="1687" y="1857"/>
                  </a:cubicBezTo>
                  <a:cubicBezTo>
                    <a:pt x="1687" y="2137"/>
                    <a:pt x="1829" y="2851"/>
                    <a:pt x="1971" y="3279"/>
                  </a:cubicBezTo>
                  <a:cubicBezTo>
                    <a:pt x="2118" y="3722"/>
                    <a:pt x="2270" y="3911"/>
                    <a:pt x="2537" y="3978"/>
                  </a:cubicBezTo>
                  <a:cubicBezTo>
                    <a:pt x="2644" y="4005"/>
                    <a:pt x="2740" y="4054"/>
                    <a:pt x="2753" y="4087"/>
                  </a:cubicBezTo>
                  <a:cubicBezTo>
                    <a:pt x="2766" y="4123"/>
                    <a:pt x="2727" y="4240"/>
                    <a:pt x="2665" y="4355"/>
                  </a:cubicBezTo>
                  <a:cubicBezTo>
                    <a:pt x="2424" y="4795"/>
                    <a:pt x="2368" y="5448"/>
                    <a:pt x="2519" y="6023"/>
                  </a:cubicBezTo>
                  <a:cubicBezTo>
                    <a:pt x="2557" y="6165"/>
                    <a:pt x="2609" y="6524"/>
                    <a:pt x="2636" y="6820"/>
                  </a:cubicBezTo>
                  <a:cubicBezTo>
                    <a:pt x="2663" y="7116"/>
                    <a:pt x="2687" y="7370"/>
                    <a:pt x="2690" y="7383"/>
                  </a:cubicBezTo>
                  <a:cubicBezTo>
                    <a:pt x="2703" y="7453"/>
                    <a:pt x="2615" y="7766"/>
                    <a:pt x="2546" y="7897"/>
                  </a:cubicBezTo>
                  <a:cubicBezTo>
                    <a:pt x="2432" y="8115"/>
                    <a:pt x="2159" y="8403"/>
                    <a:pt x="2016" y="8458"/>
                  </a:cubicBezTo>
                  <a:cubicBezTo>
                    <a:pt x="1957" y="8480"/>
                    <a:pt x="1905" y="8495"/>
                    <a:pt x="1887" y="8495"/>
                  </a:cubicBezTo>
                  <a:cubicBezTo>
                    <a:pt x="1884" y="8495"/>
                    <a:pt x="1881" y="8494"/>
                    <a:pt x="1880" y="8493"/>
                  </a:cubicBezTo>
                  <a:cubicBezTo>
                    <a:pt x="1873" y="8487"/>
                    <a:pt x="1856" y="8413"/>
                    <a:pt x="1841" y="8331"/>
                  </a:cubicBezTo>
                  <a:cubicBezTo>
                    <a:pt x="1816" y="8192"/>
                    <a:pt x="1827" y="8173"/>
                    <a:pt x="1987" y="8064"/>
                  </a:cubicBezTo>
                  <a:cubicBezTo>
                    <a:pt x="2280" y="7864"/>
                    <a:pt x="2315" y="7774"/>
                    <a:pt x="2309" y="7231"/>
                  </a:cubicBezTo>
                  <a:cubicBezTo>
                    <a:pt x="2305" y="6923"/>
                    <a:pt x="2267" y="6580"/>
                    <a:pt x="2202" y="6259"/>
                  </a:cubicBezTo>
                  <a:cubicBezTo>
                    <a:pt x="2127" y="5891"/>
                    <a:pt x="2102" y="5614"/>
                    <a:pt x="2099" y="5175"/>
                  </a:cubicBezTo>
                  <a:lnTo>
                    <a:pt x="2097" y="4585"/>
                  </a:lnTo>
                  <a:lnTo>
                    <a:pt x="2240" y="4408"/>
                  </a:lnTo>
                  <a:cubicBezTo>
                    <a:pt x="2425" y="4178"/>
                    <a:pt x="2411" y="4064"/>
                    <a:pt x="2184" y="3958"/>
                  </a:cubicBezTo>
                  <a:cubicBezTo>
                    <a:pt x="2090" y="3914"/>
                    <a:pt x="1978" y="3848"/>
                    <a:pt x="1937" y="3813"/>
                  </a:cubicBezTo>
                  <a:cubicBezTo>
                    <a:pt x="1842" y="3727"/>
                    <a:pt x="1684" y="3315"/>
                    <a:pt x="1660" y="3090"/>
                  </a:cubicBezTo>
                  <a:cubicBezTo>
                    <a:pt x="1650" y="2994"/>
                    <a:pt x="1623" y="2801"/>
                    <a:pt x="1601" y="2658"/>
                  </a:cubicBezTo>
                  <a:cubicBezTo>
                    <a:pt x="1578" y="2515"/>
                    <a:pt x="1540" y="2260"/>
                    <a:pt x="1515" y="2087"/>
                  </a:cubicBezTo>
                  <a:cubicBezTo>
                    <a:pt x="1379" y="1142"/>
                    <a:pt x="965" y="476"/>
                    <a:pt x="512" y="476"/>
                  </a:cubicBezTo>
                  <a:cubicBezTo>
                    <a:pt x="425" y="476"/>
                    <a:pt x="352" y="457"/>
                    <a:pt x="352" y="437"/>
                  </a:cubicBezTo>
                  <a:cubicBezTo>
                    <a:pt x="352" y="416"/>
                    <a:pt x="339" y="368"/>
                    <a:pt x="325" y="330"/>
                  </a:cubicBezTo>
                  <a:cubicBezTo>
                    <a:pt x="303" y="274"/>
                    <a:pt x="335" y="262"/>
                    <a:pt x="528" y="262"/>
                  </a:cubicBezTo>
                  <a:close/>
                  <a:moveTo>
                    <a:pt x="542" y="1"/>
                  </a:moveTo>
                  <a:cubicBezTo>
                    <a:pt x="305" y="1"/>
                    <a:pt x="82" y="25"/>
                    <a:pt x="45" y="70"/>
                  </a:cubicBezTo>
                  <a:cubicBezTo>
                    <a:pt x="0" y="122"/>
                    <a:pt x="0" y="180"/>
                    <a:pt x="41" y="357"/>
                  </a:cubicBezTo>
                  <a:cubicBezTo>
                    <a:pt x="110" y="653"/>
                    <a:pt x="190" y="734"/>
                    <a:pt x="413" y="734"/>
                  </a:cubicBezTo>
                  <a:cubicBezTo>
                    <a:pt x="874" y="734"/>
                    <a:pt x="1174" y="1412"/>
                    <a:pt x="1341" y="2826"/>
                  </a:cubicBezTo>
                  <a:cubicBezTo>
                    <a:pt x="1424" y="3540"/>
                    <a:pt x="1604" y="3990"/>
                    <a:pt x="1859" y="4125"/>
                  </a:cubicBezTo>
                  <a:cubicBezTo>
                    <a:pt x="2004" y="4201"/>
                    <a:pt x="2010" y="4219"/>
                    <a:pt x="1923" y="4392"/>
                  </a:cubicBezTo>
                  <a:cubicBezTo>
                    <a:pt x="1767" y="4705"/>
                    <a:pt x="1776" y="5567"/>
                    <a:pt x="1945" y="6433"/>
                  </a:cubicBezTo>
                  <a:cubicBezTo>
                    <a:pt x="1993" y="6684"/>
                    <a:pt x="2032" y="7052"/>
                    <a:pt x="2032" y="7258"/>
                  </a:cubicBezTo>
                  <a:cubicBezTo>
                    <a:pt x="2032" y="7603"/>
                    <a:pt x="2024" y="7637"/>
                    <a:pt x="1915" y="7744"/>
                  </a:cubicBezTo>
                  <a:cubicBezTo>
                    <a:pt x="1848" y="7809"/>
                    <a:pt x="1747" y="7889"/>
                    <a:pt x="1683" y="7929"/>
                  </a:cubicBezTo>
                  <a:cubicBezTo>
                    <a:pt x="1532" y="8020"/>
                    <a:pt x="1510" y="8111"/>
                    <a:pt x="1563" y="8414"/>
                  </a:cubicBezTo>
                  <a:cubicBezTo>
                    <a:pt x="1609" y="8671"/>
                    <a:pt x="1714" y="8804"/>
                    <a:pt x="1870" y="8804"/>
                  </a:cubicBezTo>
                  <a:cubicBezTo>
                    <a:pt x="1871" y="8804"/>
                    <a:pt x="1873" y="8804"/>
                    <a:pt x="1875" y="8804"/>
                  </a:cubicBezTo>
                  <a:cubicBezTo>
                    <a:pt x="2231" y="8796"/>
                    <a:pt x="2787" y="8229"/>
                    <a:pt x="2920" y="7741"/>
                  </a:cubicBezTo>
                  <a:cubicBezTo>
                    <a:pt x="2989" y="7486"/>
                    <a:pt x="2991" y="7401"/>
                    <a:pt x="2944" y="6913"/>
                  </a:cubicBezTo>
                  <a:cubicBezTo>
                    <a:pt x="2915" y="6613"/>
                    <a:pt x="2847" y="6164"/>
                    <a:pt x="2794" y="5914"/>
                  </a:cubicBezTo>
                  <a:cubicBezTo>
                    <a:pt x="2718" y="5556"/>
                    <a:pt x="2704" y="5391"/>
                    <a:pt x="2727" y="5135"/>
                  </a:cubicBezTo>
                  <a:cubicBezTo>
                    <a:pt x="2756" y="4815"/>
                    <a:pt x="2879" y="4457"/>
                    <a:pt x="3001" y="4334"/>
                  </a:cubicBezTo>
                  <a:cubicBezTo>
                    <a:pt x="3085" y="4250"/>
                    <a:pt x="3087" y="3976"/>
                    <a:pt x="3003" y="3858"/>
                  </a:cubicBezTo>
                  <a:cubicBezTo>
                    <a:pt x="2965" y="3802"/>
                    <a:pt x="2870" y="3756"/>
                    <a:pt x="2759" y="3739"/>
                  </a:cubicBezTo>
                  <a:cubicBezTo>
                    <a:pt x="2522" y="3702"/>
                    <a:pt x="2333" y="3504"/>
                    <a:pt x="2235" y="3192"/>
                  </a:cubicBezTo>
                  <a:cubicBezTo>
                    <a:pt x="2127" y="2847"/>
                    <a:pt x="1995" y="2173"/>
                    <a:pt x="1966" y="1811"/>
                  </a:cubicBezTo>
                  <a:cubicBezTo>
                    <a:pt x="1921" y="1265"/>
                    <a:pt x="1864" y="1029"/>
                    <a:pt x="1702" y="706"/>
                  </a:cubicBezTo>
                  <a:cubicBezTo>
                    <a:pt x="1523" y="348"/>
                    <a:pt x="1292" y="114"/>
                    <a:pt x="1054" y="49"/>
                  </a:cubicBezTo>
                  <a:cubicBezTo>
                    <a:pt x="934" y="16"/>
                    <a:pt x="734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0" name="CustomShape 26"/>
            <p:cNvSpPr/>
            <p:nvPr/>
          </p:nvSpPr>
          <p:spPr>
            <a:xfrm>
              <a:off x="7969320" y="1336680"/>
              <a:ext cx="220320" cy="574200"/>
            </a:xfrm>
            <a:custGeom>
              <a:avLst/>
              <a:gdLst/>
              <a:ahLst/>
              <a:rect l="l" t="t" r="r" b="b"/>
              <a:pathLst>
                <a:path w="3472" h="9042">
                  <a:moveTo>
                    <a:pt x="1613" y="257"/>
                  </a:moveTo>
                  <a:cubicBezTo>
                    <a:pt x="1629" y="257"/>
                    <a:pt x="1652" y="285"/>
                    <a:pt x="1666" y="321"/>
                  </a:cubicBezTo>
                  <a:cubicBezTo>
                    <a:pt x="1717" y="460"/>
                    <a:pt x="1685" y="537"/>
                    <a:pt x="1500" y="714"/>
                  </a:cubicBezTo>
                  <a:cubicBezTo>
                    <a:pt x="1396" y="813"/>
                    <a:pt x="1260" y="1004"/>
                    <a:pt x="1189" y="1142"/>
                  </a:cubicBezTo>
                  <a:cubicBezTo>
                    <a:pt x="1072" y="1379"/>
                    <a:pt x="1064" y="1422"/>
                    <a:pt x="1071" y="1890"/>
                  </a:cubicBezTo>
                  <a:cubicBezTo>
                    <a:pt x="1074" y="2190"/>
                    <a:pt x="1106" y="2516"/>
                    <a:pt x="1151" y="2713"/>
                  </a:cubicBezTo>
                  <a:cubicBezTo>
                    <a:pt x="1356" y="3604"/>
                    <a:pt x="1412" y="4481"/>
                    <a:pt x="1283" y="4734"/>
                  </a:cubicBezTo>
                  <a:cubicBezTo>
                    <a:pt x="1186" y="4923"/>
                    <a:pt x="1199" y="4991"/>
                    <a:pt x="1360" y="5149"/>
                  </a:cubicBezTo>
                  <a:cubicBezTo>
                    <a:pt x="1477" y="5263"/>
                    <a:pt x="1525" y="5369"/>
                    <a:pt x="1617" y="5715"/>
                  </a:cubicBezTo>
                  <a:cubicBezTo>
                    <a:pt x="1678" y="5949"/>
                    <a:pt x="1740" y="6208"/>
                    <a:pt x="1753" y="6292"/>
                  </a:cubicBezTo>
                  <a:cubicBezTo>
                    <a:pt x="1771" y="6417"/>
                    <a:pt x="1991" y="7462"/>
                    <a:pt x="2067" y="7787"/>
                  </a:cubicBezTo>
                  <a:cubicBezTo>
                    <a:pt x="2103" y="7939"/>
                    <a:pt x="2342" y="8196"/>
                    <a:pt x="2527" y="8282"/>
                  </a:cubicBezTo>
                  <a:cubicBezTo>
                    <a:pt x="2626" y="8327"/>
                    <a:pt x="2804" y="8363"/>
                    <a:pt x="2932" y="8363"/>
                  </a:cubicBezTo>
                  <a:cubicBezTo>
                    <a:pt x="3083" y="8363"/>
                    <a:pt x="3160" y="8380"/>
                    <a:pt x="3160" y="8416"/>
                  </a:cubicBezTo>
                  <a:cubicBezTo>
                    <a:pt x="3160" y="8445"/>
                    <a:pt x="3171" y="8539"/>
                    <a:pt x="3185" y="8622"/>
                  </a:cubicBezTo>
                  <a:lnTo>
                    <a:pt x="3209" y="8773"/>
                  </a:lnTo>
                  <a:lnTo>
                    <a:pt x="3209" y="8773"/>
                  </a:lnTo>
                  <a:lnTo>
                    <a:pt x="2807" y="8744"/>
                  </a:lnTo>
                  <a:cubicBezTo>
                    <a:pt x="2584" y="8728"/>
                    <a:pt x="2335" y="8687"/>
                    <a:pt x="2252" y="8650"/>
                  </a:cubicBezTo>
                  <a:cubicBezTo>
                    <a:pt x="2057" y="8567"/>
                    <a:pt x="1798" y="8297"/>
                    <a:pt x="1712" y="8087"/>
                  </a:cubicBezTo>
                  <a:cubicBezTo>
                    <a:pt x="1642" y="7920"/>
                    <a:pt x="1479" y="7019"/>
                    <a:pt x="1477" y="6793"/>
                  </a:cubicBezTo>
                  <a:cubicBezTo>
                    <a:pt x="1476" y="6724"/>
                    <a:pt x="1435" y="6497"/>
                    <a:pt x="1384" y="6283"/>
                  </a:cubicBezTo>
                  <a:cubicBezTo>
                    <a:pt x="1251" y="5720"/>
                    <a:pt x="1050" y="5520"/>
                    <a:pt x="571" y="5472"/>
                  </a:cubicBezTo>
                  <a:cubicBezTo>
                    <a:pt x="366" y="5452"/>
                    <a:pt x="330" y="5436"/>
                    <a:pt x="319" y="5353"/>
                  </a:cubicBezTo>
                  <a:cubicBezTo>
                    <a:pt x="310" y="5299"/>
                    <a:pt x="323" y="5256"/>
                    <a:pt x="345" y="5256"/>
                  </a:cubicBezTo>
                  <a:cubicBezTo>
                    <a:pt x="450" y="5256"/>
                    <a:pt x="868" y="4854"/>
                    <a:pt x="917" y="4705"/>
                  </a:cubicBezTo>
                  <a:cubicBezTo>
                    <a:pt x="982" y="4509"/>
                    <a:pt x="947" y="3608"/>
                    <a:pt x="854" y="3098"/>
                  </a:cubicBezTo>
                  <a:cubicBezTo>
                    <a:pt x="757" y="2564"/>
                    <a:pt x="655" y="1763"/>
                    <a:pt x="657" y="1541"/>
                  </a:cubicBezTo>
                  <a:cubicBezTo>
                    <a:pt x="659" y="1356"/>
                    <a:pt x="772" y="960"/>
                    <a:pt x="854" y="847"/>
                  </a:cubicBezTo>
                  <a:cubicBezTo>
                    <a:pt x="877" y="816"/>
                    <a:pt x="934" y="715"/>
                    <a:pt x="981" y="625"/>
                  </a:cubicBezTo>
                  <a:cubicBezTo>
                    <a:pt x="1098" y="399"/>
                    <a:pt x="1188" y="328"/>
                    <a:pt x="1401" y="293"/>
                  </a:cubicBezTo>
                  <a:cubicBezTo>
                    <a:pt x="1500" y="277"/>
                    <a:pt x="1595" y="260"/>
                    <a:pt x="1611" y="257"/>
                  </a:cubicBezTo>
                  <a:cubicBezTo>
                    <a:pt x="1612" y="257"/>
                    <a:pt x="1613" y="257"/>
                    <a:pt x="1613" y="257"/>
                  </a:cubicBezTo>
                  <a:close/>
                  <a:moveTo>
                    <a:pt x="1614" y="0"/>
                  </a:moveTo>
                  <a:cubicBezTo>
                    <a:pt x="1588" y="0"/>
                    <a:pt x="1560" y="1"/>
                    <a:pt x="1529" y="2"/>
                  </a:cubicBezTo>
                  <a:cubicBezTo>
                    <a:pt x="1291" y="8"/>
                    <a:pt x="1214" y="30"/>
                    <a:pt x="1048" y="141"/>
                  </a:cubicBezTo>
                  <a:cubicBezTo>
                    <a:pt x="739" y="349"/>
                    <a:pt x="485" y="855"/>
                    <a:pt x="397" y="1438"/>
                  </a:cubicBezTo>
                  <a:cubicBezTo>
                    <a:pt x="366" y="1645"/>
                    <a:pt x="379" y="1852"/>
                    <a:pt x="464" y="2452"/>
                  </a:cubicBezTo>
                  <a:cubicBezTo>
                    <a:pt x="523" y="2867"/>
                    <a:pt x="590" y="3277"/>
                    <a:pt x="614" y="3363"/>
                  </a:cubicBezTo>
                  <a:cubicBezTo>
                    <a:pt x="638" y="3451"/>
                    <a:pt x="659" y="3768"/>
                    <a:pt x="661" y="4068"/>
                  </a:cubicBezTo>
                  <a:cubicBezTo>
                    <a:pt x="666" y="4698"/>
                    <a:pt x="660" y="4709"/>
                    <a:pt x="230" y="4988"/>
                  </a:cubicBezTo>
                  <a:cubicBezTo>
                    <a:pt x="0" y="5137"/>
                    <a:pt x="0" y="5137"/>
                    <a:pt x="21" y="5326"/>
                  </a:cubicBezTo>
                  <a:cubicBezTo>
                    <a:pt x="54" y="5626"/>
                    <a:pt x="148" y="5729"/>
                    <a:pt x="386" y="5729"/>
                  </a:cubicBezTo>
                  <a:cubicBezTo>
                    <a:pt x="645" y="5729"/>
                    <a:pt x="936" y="5870"/>
                    <a:pt x="998" y="6025"/>
                  </a:cubicBezTo>
                  <a:cubicBezTo>
                    <a:pt x="1081" y="6233"/>
                    <a:pt x="1214" y="6867"/>
                    <a:pt x="1238" y="7175"/>
                  </a:cubicBezTo>
                  <a:cubicBezTo>
                    <a:pt x="1269" y="7565"/>
                    <a:pt x="1377" y="8086"/>
                    <a:pt x="1462" y="8252"/>
                  </a:cubicBezTo>
                  <a:cubicBezTo>
                    <a:pt x="1541" y="8408"/>
                    <a:pt x="1845" y="8753"/>
                    <a:pt x="1968" y="8827"/>
                  </a:cubicBezTo>
                  <a:cubicBezTo>
                    <a:pt x="2145" y="8933"/>
                    <a:pt x="2494" y="9013"/>
                    <a:pt x="2876" y="9033"/>
                  </a:cubicBezTo>
                  <a:cubicBezTo>
                    <a:pt x="2976" y="9038"/>
                    <a:pt x="3051" y="9041"/>
                    <a:pt x="3110" y="9041"/>
                  </a:cubicBezTo>
                  <a:cubicBezTo>
                    <a:pt x="3258" y="9041"/>
                    <a:pt x="3304" y="9022"/>
                    <a:pt x="3370" y="8967"/>
                  </a:cubicBezTo>
                  <a:cubicBezTo>
                    <a:pt x="3465" y="8886"/>
                    <a:pt x="3471" y="8858"/>
                    <a:pt x="3452" y="8557"/>
                  </a:cubicBezTo>
                  <a:cubicBezTo>
                    <a:pt x="3440" y="8381"/>
                    <a:pt x="3406" y="8206"/>
                    <a:pt x="3376" y="8170"/>
                  </a:cubicBezTo>
                  <a:cubicBezTo>
                    <a:pt x="3339" y="8126"/>
                    <a:pt x="3247" y="8103"/>
                    <a:pt x="3103" y="8103"/>
                  </a:cubicBezTo>
                  <a:cubicBezTo>
                    <a:pt x="2658" y="8103"/>
                    <a:pt x="2403" y="7942"/>
                    <a:pt x="2314" y="7607"/>
                  </a:cubicBezTo>
                  <a:cubicBezTo>
                    <a:pt x="2296" y="7537"/>
                    <a:pt x="2276" y="7459"/>
                    <a:pt x="2270" y="7436"/>
                  </a:cubicBezTo>
                  <a:cubicBezTo>
                    <a:pt x="2265" y="7412"/>
                    <a:pt x="2189" y="7044"/>
                    <a:pt x="2104" y="6621"/>
                  </a:cubicBezTo>
                  <a:cubicBezTo>
                    <a:pt x="1941" y="5819"/>
                    <a:pt x="1800" y="5252"/>
                    <a:pt x="1735" y="5133"/>
                  </a:cubicBezTo>
                  <a:cubicBezTo>
                    <a:pt x="1715" y="5095"/>
                    <a:pt x="1658" y="5027"/>
                    <a:pt x="1613" y="4985"/>
                  </a:cubicBezTo>
                  <a:cubicBezTo>
                    <a:pt x="1534" y="4912"/>
                    <a:pt x="1533" y="4894"/>
                    <a:pt x="1592" y="4727"/>
                  </a:cubicBezTo>
                  <a:cubicBezTo>
                    <a:pt x="1668" y="4508"/>
                    <a:pt x="1637" y="3657"/>
                    <a:pt x="1537" y="3247"/>
                  </a:cubicBezTo>
                  <a:cubicBezTo>
                    <a:pt x="1431" y="2807"/>
                    <a:pt x="1346" y="2315"/>
                    <a:pt x="1317" y="1969"/>
                  </a:cubicBezTo>
                  <a:cubicBezTo>
                    <a:pt x="1274" y="1438"/>
                    <a:pt x="1435" y="1099"/>
                    <a:pt x="1903" y="734"/>
                  </a:cubicBezTo>
                  <a:cubicBezTo>
                    <a:pt x="2002" y="656"/>
                    <a:pt x="2004" y="646"/>
                    <a:pt x="1956" y="383"/>
                  </a:cubicBezTo>
                  <a:cubicBezTo>
                    <a:pt x="1896" y="50"/>
                    <a:pt x="1869" y="0"/>
                    <a:pt x="1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51" name="Group 27"/>
          <p:cNvGrpSpPr/>
          <p:nvPr/>
        </p:nvGrpSpPr>
        <p:grpSpPr>
          <a:xfrm>
            <a:off x="444960" y="4119120"/>
            <a:ext cx="518040" cy="275760"/>
            <a:chOff x="444960" y="4119120"/>
            <a:chExt cx="518040" cy="275760"/>
          </a:xfrm>
        </p:grpSpPr>
        <p:sp>
          <p:nvSpPr>
            <p:cNvPr id="1252" name="CustomShape 28"/>
            <p:cNvSpPr/>
            <p:nvPr/>
          </p:nvSpPr>
          <p:spPr>
            <a:xfrm>
              <a:off x="567720" y="4119120"/>
              <a:ext cx="93960" cy="116280"/>
            </a:xfrm>
            <a:custGeom>
              <a:avLst/>
              <a:gdLst/>
              <a:ahLst/>
              <a:rect l="l" t="t" r="r" b="b"/>
              <a:pathLst>
                <a:path w="1531" h="1890">
                  <a:moveTo>
                    <a:pt x="661" y="1289"/>
                  </a:moveTo>
                  <a:cubicBezTo>
                    <a:pt x="715" y="1289"/>
                    <a:pt x="754" y="1306"/>
                    <a:pt x="754" y="1342"/>
                  </a:cubicBezTo>
                  <a:cubicBezTo>
                    <a:pt x="754" y="1407"/>
                    <a:pt x="537" y="1544"/>
                    <a:pt x="433" y="1544"/>
                  </a:cubicBezTo>
                  <a:cubicBezTo>
                    <a:pt x="334" y="1544"/>
                    <a:pt x="351" y="1430"/>
                    <a:pt x="462" y="1353"/>
                  </a:cubicBezTo>
                  <a:cubicBezTo>
                    <a:pt x="523" y="1311"/>
                    <a:pt x="601" y="1289"/>
                    <a:pt x="661" y="1289"/>
                  </a:cubicBezTo>
                  <a:close/>
                  <a:moveTo>
                    <a:pt x="803" y="0"/>
                  </a:moveTo>
                  <a:cubicBezTo>
                    <a:pt x="703" y="0"/>
                    <a:pt x="602" y="15"/>
                    <a:pt x="567" y="36"/>
                  </a:cubicBezTo>
                  <a:cubicBezTo>
                    <a:pt x="526" y="60"/>
                    <a:pt x="503" y="100"/>
                    <a:pt x="516" y="122"/>
                  </a:cubicBezTo>
                  <a:cubicBezTo>
                    <a:pt x="525" y="138"/>
                    <a:pt x="522" y="147"/>
                    <a:pt x="509" y="147"/>
                  </a:cubicBezTo>
                  <a:cubicBezTo>
                    <a:pt x="502" y="147"/>
                    <a:pt x="493" y="145"/>
                    <a:pt x="483" y="140"/>
                  </a:cubicBezTo>
                  <a:cubicBezTo>
                    <a:pt x="475" y="137"/>
                    <a:pt x="466" y="136"/>
                    <a:pt x="457" y="136"/>
                  </a:cubicBezTo>
                  <a:cubicBezTo>
                    <a:pt x="366" y="136"/>
                    <a:pt x="237" y="295"/>
                    <a:pt x="237" y="422"/>
                  </a:cubicBezTo>
                  <a:cubicBezTo>
                    <a:pt x="237" y="520"/>
                    <a:pt x="257" y="568"/>
                    <a:pt x="301" y="568"/>
                  </a:cubicBezTo>
                  <a:cubicBezTo>
                    <a:pt x="344" y="568"/>
                    <a:pt x="411" y="521"/>
                    <a:pt x="504" y="427"/>
                  </a:cubicBezTo>
                  <a:cubicBezTo>
                    <a:pt x="620" y="308"/>
                    <a:pt x="734" y="247"/>
                    <a:pt x="828" y="247"/>
                  </a:cubicBezTo>
                  <a:cubicBezTo>
                    <a:pt x="879" y="247"/>
                    <a:pt x="924" y="265"/>
                    <a:pt x="960" y="301"/>
                  </a:cubicBezTo>
                  <a:cubicBezTo>
                    <a:pt x="1023" y="364"/>
                    <a:pt x="1027" y="759"/>
                    <a:pt x="967" y="919"/>
                  </a:cubicBezTo>
                  <a:cubicBezTo>
                    <a:pt x="939" y="992"/>
                    <a:pt x="919" y="1018"/>
                    <a:pt x="870" y="1018"/>
                  </a:cubicBezTo>
                  <a:cubicBezTo>
                    <a:pt x="851" y="1018"/>
                    <a:pt x="828" y="1014"/>
                    <a:pt x="799" y="1008"/>
                  </a:cubicBezTo>
                  <a:cubicBezTo>
                    <a:pt x="755" y="998"/>
                    <a:pt x="711" y="994"/>
                    <a:pt x="667" y="994"/>
                  </a:cubicBezTo>
                  <a:cubicBezTo>
                    <a:pt x="314" y="994"/>
                    <a:pt x="1" y="1296"/>
                    <a:pt x="79" y="1610"/>
                  </a:cubicBezTo>
                  <a:cubicBezTo>
                    <a:pt x="115" y="1757"/>
                    <a:pt x="236" y="1831"/>
                    <a:pt x="392" y="1831"/>
                  </a:cubicBezTo>
                  <a:cubicBezTo>
                    <a:pt x="533" y="1831"/>
                    <a:pt x="703" y="1770"/>
                    <a:pt x="865" y="1646"/>
                  </a:cubicBezTo>
                  <a:cubicBezTo>
                    <a:pt x="961" y="1573"/>
                    <a:pt x="1055" y="1522"/>
                    <a:pt x="1089" y="1522"/>
                  </a:cubicBezTo>
                  <a:cubicBezTo>
                    <a:pt x="1093" y="1522"/>
                    <a:pt x="1097" y="1522"/>
                    <a:pt x="1099" y="1524"/>
                  </a:cubicBezTo>
                  <a:cubicBezTo>
                    <a:pt x="1123" y="1538"/>
                    <a:pt x="1179" y="1624"/>
                    <a:pt x="1227" y="1718"/>
                  </a:cubicBezTo>
                  <a:cubicBezTo>
                    <a:pt x="1291" y="1846"/>
                    <a:pt x="1340" y="1889"/>
                    <a:pt x="1422" y="1889"/>
                  </a:cubicBezTo>
                  <a:cubicBezTo>
                    <a:pt x="1517" y="1889"/>
                    <a:pt x="1531" y="1871"/>
                    <a:pt x="1531" y="1744"/>
                  </a:cubicBezTo>
                  <a:cubicBezTo>
                    <a:pt x="1531" y="1637"/>
                    <a:pt x="1485" y="1546"/>
                    <a:pt x="1361" y="1406"/>
                  </a:cubicBezTo>
                  <a:lnTo>
                    <a:pt x="1190" y="1215"/>
                  </a:lnTo>
                  <a:lnTo>
                    <a:pt x="1254" y="981"/>
                  </a:lnTo>
                  <a:cubicBezTo>
                    <a:pt x="1311" y="771"/>
                    <a:pt x="1312" y="669"/>
                    <a:pt x="1256" y="344"/>
                  </a:cubicBezTo>
                  <a:cubicBezTo>
                    <a:pt x="1248" y="289"/>
                    <a:pt x="1199" y="188"/>
                    <a:pt x="1154" y="127"/>
                  </a:cubicBezTo>
                  <a:cubicBezTo>
                    <a:pt x="1083" y="33"/>
                    <a:pt x="1027" y="9"/>
                    <a:pt x="855" y="2"/>
                  </a:cubicBezTo>
                  <a:cubicBezTo>
                    <a:pt x="838" y="1"/>
                    <a:pt x="821" y="0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3" name="CustomShape 29"/>
            <p:cNvSpPr/>
            <p:nvPr/>
          </p:nvSpPr>
          <p:spPr>
            <a:xfrm>
              <a:off x="795960" y="4188240"/>
              <a:ext cx="167040" cy="206640"/>
            </a:xfrm>
            <a:custGeom>
              <a:avLst/>
              <a:gdLst/>
              <a:ahLst/>
              <a:rect l="l" t="t" r="r" b="b"/>
              <a:pathLst>
                <a:path w="2711" h="3354">
                  <a:moveTo>
                    <a:pt x="245" y="0"/>
                  </a:moveTo>
                  <a:cubicBezTo>
                    <a:pt x="207" y="0"/>
                    <a:pt x="161" y="8"/>
                    <a:pt x="104" y="23"/>
                  </a:cubicBezTo>
                  <a:cubicBezTo>
                    <a:pt x="10" y="47"/>
                    <a:pt x="0" y="231"/>
                    <a:pt x="92" y="266"/>
                  </a:cubicBezTo>
                  <a:cubicBezTo>
                    <a:pt x="147" y="287"/>
                    <a:pt x="156" y="392"/>
                    <a:pt x="148" y="893"/>
                  </a:cubicBezTo>
                  <a:cubicBezTo>
                    <a:pt x="138" y="1469"/>
                    <a:pt x="141" y="1500"/>
                    <a:pt x="237" y="1603"/>
                  </a:cubicBezTo>
                  <a:cubicBezTo>
                    <a:pt x="292" y="1660"/>
                    <a:pt x="429" y="1734"/>
                    <a:pt x="535" y="1764"/>
                  </a:cubicBezTo>
                  <a:cubicBezTo>
                    <a:pt x="593" y="1780"/>
                    <a:pt x="643" y="1788"/>
                    <a:pt x="691" y="1788"/>
                  </a:cubicBezTo>
                  <a:cubicBezTo>
                    <a:pt x="831" y="1788"/>
                    <a:pt x="950" y="1713"/>
                    <a:pt x="1156" y="1517"/>
                  </a:cubicBezTo>
                  <a:lnTo>
                    <a:pt x="1308" y="1372"/>
                  </a:lnTo>
                  <a:lnTo>
                    <a:pt x="1361" y="1569"/>
                  </a:lnTo>
                  <a:cubicBezTo>
                    <a:pt x="1421" y="1792"/>
                    <a:pt x="1404" y="1845"/>
                    <a:pt x="1271" y="1846"/>
                  </a:cubicBezTo>
                  <a:cubicBezTo>
                    <a:pt x="1148" y="1847"/>
                    <a:pt x="1023" y="1932"/>
                    <a:pt x="1098" y="1963"/>
                  </a:cubicBezTo>
                  <a:cubicBezTo>
                    <a:pt x="1127" y="1974"/>
                    <a:pt x="1152" y="2023"/>
                    <a:pt x="1152" y="2068"/>
                  </a:cubicBezTo>
                  <a:cubicBezTo>
                    <a:pt x="1152" y="2120"/>
                    <a:pt x="1165" y="2139"/>
                    <a:pt x="1215" y="2139"/>
                  </a:cubicBezTo>
                  <a:cubicBezTo>
                    <a:pt x="1233" y="2139"/>
                    <a:pt x="1255" y="2137"/>
                    <a:pt x="1283" y="2132"/>
                  </a:cubicBezTo>
                  <a:cubicBezTo>
                    <a:pt x="1308" y="2129"/>
                    <a:pt x="1330" y="2126"/>
                    <a:pt x="1347" y="2126"/>
                  </a:cubicBezTo>
                  <a:cubicBezTo>
                    <a:pt x="1436" y="2126"/>
                    <a:pt x="1425" y="2194"/>
                    <a:pt x="1343" y="2511"/>
                  </a:cubicBezTo>
                  <a:cubicBezTo>
                    <a:pt x="1248" y="2875"/>
                    <a:pt x="1077" y="3080"/>
                    <a:pt x="916" y="3080"/>
                  </a:cubicBezTo>
                  <a:cubicBezTo>
                    <a:pt x="822" y="3080"/>
                    <a:pt x="731" y="3010"/>
                    <a:pt x="660" y="2860"/>
                  </a:cubicBezTo>
                  <a:cubicBezTo>
                    <a:pt x="595" y="2720"/>
                    <a:pt x="595" y="2695"/>
                    <a:pt x="659" y="2560"/>
                  </a:cubicBezTo>
                  <a:cubicBezTo>
                    <a:pt x="697" y="2480"/>
                    <a:pt x="815" y="2347"/>
                    <a:pt x="918" y="2269"/>
                  </a:cubicBezTo>
                  <a:cubicBezTo>
                    <a:pt x="1127" y="2110"/>
                    <a:pt x="1151" y="2041"/>
                    <a:pt x="1009" y="2003"/>
                  </a:cubicBezTo>
                  <a:cubicBezTo>
                    <a:pt x="956" y="1989"/>
                    <a:pt x="917" y="1981"/>
                    <a:pt x="883" y="1981"/>
                  </a:cubicBezTo>
                  <a:cubicBezTo>
                    <a:pt x="813" y="1981"/>
                    <a:pt x="763" y="2016"/>
                    <a:pt x="655" y="2111"/>
                  </a:cubicBezTo>
                  <a:cubicBezTo>
                    <a:pt x="252" y="2466"/>
                    <a:pt x="233" y="2964"/>
                    <a:pt x="610" y="3251"/>
                  </a:cubicBezTo>
                  <a:cubicBezTo>
                    <a:pt x="711" y="3327"/>
                    <a:pt x="764" y="3354"/>
                    <a:pt x="856" y="3354"/>
                  </a:cubicBezTo>
                  <a:cubicBezTo>
                    <a:pt x="887" y="3354"/>
                    <a:pt x="921" y="3351"/>
                    <a:pt x="963" y="3346"/>
                  </a:cubicBezTo>
                  <a:cubicBezTo>
                    <a:pt x="1309" y="3305"/>
                    <a:pt x="1554" y="2980"/>
                    <a:pt x="1646" y="2433"/>
                  </a:cubicBezTo>
                  <a:cubicBezTo>
                    <a:pt x="1690" y="2177"/>
                    <a:pt x="1713" y="2126"/>
                    <a:pt x="1785" y="2115"/>
                  </a:cubicBezTo>
                  <a:cubicBezTo>
                    <a:pt x="1790" y="2115"/>
                    <a:pt x="1795" y="2114"/>
                    <a:pt x="1801" y="2114"/>
                  </a:cubicBezTo>
                  <a:cubicBezTo>
                    <a:pt x="1945" y="2114"/>
                    <a:pt x="2245" y="2369"/>
                    <a:pt x="2293" y="2539"/>
                  </a:cubicBezTo>
                  <a:cubicBezTo>
                    <a:pt x="2331" y="2678"/>
                    <a:pt x="2401" y="2755"/>
                    <a:pt x="2467" y="2755"/>
                  </a:cubicBezTo>
                  <a:cubicBezTo>
                    <a:pt x="2505" y="2755"/>
                    <a:pt x="2542" y="2730"/>
                    <a:pt x="2572" y="2675"/>
                  </a:cubicBezTo>
                  <a:cubicBezTo>
                    <a:pt x="2710" y="2414"/>
                    <a:pt x="2196" y="1845"/>
                    <a:pt x="1822" y="1845"/>
                  </a:cubicBezTo>
                  <a:cubicBezTo>
                    <a:pt x="1734" y="1845"/>
                    <a:pt x="1707" y="1816"/>
                    <a:pt x="1669" y="1685"/>
                  </a:cubicBezTo>
                  <a:cubicBezTo>
                    <a:pt x="1606" y="1462"/>
                    <a:pt x="1535" y="1093"/>
                    <a:pt x="1504" y="813"/>
                  </a:cubicBezTo>
                  <a:cubicBezTo>
                    <a:pt x="1479" y="595"/>
                    <a:pt x="1467" y="574"/>
                    <a:pt x="1362" y="561"/>
                  </a:cubicBezTo>
                  <a:cubicBezTo>
                    <a:pt x="1345" y="559"/>
                    <a:pt x="1330" y="557"/>
                    <a:pt x="1318" y="557"/>
                  </a:cubicBezTo>
                  <a:cubicBezTo>
                    <a:pt x="1250" y="557"/>
                    <a:pt x="1235" y="597"/>
                    <a:pt x="1193" y="777"/>
                  </a:cubicBezTo>
                  <a:cubicBezTo>
                    <a:pt x="1079" y="1266"/>
                    <a:pt x="905" y="1497"/>
                    <a:pt x="651" y="1500"/>
                  </a:cubicBezTo>
                  <a:cubicBezTo>
                    <a:pt x="648" y="1500"/>
                    <a:pt x="645" y="1500"/>
                    <a:pt x="641" y="1500"/>
                  </a:cubicBezTo>
                  <a:cubicBezTo>
                    <a:pt x="417" y="1500"/>
                    <a:pt x="360" y="1384"/>
                    <a:pt x="399" y="1019"/>
                  </a:cubicBezTo>
                  <a:cubicBezTo>
                    <a:pt x="445" y="583"/>
                    <a:pt x="432" y="124"/>
                    <a:pt x="372" y="54"/>
                  </a:cubicBezTo>
                  <a:cubicBezTo>
                    <a:pt x="341" y="17"/>
                    <a:pt x="302" y="0"/>
                    <a:pt x="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4" name="CustomShape 30"/>
            <p:cNvSpPr/>
            <p:nvPr/>
          </p:nvSpPr>
          <p:spPr>
            <a:xfrm>
              <a:off x="444960" y="4222440"/>
              <a:ext cx="147600" cy="104400"/>
            </a:xfrm>
            <a:custGeom>
              <a:avLst/>
              <a:gdLst/>
              <a:ahLst/>
              <a:rect l="l" t="t" r="r" b="b"/>
              <a:pathLst>
                <a:path w="2398" h="1698">
                  <a:moveTo>
                    <a:pt x="1458" y="0"/>
                  </a:moveTo>
                  <a:cubicBezTo>
                    <a:pt x="1384" y="0"/>
                    <a:pt x="1314" y="14"/>
                    <a:pt x="1255" y="42"/>
                  </a:cubicBezTo>
                  <a:cubicBezTo>
                    <a:pt x="1207" y="66"/>
                    <a:pt x="1123" y="149"/>
                    <a:pt x="1068" y="231"/>
                  </a:cubicBezTo>
                  <a:lnTo>
                    <a:pt x="967" y="380"/>
                  </a:lnTo>
                  <a:lnTo>
                    <a:pt x="832" y="308"/>
                  </a:lnTo>
                  <a:cubicBezTo>
                    <a:pt x="747" y="263"/>
                    <a:pt x="535" y="236"/>
                    <a:pt x="354" y="236"/>
                  </a:cubicBezTo>
                  <a:cubicBezTo>
                    <a:pt x="248" y="236"/>
                    <a:pt x="153" y="245"/>
                    <a:pt x="100" y="266"/>
                  </a:cubicBezTo>
                  <a:cubicBezTo>
                    <a:pt x="19" y="297"/>
                    <a:pt x="0" y="508"/>
                    <a:pt x="80" y="518"/>
                  </a:cubicBezTo>
                  <a:cubicBezTo>
                    <a:pt x="108" y="521"/>
                    <a:pt x="244" y="526"/>
                    <a:pt x="375" y="530"/>
                  </a:cubicBezTo>
                  <a:cubicBezTo>
                    <a:pt x="692" y="538"/>
                    <a:pt x="776" y="606"/>
                    <a:pt x="741" y="828"/>
                  </a:cubicBezTo>
                  <a:cubicBezTo>
                    <a:pt x="708" y="1041"/>
                    <a:pt x="639" y="1146"/>
                    <a:pt x="466" y="1253"/>
                  </a:cubicBezTo>
                  <a:cubicBezTo>
                    <a:pt x="364" y="1316"/>
                    <a:pt x="326" y="1367"/>
                    <a:pt x="335" y="1432"/>
                  </a:cubicBezTo>
                  <a:cubicBezTo>
                    <a:pt x="346" y="1505"/>
                    <a:pt x="419" y="1542"/>
                    <a:pt x="510" y="1542"/>
                  </a:cubicBezTo>
                  <a:cubicBezTo>
                    <a:pt x="597" y="1542"/>
                    <a:pt x="700" y="1509"/>
                    <a:pt x="782" y="1442"/>
                  </a:cubicBezTo>
                  <a:lnTo>
                    <a:pt x="910" y="1337"/>
                  </a:lnTo>
                  <a:lnTo>
                    <a:pt x="1070" y="1492"/>
                  </a:lnTo>
                  <a:cubicBezTo>
                    <a:pt x="1211" y="1628"/>
                    <a:pt x="1384" y="1697"/>
                    <a:pt x="1579" y="1697"/>
                  </a:cubicBezTo>
                  <a:cubicBezTo>
                    <a:pt x="1683" y="1697"/>
                    <a:pt x="1793" y="1677"/>
                    <a:pt x="1908" y="1637"/>
                  </a:cubicBezTo>
                  <a:cubicBezTo>
                    <a:pt x="2237" y="1522"/>
                    <a:pt x="2398" y="1400"/>
                    <a:pt x="2369" y="1288"/>
                  </a:cubicBezTo>
                  <a:cubicBezTo>
                    <a:pt x="2350" y="1217"/>
                    <a:pt x="2323" y="1182"/>
                    <a:pt x="2266" y="1182"/>
                  </a:cubicBezTo>
                  <a:cubicBezTo>
                    <a:pt x="2212" y="1182"/>
                    <a:pt x="2131" y="1213"/>
                    <a:pt x="2007" y="1276"/>
                  </a:cubicBezTo>
                  <a:cubicBezTo>
                    <a:pt x="1846" y="1357"/>
                    <a:pt x="1707" y="1395"/>
                    <a:pt x="1563" y="1397"/>
                  </a:cubicBezTo>
                  <a:cubicBezTo>
                    <a:pt x="1558" y="1397"/>
                    <a:pt x="1553" y="1397"/>
                    <a:pt x="1549" y="1397"/>
                  </a:cubicBezTo>
                  <a:cubicBezTo>
                    <a:pt x="1376" y="1397"/>
                    <a:pt x="1336" y="1377"/>
                    <a:pt x="1230" y="1248"/>
                  </a:cubicBezTo>
                  <a:cubicBezTo>
                    <a:pt x="1160" y="1162"/>
                    <a:pt x="1107" y="1047"/>
                    <a:pt x="1107" y="975"/>
                  </a:cubicBezTo>
                  <a:cubicBezTo>
                    <a:pt x="1107" y="663"/>
                    <a:pt x="1361" y="384"/>
                    <a:pt x="1646" y="384"/>
                  </a:cubicBezTo>
                  <a:cubicBezTo>
                    <a:pt x="1913" y="384"/>
                    <a:pt x="1973" y="159"/>
                    <a:pt x="1732" y="58"/>
                  </a:cubicBezTo>
                  <a:cubicBezTo>
                    <a:pt x="1641" y="20"/>
                    <a:pt x="1546" y="0"/>
                    <a:pt x="1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5" name="CustomShape 31"/>
            <p:cNvSpPr/>
            <p:nvPr/>
          </p:nvSpPr>
          <p:spPr>
            <a:xfrm>
              <a:off x="675720" y="4236840"/>
              <a:ext cx="83520" cy="70200"/>
            </a:xfrm>
            <a:custGeom>
              <a:avLst/>
              <a:gdLst/>
              <a:ahLst/>
              <a:rect l="l" t="t" r="r" b="b"/>
              <a:pathLst>
                <a:path w="1359" h="1143">
                  <a:moveTo>
                    <a:pt x="667" y="0"/>
                  </a:moveTo>
                  <a:cubicBezTo>
                    <a:pt x="649" y="0"/>
                    <a:pt x="631" y="5"/>
                    <a:pt x="614" y="15"/>
                  </a:cubicBezTo>
                  <a:cubicBezTo>
                    <a:pt x="587" y="33"/>
                    <a:pt x="558" y="124"/>
                    <a:pt x="551" y="218"/>
                  </a:cubicBezTo>
                  <a:lnTo>
                    <a:pt x="536" y="391"/>
                  </a:lnTo>
                  <a:lnTo>
                    <a:pt x="315" y="418"/>
                  </a:lnTo>
                  <a:cubicBezTo>
                    <a:pt x="55" y="450"/>
                    <a:pt x="0" y="476"/>
                    <a:pt x="14" y="563"/>
                  </a:cubicBezTo>
                  <a:cubicBezTo>
                    <a:pt x="28" y="652"/>
                    <a:pt x="64" y="682"/>
                    <a:pt x="215" y="682"/>
                  </a:cubicBezTo>
                  <a:cubicBezTo>
                    <a:pt x="253" y="682"/>
                    <a:pt x="297" y="680"/>
                    <a:pt x="351" y="677"/>
                  </a:cubicBezTo>
                  <a:lnTo>
                    <a:pt x="614" y="662"/>
                  </a:lnTo>
                  <a:lnTo>
                    <a:pt x="586" y="835"/>
                  </a:lnTo>
                  <a:cubicBezTo>
                    <a:pt x="550" y="1057"/>
                    <a:pt x="584" y="1142"/>
                    <a:pt x="709" y="1142"/>
                  </a:cubicBezTo>
                  <a:cubicBezTo>
                    <a:pt x="828" y="1142"/>
                    <a:pt x="860" y="1069"/>
                    <a:pt x="860" y="793"/>
                  </a:cubicBezTo>
                  <a:cubicBezTo>
                    <a:pt x="860" y="588"/>
                    <a:pt x="864" y="584"/>
                    <a:pt x="1000" y="579"/>
                  </a:cubicBezTo>
                  <a:cubicBezTo>
                    <a:pt x="1234" y="572"/>
                    <a:pt x="1358" y="521"/>
                    <a:pt x="1358" y="432"/>
                  </a:cubicBezTo>
                  <a:cubicBezTo>
                    <a:pt x="1358" y="356"/>
                    <a:pt x="1221" y="302"/>
                    <a:pt x="1056" y="302"/>
                  </a:cubicBezTo>
                  <a:cubicBezTo>
                    <a:pt x="1019" y="302"/>
                    <a:pt x="981" y="304"/>
                    <a:pt x="943" y="310"/>
                  </a:cubicBezTo>
                  <a:cubicBezTo>
                    <a:pt x="917" y="314"/>
                    <a:pt x="896" y="317"/>
                    <a:pt x="880" y="317"/>
                  </a:cubicBezTo>
                  <a:cubicBezTo>
                    <a:pt x="826" y="317"/>
                    <a:pt x="820" y="289"/>
                    <a:pt x="820" y="198"/>
                  </a:cubicBezTo>
                  <a:cubicBezTo>
                    <a:pt x="820" y="88"/>
                    <a:pt x="744" y="0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56" name="Group 32"/>
          <p:cNvGrpSpPr/>
          <p:nvPr/>
        </p:nvGrpSpPr>
        <p:grpSpPr>
          <a:xfrm>
            <a:off x="8212320" y="3804840"/>
            <a:ext cx="688680" cy="804240"/>
            <a:chOff x="8212320" y="3804840"/>
            <a:chExt cx="688680" cy="804240"/>
          </a:xfrm>
        </p:grpSpPr>
        <p:sp>
          <p:nvSpPr>
            <p:cNvPr id="1257" name="CustomShape 33"/>
            <p:cNvSpPr/>
            <p:nvPr/>
          </p:nvSpPr>
          <p:spPr>
            <a:xfrm>
              <a:off x="8212320" y="3804840"/>
              <a:ext cx="688680" cy="804240"/>
            </a:xfrm>
            <a:custGeom>
              <a:avLst/>
              <a:gdLst/>
              <a:ahLst/>
              <a:rect l="l" t="t" r="r" b="b"/>
              <a:pathLst>
                <a:path w="10402" h="12148">
                  <a:moveTo>
                    <a:pt x="6384" y="261"/>
                  </a:moveTo>
                  <a:cubicBezTo>
                    <a:pt x="6425" y="261"/>
                    <a:pt x="6455" y="264"/>
                    <a:pt x="6473" y="271"/>
                  </a:cubicBezTo>
                  <a:cubicBezTo>
                    <a:pt x="6606" y="320"/>
                    <a:pt x="6720" y="527"/>
                    <a:pt x="7107" y="1417"/>
                  </a:cubicBezTo>
                  <a:cubicBezTo>
                    <a:pt x="7285" y="1828"/>
                    <a:pt x="7485" y="2272"/>
                    <a:pt x="7549" y="2399"/>
                  </a:cubicBezTo>
                  <a:cubicBezTo>
                    <a:pt x="7666" y="2636"/>
                    <a:pt x="8490" y="4661"/>
                    <a:pt x="8589" y="4957"/>
                  </a:cubicBezTo>
                  <a:cubicBezTo>
                    <a:pt x="8619" y="5048"/>
                    <a:pt x="8683" y="5251"/>
                    <a:pt x="8734" y="5413"/>
                  </a:cubicBezTo>
                  <a:cubicBezTo>
                    <a:pt x="8884" y="5902"/>
                    <a:pt x="9896" y="8466"/>
                    <a:pt x="10015" y="8662"/>
                  </a:cubicBezTo>
                  <a:cubicBezTo>
                    <a:pt x="10100" y="8800"/>
                    <a:pt x="10127" y="8886"/>
                    <a:pt x="10121" y="9001"/>
                  </a:cubicBezTo>
                  <a:cubicBezTo>
                    <a:pt x="10113" y="9157"/>
                    <a:pt x="10071" y="9207"/>
                    <a:pt x="9753" y="9439"/>
                  </a:cubicBezTo>
                  <a:cubicBezTo>
                    <a:pt x="9476" y="9641"/>
                    <a:pt x="8588" y="10090"/>
                    <a:pt x="7629" y="10512"/>
                  </a:cubicBezTo>
                  <a:cubicBezTo>
                    <a:pt x="5063" y="11640"/>
                    <a:pt x="4472" y="11888"/>
                    <a:pt x="4195" y="11888"/>
                  </a:cubicBezTo>
                  <a:cubicBezTo>
                    <a:pt x="4144" y="11888"/>
                    <a:pt x="4104" y="11880"/>
                    <a:pt x="4064" y="11867"/>
                  </a:cubicBezTo>
                  <a:cubicBezTo>
                    <a:pt x="3808" y="11785"/>
                    <a:pt x="3702" y="11604"/>
                    <a:pt x="3276" y="10522"/>
                  </a:cubicBezTo>
                  <a:cubicBezTo>
                    <a:pt x="3065" y="9986"/>
                    <a:pt x="2307" y="8091"/>
                    <a:pt x="1590" y="6307"/>
                  </a:cubicBezTo>
                  <a:cubicBezTo>
                    <a:pt x="280" y="3046"/>
                    <a:pt x="177" y="2757"/>
                    <a:pt x="272" y="2619"/>
                  </a:cubicBezTo>
                  <a:cubicBezTo>
                    <a:pt x="359" y="2492"/>
                    <a:pt x="695" y="2272"/>
                    <a:pt x="1091" y="2081"/>
                  </a:cubicBezTo>
                  <a:cubicBezTo>
                    <a:pt x="1751" y="1762"/>
                    <a:pt x="2531" y="1401"/>
                    <a:pt x="2559" y="1401"/>
                  </a:cubicBezTo>
                  <a:cubicBezTo>
                    <a:pt x="2573" y="1401"/>
                    <a:pt x="3008" y="1236"/>
                    <a:pt x="3528" y="1031"/>
                  </a:cubicBezTo>
                  <a:cubicBezTo>
                    <a:pt x="4048" y="825"/>
                    <a:pt x="4687" y="599"/>
                    <a:pt x="4953" y="525"/>
                  </a:cubicBezTo>
                  <a:cubicBezTo>
                    <a:pt x="5477" y="379"/>
                    <a:pt x="6131" y="261"/>
                    <a:pt x="6384" y="261"/>
                  </a:cubicBezTo>
                  <a:close/>
                  <a:moveTo>
                    <a:pt x="6416" y="1"/>
                  </a:moveTo>
                  <a:cubicBezTo>
                    <a:pt x="6414" y="1"/>
                    <a:pt x="6413" y="1"/>
                    <a:pt x="6411" y="1"/>
                  </a:cubicBezTo>
                  <a:cubicBezTo>
                    <a:pt x="5982" y="3"/>
                    <a:pt x="4579" y="337"/>
                    <a:pt x="4490" y="458"/>
                  </a:cubicBezTo>
                  <a:cubicBezTo>
                    <a:pt x="4475" y="480"/>
                    <a:pt x="4433" y="493"/>
                    <a:pt x="4387" y="493"/>
                  </a:cubicBezTo>
                  <a:cubicBezTo>
                    <a:pt x="4376" y="493"/>
                    <a:pt x="4366" y="492"/>
                    <a:pt x="4356" y="491"/>
                  </a:cubicBezTo>
                  <a:cubicBezTo>
                    <a:pt x="4353" y="491"/>
                    <a:pt x="4350" y="491"/>
                    <a:pt x="4347" y="491"/>
                  </a:cubicBezTo>
                  <a:cubicBezTo>
                    <a:pt x="4257" y="491"/>
                    <a:pt x="3853" y="635"/>
                    <a:pt x="3048" y="953"/>
                  </a:cubicBezTo>
                  <a:cubicBezTo>
                    <a:pt x="2384" y="1214"/>
                    <a:pt x="1838" y="1439"/>
                    <a:pt x="1832" y="1453"/>
                  </a:cubicBezTo>
                  <a:cubicBezTo>
                    <a:pt x="1826" y="1465"/>
                    <a:pt x="1567" y="1594"/>
                    <a:pt x="1254" y="1739"/>
                  </a:cubicBezTo>
                  <a:cubicBezTo>
                    <a:pt x="626" y="2028"/>
                    <a:pt x="291" y="2217"/>
                    <a:pt x="255" y="2303"/>
                  </a:cubicBezTo>
                  <a:cubicBezTo>
                    <a:pt x="242" y="2334"/>
                    <a:pt x="199" y="2374"/>
                    <a:pt x="165" y="2388"/>
                  </a:cubicBezTo>
                  <a:cubicBezTo>
                    <a:pt x="83" y="2421"/>
                    <a:pt x="4" y="2622"/>
                    <a:pt x="1" y="2805"/>
                  </a:cubicBezTo>
                  <a:cubicBezTo>
                    <a:pt x="0" y="2942"/>
                    <a:pt x="726" y="4794"/>
                    <a:pt x="2937" y="10300"/>
                  </a:cubicBezTo>
                  <a:cubicBezTo>
                    <a:pt x="3507" y="11719"/>
                    <a:pt x="3529" y="11765"/>
                    <a:pt x="3684" y="11905"/>
                  </a:cubicBezTo>
                  <a:cubicBezTo>
                    <a:pt x="3772" y="11984"/>
                    <a:pt x="3901" y="12070"/>
                    <a:pt x="3971" y="12097"/>
                  </a:cubicBezTo>
                  <a:cubicBezTo>
                    <a:pt x="4048" y="12127"/>
                    <a:pt x="4107" y="12147"/>
                    <a:pt x="4186" y="12147"/>
                  </a:cubicBezTo>
                  <a:cubicBezTo>
                    <a:pt x="4385" y="12147"/>
                    <a:pt x="4704" y="12020"/>
                    <a:pt x="5713" y="11604"/>
                  </a:cubicBezTo>
                  <a:cubicBezTo>
                    <a:pt x="6446" y="11302"/>
                    <a:pt x="7189" y="10986"/>
                    <a:pt x="7362" y="10903"/>
                  </a:cubicBezTo>
                  <a:cubicBezTo>
                    <a:pt x="7535" y="10819"/>
                    <a:pt x="7909" y="10645"/>
                    <a:pt x="8190" y="10518"/>
                  </a:cubicBezTo>
                  <a:cubicBezTo>
                    <a:pt x="9831" y="9775"/>
                    <a:pt x="10323" y="9448"/>
                    <a:pt x="10379" y="9064"/>
                  </a:cubicBezTo>
                  <a:cubicBezTo>
                    <a:pt x="10401" y="8909"/>
                    <a:pt x="10321" y="8616"/>
                    <a:pt x="10240" y="8558"/>
                  </a:cubicBezTo>
                  <a:cubicBezTo>
                    <a:pt x="10147" y="8489"/>
                    <a:pt x="9122" y="5850"/>
                    <a:pt x="8792" y="4826"/>
                  </a:cubicBezTo>
                  <a:cubicBezTo>
                    <a:pt x="8588" y="4195"/>
                    <a:pt x="8205" y="3245"/>
                    <a:pt x="8053" y="2997"/>
                  </a:cubicBezTo>
                  <a:cubicBezTo>
                    <a:pt x="7994" y="2901"/>
                    <a:pt x="7956" y="2801"/>
                    <a:pt x="7968" y="2772"/>
                  </a:cubicBezTo>
                  <a:cubicBezTo>
                    <a:pt x="7980" y="2742"/>
                    <a:pt x="7871" y="2479"/>
                    <a:pt x="7698" y="2123"/>
                  </a:cubicBezTo>
                  <a:cubicBezTo>
                    <a:pt x="7538" y="1794"/>
                    <a:pt x="7293" y="1257"/>
                    <a:pt x="7156" y="927"/>
                  </a:cubicBezTo>
                  <a:cubicBezTo>
                    <a:pt x="6847" y="192"/>
                    <a:pt x="6695" y="1"/>
                    <a:pt x="6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8" name="CustomShape 34"/>
            <p:cNvSpPr/>
            <p:nvPr/>
          </p:nvSpPr>
          <p:spPr>
            <a:xfrm>
              <a:off x="8279280" y="3922920"/>
              <a:ext cx="140400" cy="63000"/>
            </a:xfrm>
            <a:custGeom>
              <a:avLst/>
              <a:gdLst/>
              <a:ahLst/>
              <a:rect l="l" t="t" r="r" b="b"/>
              <a:pathLst>
                <a:path w="2125" h="955">
                  <a:moveTo>
                    <a:pt x="1887" y="0"/>
                  </a:moveTo>
                  <a:cubicBezTo>
                    <a:pt x="1810" y="0"/>
                    <a:pt x="1611" y="90"/>
                    <a:pt x="687" y="505"/>
                  </a:cubicBezTo>
                  <a:cubicBezTo>
                    <a:pt x="105" y="765"/>
                    <a:pt x="1" y="842"/>
                    <a:pt x="94" y="943"/>
                  </a:cubicBezTo>
                  <a:cubicBezTo>
                    <a:pt x="101" y="950"/>
                    <a:pt x="112" y="955"/>
                    <a:pt x="131" y="955"/>
                  </a:cubicBezTo>
                  <a:cubicBezTo>
                    <a:pt x="207" y="955"/>
                    <a:pt x="407" y="877"/>
                    <a:pt x="944" y="647"/>
                  </a:cubicBezTo>
                  <a:cubicBezTo>
                    <a:pt x="2006" y="193"/>
                    <a:pt x="2125" y="118"/>
                    <a:pt x="1939" y="17"/>
                  </a:cubicBezTo>
                  <a:cubicBezTo>
                    <a:pt x="1922" y="8"/>
                    <a:pt x="1910" y="0"/>
                    <a:pt x="1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9" name="CustomShape 35"/>
            <p:cNvSpPr/>
            <p:nvPr/>
          </p:nvSpPr>
          <p:spPr>
            <a:xfrm>
              <a:off x="8506080" y="3875040"/>
              <a:ext cx="37440" cy="20160"/>
            </a:xfrm>
            <a:custGeom>
              <a:avLst/>
              <a:gdLst/>
              <a:ahLst/>
              <a:rect l="l" t="t" r="r" b="b"/>
              <a:pathLst>
                <a:path w="573" h="310">
                  <a:moveTo>
                    <a:pt x="347" y="0"/>
                  </a:moveTo>
                  <a:cubicBezTo>
                    <a:pt x="287" y="0"/>
                    <a:pt x="212" y="35"/>
                    <a:pt x="95" y="111"/>
                  </a:cubicBezTo>
                  <a:cubicBezTo>
                    <a:pt x="0" y="173"/>
                    <a:pt x="34" y="310"/>
                    <a:pt x="141" y="310"/>
                  </a:cubicBezTo>
                  <a:cubicBezTo>
                    <a:pt x="142" y="310"/>
                    <a:pt x="143" y="310"/>
                    <a:pt x="144" y="310"/>
                  </a:cubicBezTo>
                  <a:cubicBezTo>
                    <a:pt x="381" y="305"/>
                    <a:pt x="572" y="102"/>
                    <a:pt x="417" y="18"/>
                  </a:cubicBezTo>
                  <a:cubicBezTo>
                    <a:pt x="395" y="7"/>
                    <a:pt x="373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0" name="CustomShape 36"/>
            <p:cNvSpPr/>
            <p:nvPr/>
          </p:nvSpPr>
          <p:spPr>
            <a:xfrm>
              <a:off x="8556840" y="3857400"/>
              <a:ext cx="39600" cy="18360"/>
            </a:xfrm>
            <a:custGeom>
              <a:avLst/>
              <a:gdLst/>
              <a:ahLst/>
              <a:rect l="l" t="t" r="r" b="b"/>
              <a:pathLst>
                <a:path w="602" h="282">
                  <a:moveTo>
                    <a:pt x="407" y="0"/>
                  </a:moveTo>
                  <a:cubicBezTo>
                    <a:pt x="358" y="0"/>
                    <a:pt x="293" y="14"/>
                    <a:pt x="210" y="42"/>
                  </a:cubicBezTo>
                  <a:cubicBezTo>
                    <a:pt x="10" y="108"/>
                    <a:pt x="1" y="118"/>
                    <a:pt x="38" y="208"/>
                  </a:cubicBezTo>
                  <a:cubicBezTo>
                    <a:pt x="59" y="259"/>
                    <a:pt x="75" y="281"/>
                    <a:pt x="121" y="281"/>
                  </a:cubicBezTo>
                  <a:cubicBezTo>
                    <a:pt x="156" y="281"/>
                    <a:pt x="209" y="268"/>
                    <a:pt x="295" y="243"/>
                  </a:cubicBezTo>
                  <a:cubicBezTo>
                    <a:pt x="538" y="172"/>
                    <a:pt x="601" y="102"/>
                    <a:pt x="492" y="23"/>
                  </a:cubicBezTo>
                  <a:cubicBezTo>
                    <a:pt x="471" y="8"/>
                    <a:pt x="443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1" name="CustomShape 37"/>
            <p:cNvSpPr/>
            <p:nvPr/>
          </p:nvSpPr>
          <p:spPr>
            <a:xfrm>
              <a:off x="8284320" y="3878640"/>
              <a:ext cx="456120" cy="374040"/>
            </a:xfrm>
            <a:custGeom>
              <a:avLst/>
              <a:gdLst/>
              <a:ahLst/>
              <a:rect l="l" t="t" r="r" b="b"/>
              <a:pathLst>
                <a:path w="6889" h="5652">
                  <a:moveTo>
                    <a:pt x="5186" y="0"/>
                  </a:moveTo>
                  <a:cubicBezTo>
                    <a:pt x="5177" y="0"/>
                    <a:pt x="5168" y="1"/>
                    <a:pt x="5160" y="3"/>
                  </a:cubicBezTo>
                  <a:cubicBezTo>
                    <a:pt x="5031" y="26"/>
                    <a:pt x="3398" y="648"/>
                    <a:pt x="3385" y="678"/>
                  </a:cubicBezTo>
                  <a:cubicBezTo>
                    <a:pt x="3380" y="690"/>
                    <a:pt x="2681" y="993"/>
                    <a:pt x="1830" y="1353"/>
                  </a:cubicBezTo>
                  <a:cubicBezTo>
                    <a:pt x="978" y="1714"/>
                    <a:pt x="227" y="2040"/>
                    <a:pt x="158" y="2081"/>
                  </a:cubicBezTo>
                  <a:cubicBezTo>
                    <a:pt x="1" y="2173"/>
                    <a:pt x="1" y="2238"/>
                    <a:pt x="160" y="2842"/>
                  </a:cubicBezTo>
                  <a:cubicBezTo>
                    <a:pt x="384" y="3698"/>
                    <a:pt x="1103" y="5330"/>
                    <a:pt x="1252" y="5330"/>
                  </a:cubicBezTo>
                  <a:cubicBezTo>
                    <a:pt x="1254" y="5330"/>
                    <a:pt x="1256" y="5329"/>
                    <a:pt x="1258" y="5328"/>
                  </a:cubicBezTo>
                  <a:cubicBezTo>
                    <a:pt x="1381" y="5278"/>
                    <a:pt x="1362" y="5149"/>
                    <a:pt x="1173" y="4769"/>
                  </a:cubicBezTo>
                  <a:cubicBezTo>
                    <a:pt x="882" y="4182"/>
                    <a:pt x="574" y="3403"/>
                    <a:pt x="409" y="2835"/>
                  </a:cubicBezTo>
                  <a:cubicBezTo>
                    <a:pt x="326" y="2550"/>
                    <a:pt x="264" y="2297"/>
                    <a:pt x="272" y="2274"/>
                  </a:cubicBezTo>
                  <a:cubicBezTo>
                    <a:pt x="280" y="2252"/>
                    <a:pt x="771" y="2034"/>
                    <a:pt x="1361" y="1792"/>
                  </a:cubicBezTo>
                  <a:cubicBezTo>
                    <a:pt x="2151" y="1469"/>
                    <a:pt x="2447" y="1332"/>
                    <a:pt x="2485" y="1274"/>
                  </a:cubicBezTo>
                  <a:cubicBezTo>
                    <a:pt x="2512" y="1231"/>
                    <a:pt x="2518" y="1189"/>
                    <a:pt x="2497" y="1180"/>
                  </a:cubicBezTo>
                  <a:cubicBezTo>
                    <a:pt x="2475" y="1171"/>
                    <a:pt x="2473" y="1160"/>
                    <a:pt x="2491" y="1152"/>
                  </a:cubicBezTo>
                  <a:cubicBezTo>
                    <a:pt x="2494" y="1151"/>
                    <a:pt x="2499" y="1150"/>
                    <a:pt x="2505" y="1150"/>
                  </a:cubicBezTo>
                  <a:cubicBezTo>
                    <a:pt x="2528" y="1150"/>
                    <a:pt x="2567" y="1159"/>
                    <a:pt x="2601" y="1174"/>
                  </a:cubicBezTo>
                  <a:cubicBezTo>
                    <a:pt x="2610" y="1177"/>
                    <a:pt x="2621" y="1179"/>
                    <a:pt x="2635" y="1179"/>
                  </a:cubicBezTo>
                  <a:cubicBezTo>
                    <a:pt x="2730" y="1179"/>
                    <a:pt x="2968" y="1093"/>
                    <a:pt x="3652" y="818"/>
                  </a:cubicBezTo>
                  <a:cubicBezTo>
                    <a:pt x="4186" y="604"/>
                    <a:pt x="4745" y="394"/>
                    <a:pt x="4896" y="352"/>
                  </a:cubicBezTo>
                  <a:lnTo>
                    <a:pt x="5168" y="274"/>
                  </a:lnTo>
                  <a:lnTo>
                    <a:pt x="5309" y="546"/>
                  </a:lnTo>
                  <a:cubicBezTo>
                    <a:pt x="5609" y="1126"/>
                    <a:pt x="6069" y="2189"/>
                    <a:pt x="6323" y="2897"/>
                  </a:cubicBezTo>
                  <a:cubicBezTo>
                    <a:pt x="6578" y="3604"/>
                    <a:pt x="6587" y="3643"/>
                    <a:pt x="6518" y="3703"/>
                  </a:cubicBezTo>
                  <a:cubicBezTo>
                    <a:pt x="6422" y="3789"/>
                    <a:pt x="5062" y="4255"/>
                    <a:pt x="2143" y="5202"/>
                  </a:cubicBezTo>
                  <a:cubicBezTo>
                    <a:pt x="1853" y="5297"/>
                    <a:pt x="1602" y="5390"/>
                    <a:pt x="1588" y="5411"/>
                  </a:cubicBezTo>
                  <a:cubicBezTo>
                    <a:pt x="1582" y="5419"/>
                    <a:pt x="1576" y="5423"/>
                    <a:pt x="1568" y="5423"/>
                  </a:cubicBezTo>
                  <a:cubicBezTo>
                    <a:pt x="1545" y="5423"/>
                    <a:pt x="1507" y="5383"/>
                    <a:pt x="1420" y="5276"/>
                  </a:cubicBezTo>
                  <a:cubicBezTo>
                    <a:pt x="1410" y="5264"/>
                    <a:pt x="1400" y="5257"/>
                    <a:pt x="1390" y="5257"/>
                  </a:cubicBezTo>
                  <a:cubicBezTo>
                    <a:pt x="1370" y="5257"/>
                    <a:pt x="1345" y="5282"/>
                    <a:pt x="1306" y="5338"/>
                  </a:cubicBezTo>
                  <a:cubicBezTo>
                    <a:pt x="1218" y="5467"/>
                    <a:pt x="1236" y="5524"/>
                    <a:pt x="1395" y="5615"/>
                  </a:cubicBezTo>
                  <a:cubicBezTo>
                    <a:pt x="1435" y="5638"/>
                    <a:pt x="1465" y="5651"/>
                    <a:pt x="1511" y="5651"/>
                  </a:cubicBezTo>
                  <a:cubicBezTo>
                    <a:pt x="1593" y="5651"/>
                    <a:pt x="1725" y="5607"/>
                    <a:pt x="2054" y="5493"/>
                  </a:cubicBezTo>
                  <a:cubicBezTo>
                    <a:pt x="2353" y="5388"/>
                    <a:pt x="2774" y="5252"/>
                    <a:pt x="2993" y="5188"/>
                  </a:cubicBezTo>
                  <a:cubicBezTo>
                    <a:pt x="3501" y="5040"/>
                    <a:pt x="6158" y="4134"/>
                    <a:pt x="6534" y="3981"/>
                  </a:cubicBezTo>
                  <a:cubicBezTo>
                    <a:pt x="6736" y="3900"/>
                    <a:pt x="6827" y="3843"/>
                    <a:pt x="6845" y="3789"/>
                  </a:cubicBezTo>
                  <a:cubicBezTo>
                    <a:pt x="6888" y="3656"/>
                    <a:pt x="6454" y="2471"/>
                    <a:pt x="5943" y="1325"/>
                  </a:cubicBezTo>
                  <a:cubicBezTo>
                    <a:pt x="5455" y="232"/>
                    <a:pt x="5326" y="0"/>
                    <a:pt x="5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2" name="CustomShape 38"/>
            <p:cNvSpPr/>
            <p:nvPr/>
          </p:nvSpPr>
          <p:spPr>
            <a:xfrm>
              <a:off x="8444880" y="3976200"/>
              <a:ext cx="113040" cy="198000"/>
            </a:xfrm>
            <a:custGeom>
              <a:avLst/>
              <a:gdLst/>
              <a:ahLst/>
              <a:rect l="l" t="t" r="r" b="b"/>
              <a:pathLst>
                <a:path w="1713" h="2993">
                  <a:moveTo>
                    <a:pt x="624" y="0"/>
                  </a:moveTo>
                  <a:cubicBezTo>
                    <a:pt x="489" y="0"/>
                    <a:pt x="416" y="48"/>
                    <a:pt x="278" y="203"/>
                  </a:cubicBezTo>
                  <a:cubicBezTo>
                    <a:pt x="138" y="360"/>
                    <a:pt x="1" y="700"/>
                    <a:pt x="39" y="794"/>
                  </a:cubicBezTo>
                  <a:cubicBezTo>
                    <a:pt x="55" y="833"/>
                    <a:pt x="78" y="852"/>
                    <a:pt x="105" y="852"/>
                  </a:cubicBezTo>
                  <a:cubicBezTo>
                    <a:pt x="163" y="852"/>
                    <a:pt x="240" y="764"/>
                    <a:pt x="302" y="612"/>
                  </a:cubicBezTo>
                  <a:cubicBezTo>
                    <a:pt x="395" y="382"/>
                    <a:pt x="521" y="251"/>
                    <a:pt x="621" y="251"/>
                  </a:cubicBezTo>
                  <a:cubicBezTo>
                    <a:pt x="673" y="251"/>
                    <a:pt x="719" y="287"/>
                    <a:pt x="749" y="363"/>
                  </a:cubicBezTo>
                  <a:cubicBezTo>
                    <a:pt x="828" y="561"/>
                    <a:pt x="808" y="1249"/>
                    <a:pt x="712" y="1652"/>
                  </a:cubicBezTo>
                  <a:cubicBezTo>
                    <a:pt x="692" y="1735"/>
                    <a:pt x="670" y="1947"/>
                    <a:pt x="665" y="2123"/>
                  </a:cubicBezTo>
                  <a:cubicBezTo>
                    <a:pt x="660" y="2298"/>
                    <a:pt x="645" y="2555"/>
                    <a:pt x="633" y="2694"/>
                  </a:cubicBezTo>
                  <a:cubicBezTo>
                    <a:pt x="614" y="2920"/>
                    <a:pt x="621" y="2951"/>
                    <a:pt x="695" y="2983"/>
                  </a:cubicBezTo>
                  <a:cubicBezTo>
                    <a:pt x="710" y="2989"/>
                    <a:pt x="726" y="2993"/>
                    <a:pt x="745" y="2993"/>
                  </a:cubicBezTo>
                  <a:cubicBezTo>
                    <a:pt x="809" y="2993"/>
                    <a:pt x="908" y="2949"/>
                    <a:pt x="1144" y="2827"/>
                  </a:cubicBezTo>
                  <a:cubicBezTo>
                    <a:pt x="1346" y="2722"/>
                    <a:pt x="1551" y="2618"/>
                    <a:pt x="1601" y="2597"/>
                  </a:cubicBezTo>
                  <a:cubicBezTo>
                    <a:pt x="1710" y="2550"/>
                    <a:pt x="1713" y="2424"/>
                    <a:pt x="1605" y="2379"/>
                  </a:cubicBezTo>
                  <a:cubicBezTo>
                    <a:pt x="1590" y="2373"/>
                    <a:pt x="1574" y="2369"/>
                    <a:pt x="1556" y="2369"/>
                  </a:cubicBezTo>
                  <a:cubicBezTo>
                    <a:pt x="1497" y="2369"/>
                    <a:pt x="1411" y="2407"/>
                    <a:pt x="1222" y="2509"/>
                  </a:cubicBezTo>
                  <a:cubicBezTo>
                    <a:pt x="1059" y="2597"/>
                    <a:pt x="916" y="2666"/>
                    <a:pt x="898" y="2666"/>
                  </a:cubicBezTo>
                  <a:cubicBezTo>
                    <a:pt x="898" y="2666"/>
                    <a:pt x="897" y="2665"/>
                    <a:pt x="897" y="2665"/>
                  </a:cubicBezTo>
                  <a:cubicBezTo>
                    <a:pt x="885" y="2661"/>
                    <a:pt x="886" y="2501"/>
                    <a:pt x="899" y="2310"/>
                  </a:cubicBezTo>
                  <a:cubicBezTo>
                    <a:pt x="911" y="2118"/>
                    <a:pt x="921" y="1930"/>
                    <a:pt x="922" y="1892"/>
                  </a:cubicBezTo>
                  <a:cubicBezTo>
                    <a:pt x="922" y="1853"/>
                    <a:pt x="935" y="1756"/>
                    <a:pt x="952" y="1670"/>
                  </a:cubicBezTo>
                  <a:cubicBezTo>
                    <a:pt x="1031" y="1251"/>
                    <a:pt x="1067" y="662"/>
                    <a:pt x="1025" y="447"/>
                  </a:cubicBezTo>
                  <a:cubicBezTo>
                    <a:pt x="965" y="139"/>
                    <a:pt x="880" y="21"/>
                    <a:pt x="699" y="4"/>
                  </a:cubicBezTo>
                  <a:cubicBezTo>
                    <a:pt x="672" y="2"/>
                    <a:pt x="647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3" name="CustomShape 39"/>
            <p:cNvSpPr/>
            <p:nvPr/>
          </p:nvSpPr>
          <p:spPr>
            <a:xfrm>
              <a:off x="8363160" y="4025880"/>
              <a:ext cx="82440" cy="163080"/>
            </a:xfrm>
            <a:custGeom>
              <a:avLst/>
              <a:gdLst/>
              <a:ahLst/>
              <a:rect l="l" t="t" r="r" b="b"/>
              <a:pathLst>
                <a:path w="1250" h="2466">
                  <a:moveTo>
                    <a:pt x="290" y="1"/>
                  </a:moveTo>
                  <a:cubicBezTo>
                    <a:pt x="272" y="1"/>
                    <a:pt x="254" y="4"/>
                    <a:pt x="236" y="12"/>
                  </a:cubicBezTo>
                  <a:cubicBezTo>
                    <a:pt x="188" y="32"/>
                    <a:pt x="149" y="127"/>
                    <a:pt x="129" y="278"/>
                  </a:cubicBezTo>
                  <a:cubicBezTo>
                    <a:pt x="111" y="409"/>
                    <a:pt x="77" y="606"/>
                    <a:pt x="51" y="725"/>
                  </a:cubicBezTo>
                  <a:cubicBezTo>
                    <a:pt x="0" y="957"/>
                    <a:pt x="31" y="1092"/>
                    <a:pt x="135" y="1092"/>
                  </a:cubicBezTo>
                  <a:cubicBezTo>
                    <a:pt x="136" y="1092"/>
                    <a:pt x="137" y="1092"/>
                    <a:pt x="137" y="1092"/>
                  </a:cubicBezTo>
                  <a:cubicBezTo>
                    <a:pt x="181" y="1091"/>
                    <a:pt x="223" y="996"/>
                    <a:pt x="261" y="811"/>
                  </a:cubicBezTo>
                  <a:cubicBezTo>
                    <a:pt x="293" y="659"/>
                    <a:pt x="324" y="540"/>
                    <a:pt x="333" y="540"/>
                  </a:cubicBezTo>
                  <a:cubicBezTo>
                    <a:pt x="333" y="540"/>
                    <a:pt x="333" y="540"/>
                    <a:pt x="333" y="540"/>
                  </a:cubicBezTo>
                  <a:cubicBezTo>
                    <a:pt x="340" y="545"/>
                    <a:pt x="499" y="966"/>
                    <a:pt x="685" y="1480"/>
                  </a:cubicBezTo>
                  <a:cubicBezTo>
                    <a:pt x="979" y="2291"/>
                    <a:pt x="1034" y="2415"/>
                    <a:pt x="1108" y="2447"/>
                  </a:cubicBezTo>
                  <a:cubicBezTo>
                    <a:pt x="1136" y="2459"/>
                    <a:pt x="1156" y="2466"/>
                    <a:pt x="1171" y="2466"/>
                  </a:cubicBezTo>
                  <a:cubicBezTo>
                    <a:pt x="1196" y="2466"/>
                    <a:pt x="1209" y="2447"/>
                    <a:pt x="1226" y="2403"/>
                  </a:cubicBezTo>
                  <a:cubicBezTo>
                    <a:pt x="1250" y="2341"/>
                    <a:pt x="1186" y="2130"/>
                    <a:pt x="964" y="1533"/>
                  </a:cubicBezTo>
                  <a:cubicBezTo>
                    <a:pt x="803" y="1101"/>
                    <a:pt x="627" y="602"/>
                    <a:pt x="572" y="430"/>
                  </a:cubicBezTo>
                  <a:cubicBezTo>
                    <a:pt x="480" y="133"/>
                    <a:pt x="394" y="1"/>
                    <a:pt x="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4" name="CustomShape 40"/>
            <p:cNvSpPr/>
            <p:nvPr/>
          </p:nvSpPr>
          <p:spPr>
            <a:xfrm>
              <a:off x="8551800" y="3939120"/>
              <a:ext cx="117000" cy="179640"/>
            </a:xfrm>
            <a:custGeom>
              <a:avLst/>
              <a:gdLst/>
              <a:ahLst/>
              <a:rect l="l" t="t" r="r" b="b"/>
              <a:pathLst>
                <a:path w="1774" h="2716">
                  <a:moveTo>
                    <a:pt x="882" y="0"/>
                  </a:moveTo>
                  <a:cubicBezTo>
                    <a:pt x="879" y="0"/>
                    <a:pt x="876" y="0"/>
                    <a:pt x="873" y="0"/>
                  </a:cubicBezTo>
                  <a:cubicBezTo>
                    <a:pt x="692" y="4"/>
                    <a:pt x="1" y="312"/>
                    <a:pt x="2" y="387"/>
                  </a:cubicBezTo>
                  <a:cubicBezTo>
                    <a:pt x="3" y="420"/>
                    <a:pt x="38" y="467"/>
                    <a:pt x="80" y="489"/>
                  </a:cubicBezTo>
                  <a:cubicBezTo>
                    <a:pt x="98" y="500"/>
                    <a:pt x="117" y="505"/>
                    <a:pt x="139" y="505"/>
                  </a:cubicBezTo>
                  <a:cubicBezTo>
                    <a:pt x="193" y="505"/>
                    <a:pt x="269" y="473"/>
                    <a:pt x="418" y="394"/>
                  </a:cubicBezTo>
                  <a:cubicBezTo>
                    <a:pt x="542" y="330"/>
                    <a:pt x="648" y="287"/>
                    <a:pt x="683" y="287"/>
                  </a:cubicBezTo>
                  <a:cubicBezTo>
                    <a:pt x="689" y="287"/>
                    <a:pt x="693" y="289"/>
                    <a:pt x="694" y="292"/>
                  </a:cubicBezTo>
                  <a:cubicBezTo>
                    <a:pt x="702" y="311"/>
                    <a:pt x="637" y="492"/>
                    <a:pt x="551" y="695"/>
                  </a:cubicBezTo>
                  <a:cubicBezTo>
                    <a:pt x="402" y="1044"/>
                    <a:pt x="385" y="1177"/>
                    <a:pt x="528" y="1177"/>
                  </a:cubicBezTo>
                  <a:cubicBezTo>
                    <a:pt x="571" y="1177"/>
                    <a:pt x="627" y="1165"/>
                    <a:pt x="698" y="1144"/>
                  </a:cubicBezTo>
                  <a:cubicBezTo>
                    <a:pt x="777" y="1121"/>
                    <a:pt x="844" y="1109"/>
                    <a:pt x="902" y="1109"/>
                  </a:cubicBezTo>
                  <a:cubicBezTo>
                    <a:pt x="954" y="1109"/>
                    <a:pt x="998" y="1118"/>
                    <a:pt x="1038" y="1137"/>
                  </a:cubicBezTo>
                  <a:cubicBezTo>
                    <a:pt x="1202" y="1212"/>
                    <a:pt x="1392" y="1437"/>
                    <a:pt x="1479" y="1658"/>
                  </a:cubicBezTo>
                  <a:cubicBezTo>
                    <a:pt x="1546" y="1823"/>
                    <a:pt x="1542" y="1874"/>
                    <a:pt x="1461" y="2080"/>
                  </a:cubicBezTo>
                  <a:cubicBezTo>
                    <a:pt x="1411" y="2207"/>
                    <a:pt x="1347" y="2326"/>
                    <a:pt x="1322" y="2339"/>
                  </a:cubicBezTo>
                  <a:cubicBezTo>
                    <a:pt x="1297" y="2351"/>
                    <a:pt x="1221" y="2389"/>
                    <a:pt x="1150" y="2424"/>
                  </a:cubicBezTo>
                  <a:cubicBezTo>
                    <a:pt x="1104" y="2447"/>
                    <a:pt x="1059" y="2458"/>
                    <a:pt x="1008" y="2458"/>
                  </a:cubicBezTo>
                  <a:cubicBezTo>
                    <a:pt x="959" y="2458"/>
                    <a:pt x="904" y="2448"/>
                    <a:pt x="836" y="2426"/>
                  </a:cubicBezTo>
                  <a:cubicBezTo>
                    <a:pt x="780" y="2408"/>
                    <a:pt x="731" y="2400"/>
                    <a:pt x="690" y="2400"/>
                  </a:cubicBezTo>
                  <a:cubicBezTo>
                    <a:pt x="539" y="2400"/>
                    <a:pt x="511" y="2513"/>
                    <a:pt x="672" y="2647"/>
                  </a:cubicBezTo>
                  <a:cubicBezTo>
                    <a:pt x="728" y="2694"/>
                    <a:pt x="817" y="2716"/>
                    <a:pt x="919" y="2716"/>
                  </a:cubicBezTo>
                  <a:cubicBezTo>
                    <a:pt x="1115" y="2716"/>
                    <a:pt x="1356" y="2636"/>
                    <a:pt x="1497" y="2503"/>
                  </a:cubicBezTo>
                  <a:cubicBezTo>
                    <a:pt x="1615" y="2393"/>
                    <a:pt x="1767" y="2021"/>
                    <a:pt x="1769" y="1839"/>
                  </a:cubicBezTo>
                  <a:cubicBezTo>
                    <a:pt x="1773" y="1415"/>
                    <a:pt x="1302" y="867"/>
                    <a:pt x="929" y="863"/>
                  </a:cubicBezTo>
                  <a:cubicBezTo>
                    <a:pt x="849" y="862"/>
                    <a:pt x="783" y="850"/>
                    <a:pt x="777" y="837"/>
                  </a:cubicBezTo>
                  <a:cubicBezTo>
                    <a:pt x="771" y="823"/>
                    <a:pt x="830" y="662"/>
                    <a:pt x="908" y="476"/>
                  </a:cubicBezTo>
                  <a:cubicBezTo>
                    <a:pt x="1060" y="114"/>
                    <a:pt x="1054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5" name="CustomShape 41"/>
            <p:cNvSpPr/>
            <p:nvPr/>
          </p:nvSpPr>
          <p:spPr>
            <a:xfrm>
              <a:off x="8513640" y="4241520"/>
              <a:ext cx="74520" cy="72000"/>
            </a:xfrm>
            <a:custGeom>
              <a:avLst/>
              <a:gdLst/>
              <a:ahLst/>
              <a:rect l="l" t="t" r="r" b="b"/>
              <a:pathLst>
                <a:path w="1133" h="1090">
                  <a:moveTo>
                    <a:pt x="553" y="248"/>
                  </a:moveTo>
                  <a:cubicBezTo>
                    <a:pt x="592" y="248"/>
                    <a:pt x="634" y="257"/>
                    <a:pt x="680" y="276"/>
                  </a:cubicBezTo>
                  <a:cubicBezTo>
                    <a:pt x="853" y="343"/>
                    <a:pt x="913" y="512"/>
                    <a:pt x="822" y="670"/>
                  </a:cubicBezTo>
                  <a:cubicBezTo>
                    <a:pt x="756" y="786"/>
                    <a:pt x="665" y="847"/>
                    <a:pt x="564" y="847"/>
                  </a:cubicBezTo>
                  <a:cubicBezTo>
                    <a:pt x="527" y="847"/>
                    <a:pt x="489" y="839"/>
                    <a:pt x="450" y="823"/>
                  </a:cubicBezTo>
                  <a:cubicBezTo>
                    <a:pt x="288" y="754"/>
                    <a:pt x="229" y="570"/>
                    <a:pt x="316" y="415"/>
                  </a:cubicBezTo>
                  <a:cubicBezTo>
                    <a:pt x="381" y="303"/>
                    <a:pt x="457" y="248"/>
                    <a:pt x="553" y="248"/>
                  </a:cubicBezTo>
                  <a:close/>
                  <a:moveTo>
                    <a:pt x="547" y="1"/>
                  </a:moveTo>
                  <a:cubicBezTo>
                    <a:pt x="421" y="1"/>
                    <a:pt x="315" y="57"/>
                    <a:pt x="205" y="174"/>
                  </a:cubicBezTo>
                  <a:cubicBezTo>
                    <a:pt x="30" y="361"/>
                    <a:pt x="1" y="512"/>
                    <a:pt x="95" y="745"/>
                  </a:cubicBezTo>
                  <a:cubicBezTo>
                    <a:pt x="184" y="966"/>
                    <a:pt x="382" y="1090"/>
                    <a:pt x="580" y="1090"/>
                  </a:cubicBezTo>
                  <a:cubicBezTo>
                    <a:pt x="702" y="1090"/>
                    <a:pt x="824" y="1042"/>
                    <a:pt x="920" y="942"/>
                  </a:cubicBezTo>
                  <a:cubicBezTo>
                    <a:pt x="1087" y="766"/>
                    <a:pt x="1132" y="664"/>
                    <a:pt x="1123" y="473"/>
                  </a:cubicBezTo>
                  <a:cubicBezTo>
                    <a:pt x="1112" y="261"/>
                    <a:pt x="1019" y="147"/>
                    <a:pt x="775" y="51"/>
                  </a:cubicBezTo>
                  <a:cubicBezTo>
                    <a:pt x="691" y="18"/>
                    <a:pt x="616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6" name="CustomShape 42"/>
            <p:cNvSpPr/>
            <p:nvPr/>
          </p:nvSpPr>
          <p:spPr>
            <a:xfrm>
              <a:off x="8692200" y="4168800"/>
              <a:ext cx="80280" cy="73800"/>
            </a:xfrm>
            <a:custGeom>
              <a:avLst/>
              <a:gdLst/>
              <a:ahLst/>
              <a:rect l="l" t="t" r="r" b="b"/>
              <a:pathLst>
                <a:path w="1220" h="1117">
                  <a:moveTo>
                    <a:pt x="471" y="234"/>
                  </a:moveTo>
                  <a:cubicBezTo>
                    <a:pt x="505" y="234"/>
                    <a:pt x="550" y="243"/>
                    <a:pt x="623" y="258"/>
                  </a:cubicBezTo>
                  <a:cubicBezTo>
                    <a:pt x="980" y="332"/>
                    <a:pt x="977" y="706"/>
                    <a:pt x="619" y="851"/>
                  </a:cubicBezTo>
                  <a:cubicBezTo>
                    <a:pt x="560" y="875"/>
                    <a:pt x="519" y="887"/>
                    <a:pt x="485" y="887"/>
                  </a:cubicBezTo>
                  <a:cubicBezTo>
                    <a:pt x="447" y="887"/>
                    <a:pt x="418" y="871"/>
                    <a:pt x="384" y="839"/>
                  </a:cubicBezTo>
                  <a:cubicBezTo>
                    <a:pt x="268" y="732"/>
                    <a:pt x="237" y="429"/>
                    <a:pt x="331" y="327"/>
                  </a:cubicBezTo>
                  <a:cubicBezTo>
                    <a:pt x="393" y="259"/>
                    <a:pt x="416" y="234"/>
                    <a:pt x="471" y="234"/>
                  </a:cubicBezTo>
                  <a:close/>
                  <a:moveTo>
                    <a:pt x="564" y="0"/>
                  </a:moveTo>
                  <a:cubicBezTo>
                    <a:pt x="548" y="0"/>
                    <a:pt x="534" y="2"/>
                    <a:pt x="525" y="6"/>
                  </a:cubicBezTo>
                  <a:cubicBezTo>
                    <a:pt x="480" y="25"/>
                    <a:pt x="419" y="40"/>
                    <a:pt x="385" y="44"/>
                  </a:cubicBezTo>
                  <a:cubicBezTo>
                    <a:pt x="352" y="46"/>
                    <a:pt x="273" y="94"/>
                    <a:pt x="206" y="151"/>
                  </a:cubicBezTo>
                  <a:cubicBezTo>
                    <a:pt x="31" y="305"/>
                    <a:pt x="0" y="494"/>
                    <a:pt x="101" y="795"/>
                  </a:cubicBezTo>
                  <a:cubicBezTo>
                    <a:pt x="178" y="1025"/>
                    <a:pt x="200" y="1057"/>
                    <a:pt x="314" y="1099"/>
                  </a:cubicBezTo>
                  <a:cubicBezTo>
                    <a:pt x="348" y="1111"/>
                    <a:pt x="396" y="1117"/>
                    <a:pt x="450" y="1117"/>
                  </a:cubicBezTo>
                  <a:cubicBezTo>
                    <a:pt x="511" y="1117"/>
                    <a:pt x="578" y="1109"/>
                    <a:pt x="638" y="1094"/>
                  </a:cubicBezTo>
                  <a:cubicBezTo>
                    <a:pt x="1002" y="998"/>
                    <a:pt x="1219" y="619"/>
                    <a:pt x="1095" y="294"/>
                  </a:cubicBezTo>
                  <a:cubicBezTo>
                    <a:pt x="1056" y="189"/>
                    <a:pt x="996" y="139"/>
                    <a:pt x="825" y="67"/>
                  </a:cubicBezTo>
                  <a:cubicBezTo>
                    <a:pt x="727" y="26"/>
                    <a:pt x="625" y="0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7" name="CustomShape 43"/>
            <p:cNvSpPr/>
            <p:nvPr/>
          </p:nvSpPr>
          <p:spPr>
            <a:xfrm>
              <a:off x="8602560" y="4206960"/>
              <a:ext cx="76680" cy="70920"/>
            </a:xfrm>
            <a:custGeom>
              <a:avLst/>
              <a:gdLst/>
              <a:ahLst/>
              <a:rect l="l" t="t" r="r" b="b"/>
              <a:pathLst>
                <a:path w="1162" h="1078">
                  <a:moveTo>
                    <a:pt x="643" y="260"/>
                  </a:moveTo>
                  <a:cubicBezTo>
                    <a:pt x="691" y="260"/>
                    <a:pt x="734" y="267"/>
                    <a:pt x="757" y="281"/>
                  </a:cubicBezTo>
                  <a:cubicBezTo>
                    <a:pt x="862" y="345"/>
                    <a:pt x="862" y="345"/>
                    <a:pt x="831" y="535"/>
                  </a:cubicBezTo>
                  <a:cubicBezTo>
                    <a:pt x="801" y="715"/>
                    <a:pt x="670" y="835"/>
                    <a:pt x="491" y="844"/>
                  </a:cubicBezTo>
                  <a:cubicBezTo>
                    <a:pt x="485" y="844"/>
                    <a:pt x="480" y="844"/>
                    <a:pt x="475" y="844"/>
                  </a:cubicBezTo>
                  <a:cubicBezTo>
                    <a:pt x="393" y="844"/>
                    <a:pt x="355" y="812"/>
                    <a:pt x="303" y="709"/>
                  </a:cubicBezTo>
                  <a:cubicBezTo>
                    <a:pt x="200" y="506"/>
                    <a:pt x="281" y="336"/>
                    <a:pt x="510" y="276"/>
                  </a:cubicBezTo>
                  <a:cubicBezTo>
                    <a:pt x="553" y="265"/>
                    <a:pt x="601" y="260"/>
                    <a:pt x="643" y="260"/>
                  </a:cubicBezTo>
                  <a:close/>
                  <a:moveTo>
                    <a:pt x="615" y="1"/>
                  </a:moveTo>
                  <a:cubicBezTo>
                    <a:pt x="490" y="1"/>
                    <a:pt x="360" y="44"/>
                    <a:pt x="254" y="127"/>
                  </a:cubicBezTo>
                  <a:cubicBezTo>
                    <a:pt x="208" y="162"/>
                    <a:pt x="133" y="261"/>
                    <a:pt x="82" y="353"/>
                  </a:cubicBezTo>
                  <a:cubicBezTo>
                    <a:pt x="8" y="485"/>
                    <a:pt x="1" y="556"/>
                    <a:pt x="45" y="725"/>
                  </a:cubicBezTo>
                  <a:cubicBezTo>
                    <a:pt x="112" y="990"/>
                    <a:pt x="190" y="1055"/>
                    <a:pt x="465" y="1072"/>
                  </a:cubicBezTo>
                  <a:cubicBezTo>
                    <a:pt x="508" y="1075"/>
                    <a:pt x="544" y="1077"/>
                    <a:pt x="574" y="1077"/>
                  </a:cubicBezTo>
                  <a:cubicBezTo>
                    <a:pt x="684" y="1077"/>
                    <a:pt x="728" y="1052"/>
                    <a:pt x="842" y="964"/>
                  </a:cubicBezTo>
                  <a:cubicBezTo>
                    <a:pt x="1143" y="732"/>
                    <a:pt x="1161" y="254"/>
                    <a:pt x="877" y="73"/>
                  </a:cubicBezTo>
                  <a:cubicBezTo>
                    <a:pt x="800" y="25"/>
                    <a:pt x="709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8" name="CustomShape 44"/>
            <p:cNvSpPr/>
            <p:nvPr/>
          </p:nvSpPr>
          <p:spPr>
            <a:xfrm>
              <a:off x="8415720" y="4287960"/>
              <a:ext cx="90360" cy="74880"/>
            </a:xfrm>
            <a:custGeom>
              <a:avLst/>
              <a:gdLst/>
              <a:ahLst/>
              <a:rect l="l" t="t" r="r" b="b"/>
              <a:pathLst>
                <a:path w="1367" h="1134">
                  <a:moveTo>
                    <a:pt x="594" y="255"/>
                  </a:moveTo>
                  <a:cubicBezTo>
                    <a:pt x="664" y="255"/>
                    <a:pt x="738" y="269"/>
                    <a:pt x="808" y="299"/>
                  </a:cubicBezTo>
                  <a:cubicBezTo>
                    <a:pt x="953" y="360"/>
                    <a:pt x="974" y="384"/>
                    <a:pt x="969" y="486"/>
                  </a:cubicBezTo>
                  <a:cubicBezTo>
                    <a:pt x="961" y="708"/>
                    <a:pt x="763" y="893"/>
                    <a:pt x="580" y="893"/>
                  </a:cubicBezTo>
                  <a:cubicBezTo>
                    <a:pt x="536" y="893"/>
                    <a:pt x="494" y="882"/>
                    <a:pt x="454" y="860"/>
                  </a:cubicBezTo>
                  <a:cubicBezTo>
                    <a:pt x="293" y="766"/>
                    <a:pt x="205" y="525"/>
                    <a:pt x="286" y="398"/>
                  </a:cubicBezTo>
                  <a:cubicBezTo>
                    <a:pt x="343" y="305"/>
                    <a:pt x="462" y="255"/>
                    <a:pt x="594" y="255"/>
                  </a:cubicBezTo>
                  <a:close/>
                  <a:moveTo>
                    <a:pt x="670" y="1"/>
                  </a:moveTo>
                  <a:cubicBezTo>
                    <a:pt x="594" y="1"/>
                    <a:pt x="503" y="15"/>
                    <a:pt x="352" y="47"/>
                  </a:cubicBezTo>
                  <a:cubicBezTo>
                    <a:pt x="297" y="58"/>
                    <a:pt x="207" y="126"/>
                    <a:pt x="148" y="199"/>
                  </a:cubicBezTo>
                  <a:cubicBezTo>
                    <a:pt x="37" y="337"/>
                    <a:pt x="0" y="507"/>
                    <a:pt x="39" y="695"/>
                  </a:cubicBezTo>
                  <a:cubicBezTo>
                    <a:pt x="88" y="931"/>
                    <a:pt x="386" y="1133"/>
                    <a:pt x="632" y="1133"/>
                  </a:cubicBezTo>
                  <a:cubicBezTo>
                    <a:pt x="680" y="1133"/>
                    <a:pt x="726" y="1126"/>
                    <a:pt x="768" y="1108"/>
                  </a:cubicBezTo>
                  <a:cubicBezTo>
                    <a:pt x="1313" y="887"/>
                    <a:pt x="1367" y="168"/>
                    <a:pt x="850" y="28"/>
                  </a:cubicBezTo>
                  <a:cubicBezTo>
                    <a:pt x="783" y="10"/>
                    <a:pt x="731" y="1"/>
                    <a:pt x="6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9" name="CustomShape 45"/>
            <p:cNvSpPr/>
            <p:nvPr/>
          </p:nvSpPr>
          <p:spPr>
            <a:xfrm>
              <a:off x="8727480" y="4246920"/>
              <a:ext cx="118080" cy="171360"/>
            </a:xfrm>
            <a:custGeom>
              <a:avLst/>
              <a:gdLst/>
              <a:ahLst/>
              <a:rect l="l" t="t" r="r" b="b"/>
              <a:pathLst>
                <a:path w="1788" h="2595">
                  <a:moveTo>
                    <a:pt x="469" y="245"/>
                  </a:moveTo>
                  <a:cubicBezTo>
                    <a:pt x="497" y="245"/>
                    <a:pt x="534" y="247"/>
                    <a:pt x="582" y="250"/>
                  </a:cubicBezTo>
                  <a:cubicBezTo>
                    <a:pt x="807" y="263"/>
                    <a:pt x="930" y="419"/>
                    <a:pt x="1156" y="983"/>
                  </a:cubicBezTo>
                  <a:cubicBezTo>
                    <a:pt x="1406" y="1605"/>
                    <a:pt x="1452" y="1766"/>
                    <a:pt x="1438" y="1996"/>
                  </a:cubicBezTo>
                  <a:cubicBezTo>
                    <a:pt x="1427" y="2193"/>
                    <a:pt x="1420" y="2202"/>
                    <a:pt x="1237" y="2277"/>
                  </a:cubicBezTo>
                  <a:cubicBezTo>
                    <a:pt x="1159" y="2309"/>
                    <a:pt x="1112" y="2326"/>
                    <a:pt x="1076" y="2326"/>
                  </a:cubicBezTo>
                  <a:cubicBezTo>
                    <a:pt x="1029" y="2326"/>
                    <a:pt x="1000" y="2295"/>
                    <a:pt x="939" y="2224"/>
                  </a:cubicBezTo>
                  <a:cubicBezTo>
                    <a:pt x="836" y="2105"/>
                    <a:pt x="610" y="1599"/>
                    <a:pt x="351" y="907"/>
                  </a:cubicBezTo>
                  <a:cubicBezTo>
                    <a:pt x="244" y="622"/>
                    <a:pt x="240" y="580"/>
                    <a:pt x="305" y="424"/>
                  </a:cubicBezTo>
                  <a:cubicBezTo>
                    <a:pt x="367" y="275"/>
                    <a:pt x="374" y="245"/>
                    <a:pt x="469" y="245"/>
                  </a:cubicBezTo>
                  <a:close/>
                  <a:moveTo>
                    <a:pt x="549" y="0"/>
                  </a:moveTo>
                  <a:cubicBezTo>
                    <a:pt x="312" y="0"/>
                    <a:pt x="171" y="94"/>
                    <a:pt x="93" y="301"/>
                  </a:cubicBezTo>
                  <a:cubicBezTo>
                    <a:pt x="0" y="549"/>
                    <a:pt x="7" y="585"/>
                    <a:pt x="309" y="1420"/>
                  </a:cubicBezTo>
                  <a:cubicBezTo>
                    <a:pt x="584" y="2183"/>
                    <a:pt x="746" y="2473"/>
                    <a:pt x="950" y="2566"/>
                  </a:cubicBezTo>
                  <a:cubicBezTo>
                    <a:pt x="991" y="2584"/>
                    <a:pt x="1026" y="2594"/>
                    <a:pt x="1066" y="2594"/>
                  </a:cubicBezTo>
                  <a:cubicBezTo>
                    <a:pt x="1125" y="2594"/>
                    <a:pt x="1195" y="2573"/>
                    <a:pt x="1308" y="2527"/>
                  </a:cubicBezTo>
                  <a:cubicBezTo>
                    <a:pt x="1437" y="2474"/>
                    <a:pt x="1571" y="2398"/>
                    <a:pt x="1605" y="2358"/>
                  </a:cubicBezTo>
                  <a:cubicBezTo>
                    <a:pt x="1788" y="2141"/>
                    <a:pt x="1644" y="1406"/>
                    <a:pt x="1271" y="632"/>
                  </a:cubicBezTo>
                  <a:cubicBezTo>
                    <a:pt x="1054" y="183"/>
                    <a:pt x="898" y="27"/>
                    <a:pt x="641" y="4"/>
                  </a:cubicBezTo>
                  <a:cubicBezTo>
                    <a:pt x="609" y="2"/>
                    <a:pt x="578" y="0"/>
                    <a:pt x="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0" name="CustomShape 46"/>
            <p:cNvSpPr/>
            <p:nvPr/>
          </p:nvSpPr>
          <p:spPr>
            <a:xfrm>
              <a:off x="8632440" y="4297320"/>
              <a:ext cx="77040" cy="69480"/>
            </a:xfrm>
            <a:custGeom>
              <a:avLst/>
              <a:gdLst/>
              <a:ahLst/>
              <a:rect l="l" t="t" r="r" b="b"/>
              <a:pathLst>
                <a:path w="1168" h="1056">
                  <a:moveTo>
                    <a:pt x="626" y="258"/>
                  </a:moveTo>
                  <a:cubicBezTo>
                    <a:pt x="660" y="258"/>
                    <a:pt x="692" y="259"/>
                    <a:pt x="717" y="261"/>
                  </a:cubicBezTo>
                  <a:cubicBezTo>
                    <a:pt x="772" y="268"/>
                    <a:pt x="831" y="298"/>
                    <a:pt x="843" y="326"/>
                  </a:cubicBezTo>
                  <a:cubicBezTo>
                    <a:pt x="891" y="444"/>
                    <a:pt x="874" y="663"/>
                    <a:pt x="809" y="757"/>
                  </a:cubicBezTo>
                  <a:cubicBezTo>
                    <a:pt x="773" y="810"/>
                    <a:pt x="751" y="833"/>
                    <a:pt x="703" y="833"/>
                  </a:cubicBezTo>
                  <a:cubicBezTo>
                    <a:pt x="670" y="833"/>
                    <a:pt x="624" y="822"/>
                    <a:pt x="553" y="803"/>
                  </a:cubicBezTo>
                  <a:cubicBezTo>
                    <a:pt x="334" y="744"/>
                    <a:pt x="258" y="619"/>
                    <a:pt x="318" y="414"/>
                  </a:cubicBezTo>
                  <a:cubicBezTo>
                    <a:pt x="351" y="301"/>
                    <a:pt x="379" y="276"/>
                    <a:pt x="485" y="265"/>
                  </a:cubicBezTo>
                  <a:cubicBezTo>
                    <a:pt x="527" y="260"/>
                    <a:pt x="579" y="258"/>
                    <a:pt x="626" y="258"/>
                  </a:cubicBezTo>
                  <a:close/>
                  <a:moveTo>
                    <a:pt x="424" y="0"/>
                  </a:moveTo>
                  <a:cubicBezTo>
                    <a:pt x="312" y="0"/>
                    <a:pt x="315" y="12"/>
                    <a:pt x="224" y="135"/>
                  </a:cubicBezTo>
                  <a:cubicBezTo>
                    <a:pt x="1" y="437"/>
                    <a:pt x="52" y="819"/>
                    <a:pt x="337" y="970"/>
                  </a:cubicBezTo>
                  <a:cubicBezTo>
                    <a:pt x="444" y="1026"/>
                    <a:pt x="581" y="1056"/>
                    <a:pt x="699" y="1056"/>
                  </a:cubicBezTo>
                  <a:cubicBezTo>
                    <a:pt x="787" y="1056"/>
                    <a:pt x="864" y="1040"/>
                    <a:pt x="910" y="1006"/>
                  </a:cubicBezTo>
                  <a:cubicBezTo>
                    <a:pt x="1101" y="866"/>
                    <a:pt x="1167" y="336"/>
                    <a:pt x="1014" y="173"/>
                  </a:cubicBezTo>
                  <a:cubicBezTo>
                    <a:pt x="917" y="71"/>
                    <a:pt x="715" y="2"/>
                    <a:pt x="511" y="1"/>
                  </a:cubicBezTo>
                  <a:cubicBezTo>
                    <a:pt x="476" y="1"/>
                    <a:pt x="44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1" name="CustomShape 47"/>
            <p:cNvSpPr/>
            <p:nvPr/>
          </p:nvSpPr>
          <p:spPr>
            <a:xfrm>
              <a:off x="8449200" y="4373640"/>
              <a:ext cx="75960" cy="78480"/>
            </a:xfrm>
            <a:custGeom>
              <a:avLst/>
              <a:gdLst/>
              <a:ahLst/>
              <a:rect l="l" t="t" r="r" b="b"/>
              <a:pathLst>
                <a:path w="1154" h="1188">
                  <a:moveTo>
                    <a:pt x="503" y="242"/>
                  </a:moveTo>
                  <a:cubicBezTo>
                    <a:pt x="557" y="242"/>
                    <a:pt x="620" y="265"/>
                    <a:pt x="695" y="309"/>
                  </a:cubicBezTo>
                  <a:cubicBezTo>
                    <a:pt x="892" y="425"/>
                    <a:pt x="933" y="518"/>
                    <a:pt x="861" y="673"/>
                  </a:cubicBezTo>
                  <a:cubicBezTo>
                    <a:pt x="778" y="851"/>
                    <a:pt x="649" y="948"/>
                    <a:pt x="527" y="948"/>
                  </a:cubicBezTo>
                  <a:cubicBezTo>
                    <a:pt x="454" y="948"/>
                    <a:pt x="384" y="913"/>
                    <a:pt x="328" y="839"/>
                  </a:cubicBezTo>
                  <a:cubicBezTo>
                    <a:pt x="234" y="713"/>
                    <a:pt x="227" y="628"/>
                    <a:pt x="300" y="434"/>
                  </a:cubicBezTo>
                  <a:cubicBezTo>
                    <a:pt x="349" y="305"/>
                    <a:pt x="412" y="242"/>
                    <a:pt x="503" y="242"/>
                  </a:cubicBezTo>
                  <a:close/>
                  <a:moveTo>
                    <a:pt x="595" y="0"/>
                  </a:moveTo>
                  <a:cubicBezTo>
                    <a:pt x="417" y="0"/>
                    <a:pt x="244" y="95"/>
                    <a:pt x="136" y="254"/>
                  </a:cubicBezTo>
                  <a:cubicBezTo>
                    <a:pt x="79" y="340"/>
                    <a:pt x="27" y="483"/>
                    <a:pt x="22" y="573"/>
                  </a:cubicBezTo>
                  <a:cubicBezTo>
                    <a:pt x="0" y="952"/>
                    <a:pt x="262" y="1187"/>
                    <a:pt x="539" y="1187"/>
                  </a:cubicBezTo>
                  <a:cubicBezTo>
                    <a:pt x="707" y="1187"/>
                    <a:pt x="881" y="1101"/>
                    <a:pt x="1001" y="909"/>
                  </a:cubicBezTo>
                  <a:cubicBezTo>
                    <a:pt x="1066" y="805"/>
                    <a:pt x="1121" y="680"/>
                    <a:pt x="1127" y="627"/>
                  </a:cubicBezTo>
                  <a:cubicBezTo>
                    <a:pt x="1153" y="376"/>
                    <a:pt x="854" y="10"/>
                    <a:pt x="615" y="1"/>
                  </a:cubicBezTo>
                  <a:cubicBezTo>
                    <a:pt x="608" y="0"/>
                    <a:pt x="602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2" name="CustomShape 48"/>
            <p:cNvSpPr/>
            <p:nvPr/>
          </p:nvSpPr>
          <p:spPr>
            <a:xfrm>
              <a:off x="8545320" y="4334040"/>
              <a:ext cx="86400" cy="75240"/>
            </a:xfrm>
            <a:custGeom>
              <a:avLst/>
              <a:gdLst/>
              <a:ahLst/>
              <a:rect l="l" t="t" r="r" b="b"/>
              <a:pathLst>
                <a:path w="1308" h="1140">
                  <a:moveTo>
                    <a:pt x="698" y="265"/>
                  </a:moveTo>
                  <a:cubicBezTo>
                    <a:pt x="754" y="265"/>
                    <a:pt x="805" y="274"/>
                    <a:pt x="841" y="293"/>
                  </a:cubicBezTo>
                  <a:cubicBezTo>
                    <a:pt x="1009" y="377"/>
                    <a:pt x="1037" y="502"/>
                    <a:pt x="934" y="708"/>
                  </a:cubicBezTo>
                  <a:cubicBezTo>
                    <a:pt x="856" y="865"/>
                    <a:pt x="785" y="935"/>
                    <a:pt x="685" y="935"/>
                  </a:cubicBezTo>
                  <a:cubicBezTo>
                    <a:pt x="645" y="935"/>
                    <a:pt x="599" y="923"/>
                    <a:pt x="546" y="901"/>
                  </a:cubicBezTo>
                  <a:cubicBezTo>
                    <a:pt x="383" y="832"/>
                    <a:pt x="285" y="635"/>
                    <a:pt x="325" y="458"/>
                  </a:cubicBezTo>
                  <a:cubicBezTo>
                    <a:pt x="350" y="352"/>
                    <a:pt x="377" y="330"/>
                    <a:pt x="541" y="286"/>
                  </a:cubicBezTo>
                  <a:cubicBezTo>
                    <a:pt x="595" y="272"/>
                    <a:pt x="649" y="265"/>
                    <a:pt x="698" y="265"/>
                  </a:cubicBezTo>
                  <a:close/>
                  <a:moveTo>
                    <a:pt x="651" y="0"/>
                  </a:moveTo>
                  <a:cubicBezTo>
                    <a:pt x="570" y="0"/>
                    <a:pt x="484" y="12"/>
                    <a:pt x="423" y="39"/>
                  </a:cubicBezTo>
                  <a:cubicBezTo>
                    <a:pt x="360" y="66"/>
                    <a:pt x="268" y="136"/>
                    <a:pt x="213" y="199"/>
                  </a:cubicBezTo>
                  <a:cubicBezTo>
                    <a:pt x="1" y="440"/>
                    <a:pt x="84" y="940"/>
                    <a:pt x="357" y="1066"/>
                  </a:cubicBezTo>
                  <a:cubicBezTo>
                    <a:pt x="463" y="1115"/>
                    <a:pt x="567" y="1139"/>
                    <a:pt x="666" y="1139"/>
                  </a:cubicBezTo>
                  <a:cubicBezTo>
                    <a:pt x="769" y="1139"/>
                    <a:pt x="865" y="1112"/>
                    <a:pt x="948" y="1059"/>
                  </a:cubicBezTo>
                  <a:cubicBezTo>
                    <a:pt x="1131" y="941"/>
                    <a:pt x="1307" y="535"/>
                    <a:pt x="1244" y="378"/>
                  </a:cubicBezTo>
                  <a:cubicBezTo>
                    <a:pt x="1202" y="275"/>
                    <a:pt x="1014" y="107"/>
                    <a:pt x="946" y="107"/>
                  </a:cubicBezTo>
                  <a:cubicBezTo>
                    <a:pt x="942" y="107"/>
                    <a:pt x="939" y="108"/>
                    <a:pt x="935" y="109"/>
                  </a:cubicBezTo>
                  <a:cubicBezTo>
                    <a:pt x="933" y="110"/>
                    <a:pt x="931" y="110"/>
                    <a:pt x="929" y="110"/>
                  </a:cubicBezTo>
                  <a:cubicBezTo>
                    <a:pt x="912" y="110"/>
                    <a:pt x="892" y="91"/>
                    <a:pt x="881" y="64"/>
                  </a:cubicBezTo>
                  <a:cubicBezTo>
                    <a:pt x="864" y="23"/>
                    <a:pt x="762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3" name="CustomShape 49"/>
            <p:cNvSpPr/>
            <p:nvPr/>
          </p:nvSpPr>
          <p:spPr>
            <a:xfrm>
              <a:off x="8673840" y="4388040"/>
              <a:ext cx="77040" cy="65520"/>
            </a:xfrm>
            <a:custGeom>
              <a:avLst/>
              <a:gdLst/>
              <a:ahLst/>
              <a:rect l="l" t="t" r="r" b="b"/>
              <a:pathLst>
                <a:path w="1170" h="992">
                  <a:moveTo>
                    <a:pt x="470" y="245"/>
                  </a:moveTo>
                  <a:cubicBezTo>
                    <a:pt x="507" y="245"/>
                    <a:pt x="550" y="255"/>
                    <a:pt x="602" y="275"/>
                  </a:cubicBezTo>
                  <a:cubicBezTo>
                    <a:pt x="846" y="369"/>
                    <a:pt x="856" y="629"/>
                    <a:pt x="620" y="725"/>
                  </a:cubicBezTo>
                  <a:cubicBezTo>
                    <a:pt x="564" y="747"/>
                    <a:pt x="513" y="758"/>
                    <a:pt x="470" y="758"/>
                  </a:cubicBezTo>
                  <a:cubicBezTo>
                    <a:pt x="317" y="758"/>
                    <a:pt x="244" y="628"/>
                    <a:pt x="304" y="418"/>
                  </a:cubicBezTo>
                  <a:cubicBezTo>
                    <a:pt x="338" y="299"/>
                    <a:pt x="386" y="245"/>
                    <a:pt x="470" y="245"/>
                  </a:cubicBezTo>
                  <a:close/>
                  <a:moveTo>
                    <a:pt x="424" y="0"/>
                  </a:moveTo>
                  <a:cubicBezTo>
                    <a:pt x="378" y="0"/>
                    <a:pt x="340" y="5"/>
                    <a:pt x="319" y="14"/>
                  </a:cubicBezTo>
                  <a:cubicBezTo>
                    <a:pt x="289" y="28"/>
                    <a:pt x="238" y="67"/>
                    <a:pt x="199" y="104"/>
                  </a:cubicBezTo>
                  <a:cubicBezTo>
                    <a:pt x="51" y="249"/>
                    <a:pt x="1" y="586"/>
                    <a:pt x="93" y="813"/>
                  </a:cubicBezTo>
                  <a:cubicBezTo>
                    <a:pt x="135" y="918"/>
                    <a:pt x="321" y="992"/>
                    <a:pt x="501" y="992"/>
                  </a:cubicBezTo>
                  <a:cubicBezTo>
                    <a:pt x="546" y="992"/>
                    <a:pt x="591" y="987"/>
                    <a:pt x="633" y="977"/>
                  </a:cubicBezTo>
                  <a:cubicBezTo>
                    <a:pt x="1074" y="870"/>
                    <a:pt x="1169" y="384"/>
                    <a:pt x="810" y="80"/>
                  </a:cubicBezTo>
                  <a:cubicBezTo>
                    <a:pt x="759" y="37"/>
                    <a:pt x="55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4" name="CustomShape 50"/>
            <p:cNvSpPr/>
            <p:nvPr/>
          </p:nvSpPr>
          <p:spPr>
            <a:xfrm>
              <a:off x="8474760" y="4470840"/>
              <a:ext cx="78840" cy="76320"/>
            </a:xfrm>
            <a:custGeom>
              <a:avLst/>
              <a:gdLst/>
              <a:ahLst/>
              <a:rect l="l" t="t" r="r" b="b"/>
              <a:pathLst>
                <a:path w="1196" h="1159">
                  <a:moveTo>
                    <a:pt x="685" y="253"/>
                  </a:moveTo>
                  <a:cubicBezTo>
                    <a:pt x="820" y="253"/>
                    <a:pt x="890" y="314"/>
                    <a:pt x="918" y="451"/>
                  </a:cubicBezTo>
                  <a:cubicBezTo>
                    <a:pt x="967" y="692"/>
                    <a:pt x="917" y="811"/>
                    <a:pt x="731" y="887"/>
                  </a:cubicBezTo>
                  <a:cubicBezTo>
                    <a:pt x="665" y="914"/>
                    <a:pt x="605" y="927"/>
                    <a:pt x="553" y="927"/>
                  </a:cubicBezTo>
                  <a:cubicBezTo>
                    <a:pt x="443" y="927"/>
                    <a:pt x="364" y="868"/>
                    <a:pt x="316" y="749"/>
                  </a:cubicBezTo>
                  <a:cubicBezTo>
                    <a:pt x="253" y="593"/>
                    <a:pt x="335" y="289"/>
                    <a:pt x="444" y="277"/>
                  </a:cubicBezTo>
                  <a:cubicBezTo>
                    <a:pt x="482" y="273"/>
                    <a:pt x="567" y="263"/>
                    <a:pt x="627" y="257"/>
                  </a:cubicBezTo>
                  <a:cubicBezTo>
                    <a:pt x="647" y="254"/>
                    <a:pt x="667" y="253"/>
                    <a:pt x="685" y="253"/>
                  </a:cubicBezTo>
                  <a:close/>
                  <a:moveTo>
                    <a:pt x="641" y="0"/>
                  </a:moveTo>
                  <a:cubicBezTo>
                    <a:pt x="587" y="0"/>
                    <a:pt x="531" y="12"/>
                    <a:pt x="459" y="34"/>
                  </a:cubicBezTo>
                  <a:cubicBezTo>
                    <a:pt x="333" y="75"/>
                    <a:pt x="230" y="136"/>
                    <a:pt x="178" y="201"/>
                  </a:cubicBezTo>
                  <a:cubicBezTo>
                    <a:pt x="1" y="424"/>
                    <a:pt x="14" y="827"/>
                    <a:pt x="206" y="1019"/>
                  </a:cubicBezTo>
                  <a:cubicBezTo>
                    <a:pt x="301" y="1114"/>
                    <a:pt x="396" y="1159"/>
                    <a:pt x="524" y="1159"/>
                  </a:cubicBezTo>
                  <a:cubicBezTo>
                    <a:pt x="595" y="1159"/>
                    <a:pt x="676" y="1145"/>
                    <a:pt x="772" y="1120"/>
                  </a:cubicBezTo>
                  <a:cubicBezTo>
                    <a:pt x="952" y="1072"/>
                    <a:pt x="999" y="1042"/>
                    <a:pt x="1082" y="919"/>
                  </a:cubicBezTo>
                  <a:cubicBezTo>
                    <a:pt x="1189" y="760"/>
                    <a:pt x="1196" y="539"/>
                    <a:pt x="1102" y="293"/>
                  </a:cubicBezTo>
                  <a:cubicBezTo>
                    <a:pt x="1050" y="154"/>
                    <a:pt x="1008" y="114"/>
                    <a:pt x="848" y="49"/>
                  </a:cubicBezTo>
                  <a:cubicBezTo>
                    <a:pt x="766" y="16"/>
                    <a:pt x="705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5" name="CustomShape 51"/>
            <p:cNvSpPr/>
            <p:nvPr/>
          </p:nvSpPr>
          <p:spPr>
            <a:xfrm>
              <a:off x="8582400" y="4426920"/>
              <a:ext cx="77760" cy="69120"/>
            </a:xfrm>
            <a:custGeom>
              <a:avLst/>
              <a:gdLst/>
              <a:ahLst/>
              <a:rect l="l" t="t" r="r" b="b"/>
              <a:pathLst>
                <a:path w="1181" h="1050">
                  <a:moveTo>
                    <a:pt x="687" y="253"/>
                  </a:moveTo>
                  <a:cubicBezTo>
                    <a:pt x="885" y="253"/>
                    <a:pt x="987" y="475"/>
                    <a:pt x="865" y="683"/>
                  </a:cubicBezTo>
                  <a:cubicBezTo>
                    <a:pt x="815" y="768"/>
                    <a:pt x="696" y="812"/>
                    <a:pt x="584" y="812"/>
                  </a:cubicBezTo>
                  <a:cubicBezTo>
                    <a:pt x="482" y="812"/>
                    <a:pt x="386" y="775"/>
                    <a:pt x="356" y="701"/>
                  </a:cubicBezTo>
                  <a:cubicBezTo>
                    <a:pt x="247" y="430"/>
                    <a:pt x="318" y="318"/>
                    <a:pt x="635" y="258"/>
                  </a:cubicBezTo>
                  <a:cubicBezTo>
                    <a:pt x="653" y="255"/>
                    <a:pt x="671" y="253"/>
                    <a:pt x="687" y="253"/>
                  </a:cubicBezTo>
                  <a:close/>
                  <a:moveTo>
                    <a:pt x="626" y="1"/>
                  </a:moveTo>
                  <a:cubicBezTo>
                    <a:pt x="470" y="1"/>
                    <a:pt x="317" y="71"/>
                    <a:pt x="216" y="210"/>
                  </a:cubicBezTo>
                  <a:cubicBezTo>
                    <a:pt x="0" y="509"/>
                    <a:pt x="71" y="873"/>
                    <a:pt x="368" y="997"/>
                  </a:cubicBezTo>
                  <a:cubicBezTo>
                    <a:pt x="450" y="1033"/>
                    <a:pt x="534" y="1049"/>
                    <a:pt x="613" y="1049"/>
                  </a:cubicBezTo>
                  <a:cubicBezTo>
                    <a:pt x="849" y="1049"/>
                    <a:pt x="1055" y="903"/>
                    <a:pt x="1124" y="660"/>
                  </a:cubicBezTo>
                  <a:cubicBezTo>
                    <a:pt x="1181" y="462"/>
                    <a:pt x="1157" y="336"/>
                    <a:pt x="1037" y="194"/>
                  </a:cubicBezTo>
                  <a:cubicBezTo>
                    <a:pt x="927" y="65"/>
                    <a:pt x="776" y="1"/>
                    <a:pt x="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aphicFrame>
        <p:nvGraphicFramePr>
          <p:cNvPr id="1276" name="Table 52"/>
          <p:cNvGraphicFramePr/>
          <p:nvPr/>
        </p:nvGraphicFramePr>
        <p:xfrm>
          <a:off x="959400" y="1787760"/>
          <a:ext cx="7314480" cy="2270160"/>
        </p:xfrm>
        <a:graphic>
          <a:graphicData uri="http://schemas.openxmlformats.org/drawingml/2006/table">
            <a:tbl>
              <a:tblPr/>
              <a:tblGrid>
                <a:gridCol w="1828440"/>
                <a:gridCol w="1828440"/>
                <a:gridCol w="1828440"/>
                <a:gridCol w="1829160"/>
              </a:tblGrid>
              <a:tr h="76536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 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The price to make one item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The price to sell each item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The profit for one item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37260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 clay badge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 RON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 RON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 RON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37260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 clay angel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 RON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 RON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 RON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37260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 clay pot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 RON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15 RON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 RON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38700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 clay mug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 RON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 RON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6 RON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transition spd="slow">
    <p:push dir="u"/>
  </p:transition>
  <p:timing>
    <p:tnLst>
      <p:par>
        <p:cTn id="403" dur="indefinite" restart="never" nodeType="tmRoot">
          <p:childTnLst>
            <p:seq>
              <p:cTn id="404" dur="indefinite" nodeType="mainSeq">
                <p:childTnLst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9" dur="1000" fill="hold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0" dur="1000" fill="hold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1" dur="1000" fill="hold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12" dur="1000"/>
                                        <p:tgtEl>
                                          <p:spTgt spid="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17" dur="1000"/>
                                        <p:tgtEl>
                                          <p:spTgt spid="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18" dur="1000" fill="hold"/>
                                        <p:tgtEl>
                                          <p:spTgt spid="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9" dur="1000" fill="hold"/>
                                        <p:tgtEl>
                                          <p:spTgt spid="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7" name="Group 1"/>
          <p:cNvGrpSpPr/>
          <p:nvPr/>
        </p:nvGrpSpPr>
        <p:grpSpPr>
          <a:xfrm>
            <a:off x="1860120" y="716400"/>
            <a:ext cx="5423040" cy="694800"/>
            <a:chOff x="1860120" y="716400"/>
            <a:chExt cx="5423040" cy="694800"/>
          </a:xfrm>
        </p:grpSpPr>
        <p:sp>
          <p:nvSpPr>
            <p:cNvPr id="1278" name="CustomShape 2"/>
            <p:cNvSpPr/>
            <p:nvPr/>
          </p:nvSpPr>
          <p:spPr>
            <a:xfrm>
              <a:off x="1860120" y="716400"/>
              <a:ext cx="5423040" cy="694800"/>
            </a:xfrm>
            <a:custGeom>
              <a:avLst/>
              <a:gdLst/>
              <a:ahLst/>
              <a:rect l="l" t="t" r="r" b="b"/>
              <a:pathLst>
                <a:path w="56174" h="12085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9" name="CustomShape 3"/>
            <p:cNvSpPr/>
            <p:nvPr/>
          </p:nvSpPr>
          <p:spPr>
            <a:xfrm>
              <a:off x="6693120" y="840600"/>
              <a:ext cx="541440" cy="60480"/>
            </a:xfrm>
            <a:custGeom>
              <a:avLst/>
              <a:gdLst/>
              <a:ahLst/>
              <a:rect l="l" t="t" r="r" b="b"/>
              <a:pathLst>
                <a:path w="5613" h="1055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0" name="CustomShape 4"/>
            <p:cNvSpPr/>
            <p:nvPr/>
          </p:nvSpPr>
          <p:spPr>
            <a:xfrm>
              <a:off x="6526440" y="1311480"/>
              <a:ext cx="702720" cy="76320"/>
            </a:xfrm>
            <a:custGeom>
              <a:avLst/>
              <a:gdLst/>
              <a:ahLst/>
              <a:rect l="l" t="t" r="r" b="b"/>
              <a:pathLst>
                <a:path w="7284" h="1331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1" name="CustomShape 5"/>
            <p:cNvSpPr/>
            <p:nvPr/>
          </p:nvSpPr>
          <p:spPr>
            <a:xfrm>
              <a:off x="6618600" y="896400"/>
              <a:ext cx="565920" cy="435600"/>
            </a:xfrm>
            <a:custGeom>
              <a:avLst/>
              <a:gdLst/>
              <a:ahLst/>
              <a:rect l="l" t="t" r="r" b="b"/>
              <a:pathLst>
                <a:path w="5866" h="7576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2" name="CustomShape 6"/>
            <p:cNvSpPr/>
            <p:nvPr/>
          </p:nvSpPr>
          <p:spPr>
            <a:xfrm>
              <a:off x="2598840" y="1201320"/>
              <a:ext cx="4088880" cy="76320"/>
            </a:xfrm>
            <a:custGeom>
              <a:avLst/>
              <a:gdLst/>
              <a:ahLst/>
              <a:rect l="l" t="t" r="r" b="b"/>
              <a:pathLst>
                <a:path w="42355" h="1335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3" name="CustomShape 7"/>
            <p:cNvSpPr/>
            <p:nvPr/>
          </p:nvSpPr>
          <p:spPr>
            <a:xfrm>
              <a:off x="2611440" y="793800"/>
              <a:ext cx="4069800" cy="420840"/>
            </a:xfrm>
            <a:custGeom>
              <a:avLst/>
              <a:gdLst/>
              <a:ahLst/>
              <a:rect l="l" t="t" r="r" b="b"/>
              <a:pathLst>
                <a:path w="42160" h="7318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4" name="CustomShape 8"/>
            <p:cNvSpPr/>
            <p:nvPr/>
          </p:nvSpPr>
          <p:spPr>
            <a:xfrm>
              <a:off x="2598840" y="731520"/>
              <a:ext cx="4050360" cy="73440"/>
            </a:xfrm>
            <a:custGeom>
              <a:avLst/>
              <a:gdLst/>
              <a:ahLst/>
              <a:rect l="l" t="t" r="r" b="b"/>
              <a:pathLst>
                <a:path w="41956" h="1285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5" name="CustomShape 9"/>
            <p:cNvSpPr/>
            <p:nvPr/>
          </p:nvSpPr>
          <p:spPr>
            <a:xfrm>
              <a:off x="6506640" y="1281960"/>
              <a:ext cx="131760" cy="77760"/>
            </a:xfrm>
            <a:custGeom>
              <a:avLst/>
              <a:gdLst/>
              <a:ahLst/>
              <a:rect l="l" t="t" r="r" b="b"/>
              <a:pathLst>
                <a:path w="1369" h="1358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6" name="CustomShape 10"/>
            <p:cNvSpPr/>
            <p:nvPr/>
          </p:nvSpPr>
          <p:spPr>
            <a:xfrm>
              <a:off x="2615760" y="1295280"/>
              <a:ext cx="214920" cy="85680"/>
            </a:xfrm>
            <a:custGeom>
              <a:avLst/>
              <a:gdLst/>
              <a:ahLst/>
              <a:rect l="l" t="t" r="r" b="b"/>
              <a:pathLst>
                <a:path w="2228" h="1493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7" name="CustomShape 11"/>
            <p:cNvSpPr/>
            <p:nvPr/>
          </p:nvSpPr>
          <p:spPr>
            <a:xfrm>
              <a:off x="1903320" y="1341000"/>
              <a:ext cx="876240" cy="51120"/>
            </a:xfrm>
            <a:custGeom>
              <a:avLst/>
              <a:gdLst/>
              <a:ahLst/>
              <a:rect l="l" t="t" r="r" b="b"/>
              <a:pathLst>
                <a:path w="9078" h="894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8" name="CustomShape 12"/>
            <p:cNvSpPr/>
            <p:nvPr/>
          </p:nvSpPr>
          <p:spPr>
            <a:xfrm>
              <a:off x="1963440" y="851760"/>
              <a:ext cx="678240" cy="480240"/>
            </a:xfrm>
            <a:custGeom>
              <a:avLst/>
              <a:gdLst/>
              <a:ahLst/>
              <a:rect l="l" t="t" r="r" b="b"/>
              <a:pathLst>
                <a:path w="7029" h="8351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89" name="TextShape 13"/>
          <p:cNvSpPr txBox="1"/>
          <p:nvPr/>
        </p:nvSpPr>
        <p:spPr>
          <a:xfrm>
            <a:off x="2715840" y="758880"/>
            <a:ext cx="37123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 algn="ctr">
              <a:lnSpc>
                <a:spcPct val="100000"/>
              </a:lnSpc>
            </a:pPr>
            <a:r>
              <a:rPr b="0" lang="ro-RO" sz="2100" spc="-1" strike="noStrike">
                <a:solidFill>
                  <a:srgbClr val="000000"/>
                </a:solidFill>
                <a:latin typeface="Gloria Hallelujah"/>
                <a:ea typeface="Gloria Hallelujah"/>
              </a:rPr>
              <a:t>The budget</a:t>
            </a:r>
            <a:endParaRPr b="0" lang="ro-RO" sz="21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90" name="Group 14"/>
          <p:cNvGrpSpPr/>
          <p:nvPr/>
        </p:nvGrpSpPr>
        <p:grpSpPr>
          <a:xfrm>
            <a:off x="713160" y="4691160"/>
            <a:ext cx="7725960" cy="369360"/>
            <a:chOff x="713160" y="4691160"/>
            <a:chExt cx="7725960" cy="369360"/>
          </a:xfrm>
        </p:grpSpPr>
        <p:sp>
          <p:nvSpPr>
            <p:cNvPr id="1291" name="CustomShape 15"/>
            <p:cNvSpPr/>
            <p:nvPr/>
          </p:nvSpPr>
          <p:spPr>
            <a:xfrm>
              <a:off x="713160" y="4691160"/>
              <a:ext cx="7725960" cy="369360"/>
            </a:xfrm>
            <a:custGeom>
              <a:avLst/>
              <a:gdLst/>
              <a:ahLst/>
              <a:rect l="l" t="t" r="r" b="b"/>
              <a:pathLst>
                <a:path w="327323" h="15668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8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2" name="CustomShape 16"/>
            <p:cNvSpPr/>
            <p:nvPr/>
          </p:nvSpPr>
          <p:spPr>
            <a:xfrm>
              <a:off x="7976160" y="4790520"/>
              <a:ext cx="235800" cy="18036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8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3" name="CustomShape 17"/>
            <p:cNvSpPr/>
            <p:nvPr/>
          </p:nvSpPr>
          <p:spPr>
            <a:xfrm flipH="1">
              <a:off x="832680" y="4790520"/>
              <a:ext cx="235800" cy="18036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8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4" name="CustomShape 18"/>
            <p:cNvSpPr/>
            <p:nvPr/>
          </p:nvSpPr>
          <p:spPr>
            <a:xfrm>
              <a:off x="4404960" y="4772880"/>
              <a:ext cx="235440" cy="204480"/>
            </a:xfrm>
            <a:custGeom>
              <a:avLst/>
              <a:gdLst/>
              <a:ahLst/>
              <a:rect l="l" t="t" r="r" b="b"/>
              <a:pathLst>
                <a:path w="12654" h="10989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8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95" name="Group 19"/>
          <p:cNvGrpSpPr/>
          <p:nvPr/>
        </p:nvGrpSpPr>
        <p:grpSpPr>
          <a:xfrm>
            <a:off x="919080" y="288360"/>
            <a:ext cx="956880" cy="855720"/>
            <a:chOff x="919080" y="288360"/>
            <a:chExt cx="956880" cy="855720"/>
          </a:xfrm>
        </p:grpSpPr>
        <p:sp>
          <p:nvSpPr>
            <p:cNvPr id="1296" name="CustomShape 20"/>
            <p:cNvSpPr/>
            <p:nvPr/>
          </p:nvSpPr>
          <p:spPr>
            <a:xfrm rot="914400">
              <a:off x="992160" y="383040"/>
              <a:ext cx="810360" cy="666000"/>
            </a:xfrm>
            <a:custGeom>
              <a:avLst/>
              <a:gdLst/>
              <a:ahLst/>
              <a:rect l="l" t="t" r="r" b="b"/>
              <a:pathLst>
                <a:path w="11636" h="9562">
                  <a:moveTo>
                    <a:pt x="7975" y="222"/>
                  </a:moveTo>
                  <a:cubicBezTo>
                    <a:pt x="8880" y="222"/>
                    <a:pt x="9620" y="515"/>
                    <a:pt x="10098" y="1077"/>
                  </a:cubicBezTo>
                  <a:cubicBezTo>
                    <a:pt x="11076" y="2224"/>
                    <a:pt x="11055" y="2960"/>
                    <a:pt x="10037" y="4611"/>
                  </a:cubicBezTo>
                  <a:cubicBezTo>
                    <a:pt x="9812" y="4976"/>
                    <a:pt x="9559" y="5323"/>
                    <a:pt x="9393" y="5719"/>
                  </a:cubicBezTo>
                  <a:lnTo>
                    <a:pt x="9083" y="6247"/>
                  </a:lnTo>
                  <a:cubicBezTo>
                    <a:pt x="8989" y="6438"/>
                    <a:pt x="9040" y="6669"/>
                    <a:pt x="9205" y="6804"/>
                  </a:cubicBezTo>
                  <a:lnTo>
                    <a:pt x="10472" y="7692"/>
                  </a:lnTo>
                  <a:cubicBezTo>
                    <a:pt x="10502" y="7717"/>
                    <a:pt x="10498" y="7748"/>
                    <a:pt x="10496" y="7759"/>
                  </a:cubicBezTo>
                  <a:cubicBezTo>
                    <a:pt x="10492" y="7772"/>
                    <a:pt x="10481" y="7802"/>
                    <a:pt x="10441" y="7811"/>
                  </a:cubicBezTo>
                  <a:cubicBezTo>
                    <a:pt x="10116" y="7875"/>
                    <a:pt x="9694" y="7893"/>
                    <a:pt x="9321" y="7893"/>
                  </a:cubicBezTo>
                  <a:cubicBezTo>
                    <a:pt x="8838" y="7893"/>
                    <a:pt x="8436" y="7863"/>
                    <a:pt x="8426" y="7861"/>
                  </a:cubicBezTo>
                  <a:lnTo>
                    <a:pt x="7843" y="7642"/>
                  </a:lnTo>
                  <a:lnTo>
                    <a:pt x="7828" y="7650"/>
                  </a:lnTo>
                  <a:cubicBezTo>
                    <a:pt x="7815" y="7657"/>
                    <a:pt x="7804" y="7663"/>
                    <a:pt x="7792" y="7672"/>
                  </a:cubicBezTo>
                  <a:cubicBezTo>
                    <a:pt x="6468" y="8739"/>
                    <a:pt x="5044" y="9276"/>
                    <a:pt x="3840" y="9276"/>
                  </a:cubicBezTo>
                  <a:cubicBezTo>
                    <a:pt x="2935" y="9276"/>
                    <a:pt x="2155" y="8972"/>
                    <a:pt x="1636" y="8363"/>
                  </a:cubicBezTo>
                  <a:cubicBezTo>
                    <a:pt x="385" y="6895"/>
                    <a:pt x="803" y="4508"/>
                    <a:pt x="3225" y="2530"/>
                  </a:cubicBezTo>
                  <a:cubicBezTo>
                    <a:pt x="3761" y="2093"/>
                    <a:pt x="6011" y="468"/>
                    <a:pt x="7261" y="277"/>
                  </a:cubicBezTo>
                  <a:cubicBezTo>
                    <a:pt x="7508" y="240"/>
                    <a:pt x="7747" y="222"/>
                    <a:pt x="7975" y="222"/>
                  </a:cubicBezTo>
                  <a:close/>
                  <a:moveTo>
                    <a:pt x="7943" y="1"/>
                  </a:moveTo>
                  <a:cubicBezTo>
                    <a:pt x="7714" y="1"/>
                    <a:pt x="7475" y="19"/>
                    <a:pt x="7227" y="57"/>
                  </a:cubicBezTo>
                  <a:cubicBezTo>
                    <a:pt x="5937" y="254"/>
                    <a:pt x="4573" y="924"/>
                    <a:pt x="3386" y="1945"/>
                  </a:cubicBezTo>
                  <a:cubicBezTo>
                    <a:pt x="923" y="4064"/>
                    <a:pt x="1" y="7059"/>
                    <a:pt x="1331" y="8619"/>
                  </a:cubicBezTo>
                  <a:cubicBezTo>
                    <a:pt x="1873" y="9254"/>
                    <a:pt x="2697" y="9562"/>
                    <a:pt x="3650" y="9562"/>
                  </a:cubicBezTo>
                  <a:cubicBezTo>
                    <a:pt x="4874" y="9562"/>
                    <a:pt x="6023" y="9287"/>
                    <a:pt x="7343" y="8310"/>
                  </a:cubicBezTo>
                  <a:cubicBezTo>
                    <a:pt x="7484" y="8206"/>
                    <a:pt x="7653" y="8152"/>
                    <a:pt x="7826" y="8152"/>
                  </a:cubicBezTo>
                  <a:cubicBezTo>
                    <a:pt x="7865" y="8152"/>
                    <a:pt x="7904" y="8154"/>
                    <a:pt x="7942" y="8160"/>
                  </a:cubicBezTo>
                  <a:cubicBezTo>
                    <a:pt x="8093" y="8182"/>
                    <a:pt x="8295" y="8191"/>
                    <a:pt x="8524" y="8191"/>
                  </a:cubicBezTo>
                  <a:cubicBezTo>
                    <a:pt x="9185" y="8191"/>
                    <a:pt x="10059" y="8113"/>
                    <a:pt x="10484" y="8029"/>
                  </a:cubicBezTo>
                  <a:cubicBezTo>
                    <a:pt x="10596" y="8006"/>
                    <a:pt x="10683" y="7924"/>
                    <a:pt x="10710" y="7813"/>
                  </a:cubicBezTo>
                  <a:cubicBezTo>
                    <a:pt x="10738" y="7703"/>
                    <a:pt x="10700" y="7591"/>
                    <a:pt x="10612" y="7519"/>
                  </a:cubicBezTo>
                  <a:lnTo>
                    <a:pt x="9561" y="6653"/>
                  </a:lnTo>
                  <a:cubicBezTo>
                    <a:pt x="9379" y="6504"/>
                    <a:pt x="9349" y="6236"/>
                    <a:pt x="9496" y="6051"/>
                  </a:cubicBezTo>
                  <a:cubicBezTo>
                    <a:pt x="10988" y="4169"/>
                    <a:pt x="11636" y="2401"/>
                    <a:pt x="10267" y="932"/>
                  </a:cubicBezTo>
                  <a:cubicBezTo>
                    <a:pt x="9712" y="337"/>
                    <a:pt x="8920" y="1"/>
                    <a:pt x="7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7" name="CustomShape 21"/>
            <p:cNvSpPr/>
            <p:nvPr/>
          </p:nvSpPr>
          <p:spPr>
            <a:xfrm rot="914400">
              <a:off x="1177200" y="698760"/>
              <a:ext cx="162000" cy="152280"/>
            </a:xfrm>
            <a:custGeom>
              <a:avLst/>
              <a:gdLst/>
              <a:ahLst/>
              <a:rect l="l" t="t" r="r" b="b"/>
              <a:pathLst>
                <a:path w="2330" h="2191">
                  <a:moveTo>
                    <a:pt x="1044" y="1"/>
                  </a:moveTo>
                  <a:cubicBezTo>
                    <a:pt x="911" y="1"/>
                    <a:pt x="752" y="49"/>
                    <a:pt x="569" y="183"/>
                  </a:cubicBezTo>
                  <a:cubicBezTo>
                    <a:pt x="0" y="598"/>
                    <a:pt x="439" y="1195"/>
                    <a:pt x="439" y="1195"/>
                  </a:cubicBezTo>
                  <a:cubicBezTo>
                    <a:pt x="439" y="1195"/>
                    <a:pt x="493" y="1293"/>
                    <a:pt x="565" y="1293"/>
                  </a:cubicBezTo>
                  <a:cubicBezTo>
                    <a:pt x="582" y="1293"/>
                    <a:pt x="599" y="1288"/>
                    <a:pt x="618" y="1274"/>
                  </a:cubicBezTo>
                  <a:cubicBezTo>
                    <a:pt x="714" y="1204"/>
                    <a:pt x="723" y="1132"/>
                    <a:pt x="626" y="997"/>
                  </a:cubicBezTo>
                  <a:cubicBezTo>
                    <a:pt x="531" y="866"/>
                    <a:pt x="441" y="549"/>
                    <a:pt x="735" y="335"/>
                  </a:cubicBezTo>
                  <a:cubicBezTo>
                    <a:pt x="848" y="252"/>
                    <a:pt x="939" y="218"/>
                    <a:pt x="1014" y="218"/>
                  </a:cubicBezTo>
                  <a:cubicBezTo>
                    <a:pt x="1133" y="218"/>
                    <a:pt x="1217" y="302"/>
                    <a:pt x="1301" y="418"/>
                  </a:cubicBezTo>
                  <a:cubicBezTo>
                    <a:pt x="1439" y="610"/>
                    <a:pt x="1320" y="842"/>
                    <a:pt x="1320" y="842"/>
                  </a:cubicBezTo>
                  <a:lnTo>
                    <a:pt x="1135" y="1696"/>
                  </a:lnTo>
                  <a:cubicBezTo>
                    <a:pt x="1135" y="1696"/>
                    <a:pt x="1049" y="2044"/>
                    <a:pt x="1121" y="2143"/>
                  </a:cubicBezTo>
                  <a:cubicBezTo>
                    <a:pt x="1147" y="2179"/>
                    <a:pt x="1176" y="2190"/>
                    <a:pt x="1203" y="2190"/>
                  </a:cubicBezTo>
                  <a:cubicBezTo>
                    <a:pt x="1249" y="2190"/>
                    <a:pt x="1288" y="2157"/>
                    <a:pt x="1286" y="2155"/>
                  </a:cubicBezTo>
                  <a:lnTo>
                    <a:pt x="2235" y="1463"/>
                  </a:lnTo>
                  <a:cubicBezTo>
                    <a:pt x="2235" y="1463"/>
                    <a:pt x="2329" y="1366"/>
                    <a:pt x="2268" y="1281"/>
                  </a:cubicBezTo>
                  <a:cubicBezTo>
                    <a:pt x="2217" y="1209"/>
                    <a:pt x="2148" y="1203"/>
                    <a:pt x="2128" y="1203"/>
                  </a:cubicBezTo>
                  <a:cubicBezTo>
                    <a:pt x="2125" y="1203"/>
                    <a:pt x="2123" y="1204"/>
                    <a:pt x="2123" y="1204"/>
                  </a:cubicBezTo>
                  <a:lnTo>
                    <a:pt x="1346" y="1820"/>
                  </a:lnTo>
                  <a:cubicBezTo>
                    <a:pt x="1373" y="1649"/>
                    <a:pt x="1784" y="621"/>
                    <a:pt x="1546" y="291"/>
                  </a:cubicBezTo>
                  <a:cubicBezTo>
                    <a:pt x="1488" y="211"/>
                    <a:pt x="1321" y="1"/>
                    <a:pt x="1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8" name="CustomShape 22"/>
            <p:cNvSpPr/>
            <p:nvPr/>
          </p:nvSpPr>
          <p:spPr>
            <a:xfrm rot="914400">
              <a:off x="1386720" y="714960"/>
              <a:ext cx="43920" cy="41040"/>
            </a:xfrm>
            <a:custGeom>
              <a:avLst/>
              <a:gdLst/>
              <a:ahLst/>
              <a:rect l="l" t="t" r="r" b="b"/>
              <a:pathLst>
                <a:path w="633" h="593">
                  <a:moveTo>
                    <a:pt x="133" y="1"/>
                  </a:moveTo>
                  <a:cubicBezTo>
                    <a:pt x="126" y="1"/>
                    <a:pt x="120" y="2"/>
                    <a:pt x="115" y="7"/>
                  </a:cubicBezTo>
                  <a:cubicBezTo>
                    <a:pt x="74" y="35"/>
                    <a:pt x="132" y="135"/>
                    <a:pt x="132" y="135"/>
                  </a:cubicBezTo>
                  <a:cubicBezTo>
                    <a:pt x="132" y="135"/>
                    <a:pt x="167" y="199"/>
                    <a:pt x="213" y="277"/>
                  </a:cubicBezTo>
                  <a:cubicBezTo>
                    <a:pt x="139" y="323"/>
                    <a:pt x="74" y="363"/>
                    <a:pt x="57" y="384"/>
                  </a:cubicBezTo>
                  <a:cubicBezTo>
                    <a:pt x="9" y="436"/>
                    <a:pt x="0" y="464"/>
                    <a:pt x="42" y="502"/>
                  </a:cubicBezTo>
                  <a:cubicBezTo>
                    <a:pt x="55" y="514"/>
                    <a:pt x="69" y="518"/>
                    <a:pt x="84" y="518"/>
                  </a:cubicBezTo>
                  <a:cubicBezTo>
                    <a:pt x="109" y="518"/>
                    <a:pt x="134" y="507"/>
                    <a:pt x="149" y="500"/>
                  </a:cubicBezTo>
                  <a:lnTo>
                    <a:pt x="167" y="486"/>
                  </a:lnTo>
                  <a:lnTo>
                    <a:pt x="285" y="401"/>
                  </a:lnTo>
                  <a:cubicBezTo>
                    <a:pt x="329" y="472"/>
                    <a:pt x="370" y="533"/>
                    <a:pt x="387" y="553"/>
                  </a:cubicBezTo>
                  <a:cubicBezTo>
                    <a:pt x="416" y="578"/>
                    <a:pt x="439" y="593"/>
                    <a:pt x="460" y="593"/>
                  </a:cubicBezTo>
                  <a:cubicBezTo>
                    <a:pt x="476" y="593"/>
                    <a:pt x="491" y="584"/>
                    <a:pt x="508" y="565"/>
                  </a:cubicBezTo>
                  <a:cubicBezTo>
                    <a:pt x="534" y="532"/>
                    <a:pt x="515" y="481"/>
                    <a:pt x="502" y="459"/>
                  </a:cubicBezTo>
                  <a:lnTo>
                    <a:pt x="493" y="440"/>
                  </a:lnTo>
                  <a:lnTo>
                    <a:pt x="402" y="315"/>
                  </a:lnTo>
                  <a:lnTo>
                    <a:pt x="517" y="231"/>
                  </a:lnTo>
                  <a:cubicBezTo>
                    <a:pt x="517" y="231"/>
                    <a:pt x="633" y="154"/>
                    <a:pt x="600" y="107"/>
                  </a:cubicBezTo>
                  <a:cubicBezTo>
                    <a:pt x="593" y="97"/>
                    <a:pt x="581" y="94"/>
                    <a:pt x="567" y="94"/>
                  </a:cubicBezTo>
                  <a:cubicBezTo>
                    <a:pt x="526" y="94"/>
                    <a:pt x="469" y="125"/>
                    <a:pt x="469" y="125"/>
                  </a:cubicBezTo>
                  <a:cubicBezTo>
                    <a:pt x="469" y="125"/>
                    <a:pt x="403" y="163"/>
                    <a:pt x="323" y="211"/>
                  </a:cubicBezTo>
                  <a:lnTo>
                    <a:pt x="234" y="88"/>
                  </a:lnTo>
                  <a:cubicBezTo>
                    <a:pt x="234" y="88"/>
                    <a:pt x="177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9" name="CustomShape 23"/>
            <p:cNvSpPr/>
            <p:nvPr/>
          </p:nvSpPr>
          <p:spPr>
            <a:xfrm rot="914400">
              <a:off x="1457640" y="591840"/>
              <a:ext cx="162000" cy="152280"/>
            </a:xfrm>
            <a:custGeom>
              <a:avLst/>
              <a:gdLst/>
              <a:ahLst/>
              <a:rect l="l" t="t" r="r" b="b"/>
              <a:pathLst>
                <a:path w="2331" h="2191">
                  <a:moveTo>
                    <a:pt x="1045" y="0"/>
                  </a:moveTo>
                  <a:cubicBezTo>
                    <a:pt x="912" y="0"/>
                    <a:pt x="753" y="49"/>
                    <a:pt x="569" y="183"/>
                  </a:cubicBezTo>
                  <a:cubicBezTo>
                    <a:pt x="1" y="597"/>
                    <a:pt x="440" y="1196"/>
                    <a:pt x="440" y="1196"/>
                  </a:cubicBezTo>
                  <a:cubicBezTo>
                    <a:pt x="440" y="1196"/>
                    <a:pt x="494" y="1293"/>
                    <a:pt x="566" y="1293"/>
                  </a:cubicBezTo>
                  <a:cubicBezTo>
                    <a:pt x="583" y="1293"/>
                    <a:pt x="601" y="1287"/>
                    <a:pt x="619" y="1274"/>
                  </a:cubicBezTo>
                  <a:cubicBezTo>
                    <a:pt x="716" y="1204"/>
                    <a:pt x="725" y="1133"/>
                    <a:pt x="628" y="998"/>
                  </a:cubicBezTo>
                  <a:cubicBezTo>
                    <a:pt x="532" y="866"/>
                    <a:pt x="443" y="549"/>
                    <a:pt x="737" y="335"/>
                  </a:cubicBezTo>
                  <a:cubicBezTo>
                    <a:pt x="850" y="252"/>
                    <a:pt x="940" y="218"/>
                    <a:pt x="1016" y="218"/>
                  </a:cubicBezTo>
                  <a:cubicBezTo>
                    <a:pt x="1135" y="218"/>
                    <a:pt x="1219" y="302"/>
                    <a:pt x="1303" y="419"/>
                  </a:cubicBezTo>
                  <a:cubicBezTo>
                    <a:pt x="1441" y="610"/>
                    <a:pt x="1321" y="842"/>
                    <a:pt x="1321" y="842"/>
                  </a:cubicBezTo>
                  <a:lnTo>
                    <a:pt x="1137" y="1697"/>
                  </a:lnTo>
                  <a:cubicBezTo>
                    <a:pt x="1137" y="1697"/>
                    <a:pt x="1050" y="2044"/>
                    <a:pt x="1122" y="2143"/>
                  </a:cubicBezTo>
                  <a:cubicBezTo>
                    <a:pt x="1147" y="2179"/>
                    <a:pt x="1177" y="2191"/>
                    <a:pt x="1204" y="2191"/>
                  </a:cubicBezTo>
                  <a:cubicBezTo>
                    <a:pt x="1250" y="2191"/>
                    <a:pt x="1289" y="2157"/>
                    <a:pt x="1288" y="2155"/>
                  </a:cubicBezTo>
                  <a:lnTo>
                    <a:pt x="2237" y="1464"/>
                  </a:lnTo>
                  <a:cubicBezTo>
                    <a:pt x="2237" y="1464"/>
                    <a:pt x="2331" y="1366"/>
                    <a:pt x="2269" y="1281"/>
                  </a:cubicBezTo>
                  <a:cubicBezTo>
                    <a:pt x="2217" y="1208"/>
                    <a:pt x="2148" y="1203"/>
                    <a:pt x="2129" y="1203"/>
                  </a:cubicBezTo>
                  <a:cubicBezTo>
                    <a:pt x="2125" y="1203"/>
                    <a:pt x="2124" y="1203"/>
                    <a:pt x="2124" y="1203"/>
                  </a:cubicBezTo>
                  <a:lnTo>
                    <a:pt x="1347" y="1821"/>
                  </a:lnTo>
                  <a:cubicBezTo>
                    <a:pt x="1374" y="1650"/>
                    <a:pt x="1786" y="622"/>
                    <a:pt x="1548" y="291"/>
                  </a:cubicBezTo>
                  <a:cubicBezTo>
                    <a:pt x="1490" y="211"/>
                    <a:pt x="1323" y="0"/>
                    <a:pt x="1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00" name="Group 24"/>
          <p:cNvGrpSpPr/>
          <p:nvPr/>
        </p:nvGrpSpPr>
        <p:grpSpPr>
          <a:xfrm>
            <a:off x="7844040" y="372240"/>
            <a:ext cx="380160" cy="591480"/>
            <a:chOff x="7844040" y="372240"/>
            <a:chExt cx="380160" cy="591480"/>
          </a:xfrm>
        </p:grpSpPr>
        <p:sp>
          <p:nvSpPr>
            <p:cNvPr id="1301" name="CustomShape 25"/>
            <p:cNvSpPr/>
            <p:nvPr/>
          </p:nvSpPr>
          <p:spPr>
            <a:xfrm>
              <a:off x="8028360" y="372240"/>
              <a:ext cx="195840" cy="559080"/>
            </a:xfrm>
            <a:custGeom>
              <a:avLst/>
              <a:gdLst/>
              <a:ahLst/>
              <a:rect l="l" t="t" r="r" b="b"/>
              <a:pathLst>
                <a:path w="3087" h="8804">
                  <a:moveTo>
                    <a:pt x="528" y="262"/>
                  </a:moveTo>
                  <a:cubicBezTo>
                    <a:pt x="655" y="262"/>
                    <a:pt x="835" y="283"/>
                    <a:pt x="929" y="310"/>
                  </a:cubicBezTo>
                  <a:cubicBezTo>
                    <a:pt x="1023" y="336"/>
                    <a:pt x="1152" y="414"/>
                    <a:pt x="1218" y="484"/>
                  </a:cubicBezTo>
                  <a:cubicBezTo>
                    <a:pt x="1477" y="761"/>
                    <a:pt x="1687" y="1376"/>
                    <a:pt x="1687" y="1857"/>
                  </a:cubicBezTo>
                  <a:cubicBezTo>
                    <a:pt x="1687" y="2137"/>
                    <a:pt x="1829" y="2851"/>
                    <a:pt x="1971" y="3279"/>
                  </a:cubicBezTo>
                  <a:cubicBezTo>
                    <a:pt x="2118" y="3722"/>
                    <a:pt x="2270" y="3911"/>
                    <a:pt x="2537" y="3978"/>
                  </a:cubicBezTo>
                  <a:cubicBezTo>
                    <a:pt x="2644" y="4005"/>
                    <a:pt x="2740" y="4054"/>
                    <a:pt x="2753" y="4087"/>
                  </a:cubicBezTo>
                  <a:cubicBezTo>
                    <a:pt x="2766" y="4123"/>
                    <a:pt x="2727" y="4240"/>
                    <a:pt x="2665" y="4355"/>
                  </a:cubicBezTo>
                  <a:cubicBezTo>
                    <a:pt x="2424" y="4795"/>
                    <a:pt x="2368" y="5448"/>
                    <a:pt x="2519" y="6023"/>
                  </a:cubicBezTo>
                  <a:cubicBezTo>
                    <a:pt x="2557" y="6165"/>
                    <a:pt x="2609" y="6524"/>
                    <a:pt x="2636" y="6820"/>
                  </a:cubicBezTo>
                  <a:cubicBezTo>
                    <a:pt x="2663" y="7116"/>
                    <a:pt x="2687" y="7370"/>
                    <a:pt x="2690" y="7383"/>
                  </a:cubicBezTo>
                  <a:cubicBezTo>
                    <a:pt x="2703" y="7453"/>
                    <a:pt x="2615" y="7766"/>
                    <a:pt x="2546" y="7897"/>
                  </a:cubicBezTo>
                  <a:cubicBezTo>
                    <a:pt x="2432" y="8115"/>
                    <a:pt x="2159" y="8403"/>
                    <a:pt x="2016" y="8458"/>
                  </a:cubicBezTo>
                  <a:cubicBezTo>
                    <a:pt x="1957" y="8480"/>
                    <a:pt x="1905" y="8495"/>
                    <a:pt x="1887" y="8495"/>
                  </a:cubicBezTo>
                  <a:cubicBezTo>
                    <a:pt x="1884" y="8495"/>
                    <a:pt x="1881" y="8494"/>
                    <a:pt x="1880" y="8493"/>
                  </a:cubicBezTo>
                  <a:cubicBezTo>
                    <a:pt x="1873" y="8487"/>
                    <a:pt x="1856" y="8413"/>
                    <a:pt x="1841" y="8331"/>
                  </a:cubicBezTo>
                  <a:cubicBezTo>
                    <a:pt x="1816" y="8192"/>
                    <a:pt x="1827" y="8173"/>
                    <a:pt x="1987" y="8064"/>
                  </a:cubicBezTo>
                  <a:cubicBezTo>
                    <a:pt x="2280" y="7864"/>
                    <a:pt x="2315" y="7774"/>
                    <a:pt x="2309" y="7231"/>
                  </a:cubicBezTo>
                  <a:cubicBezTo>
                    <a:pt x="2305" y="6923"/>
                    <a:pt x="2267" y="6580"/>
                    <a:pt x="2202" y="6259"/>
                  </a:cubicBezTo>
                  <a:cubicBezTo>
                    <a:pt x="2127" y="5891"/>
                    <a:pt x="2102" y="5614"/>
                    <a:pt x="2099" y="5175"/>
                  </a:cubicBezTo>
                  <a:lnTo>
                    <a:pt x="2097" y="4585"/>
                  </a:lnTo>
                  <a:lnTo>
                    <a:pt x="2240" y="4408"/>
                  </a:lnTo>
                  <a:cubicBezTo>
                    <a:pt x="2425" y="4178"/>
                    <a:pt x="2411" y="4064"/>
                    <a:pt x="2184" y="3958"/>
                  </a:cubicBezTo>
                  <a:cubicBezTo>
                    <a:pt x="2090" y="3914"/>
                    <a:pt x="1978" y="3848"/>
                    <a:pt x="1937" y="3813"/>
                  </a:cubicBezTo>
                  <a:cubicBezTo>
                    <a:pt x="1842" y="3727"/>
                    <a:pt x="1684" y="3315"/>
                    <a:pt x="1660" y="3090"/>
                  </a:cubicBezTo>
                  <a:cubicBezTo>
                    <a:pt x="1650" y="2994"/>
                    <a:pt x="1623" y="2801"/>
                    <a:pt x="1601" y="2658"/>
                  </a:cubicBezTo>
                  <a:cubicBezTo>
                    <a:pt x="1578" y="2515"/>
                    <a:pt x="1540" y="2260"/>
                    <a:pt x="1515" y="2087"/>
                  </a:cubicBezTo>
                  <a:cubicBezTo>
                    <a:pt x="1379" y="1142"/>
                    <a:pt x="965" y="476"/>
                    <a:pt x="512" y="476"/>
                  </a:cubicBezTo>
                  <a:cubicBezTo>
                    <a:pt x="425" y="476"/>
                    <a:pt x="352" y="457"/>
                    <a:pt x="352" y="437"/>
                  </a:cubicBezTo>
                  <a:cubicBezTo>
                    <a:pt x="352" y="416"/>
                    <a:pt x="339" y="368"/>
                    <a:pt x="325" y="330"/>
                  </a:cubicBezTo>
                  <a:cubicBezTo>
                    <a:pt x="303" y="274"/>
                    <a:pt x="335" y="262"/>
                    <a:pt x="528" y="262"/>
                  </a:cubicBezTo>
                  <a:close/>
                  <a:moveTo>
                    <a:pt x="542" y="1"/>
                  </a:moveTo>
                  <a:cubicBezTo>
                    <a:pt x="305" y="1"/>
                    <a:pt x="82" y="25"/>
                    <a:pt x="45" y="70"/>
                  </a:cubicBezTo>
                  <a:cubicBezTo>
                    <a:pt x="0" y="122"/>
                    <a:pt x="0" y="180"/>
                    <a:pt x="41" y="357"/>
                  </a:cubicBezTo>
                  <a:cubicBezTo>
                    <a:pt x="110" y="653"/>
                    <a:pt x="190" y="734"/>
                    <a:pt x="413" y="734"/>
                  </a:cubicBezTo>
                  <a:cubicBezTo>
                    <a:pt x="874" y="734"/>
                    <a:pt x="1174" y="1412"/>
                    <a:pt x="1341" y="2826"/>
                  </a:cubicBezTo>
                  <a:cubicBezTo>
                    <a:pt x="1424" y="3540"/>
                    <a:pt x="1604" y="3990"/>
                    <a:pt x="1859" y="4125"/>
                  </a:cubicBezTo>
                  <a:cubicBezTo>
                    <a:pt x="2004" y="4201"/>
                    <a:pt x="2010" y="4219"/>
                    <a:pt x="1923" y="4392"/>
                  </a:cubicBezTo>
                  <a:cubicBezTo>
                    <a:pt x="1767" y="4705"/>
                    <a:pt x="1776" y="5567"/>
                    <a:pt x="1945" y="6433"/>
                  </a:cubicBezTo>
                  <a:cubicBezTo>
                    <a:pt x="1993" y="6684"/>
                    <a:pt x="2032" y="7052"/>
                    <a:pt x="2032" y="7258"/>
                  </a:cubicBezTo>
                  <a:cubicBezTo>
                    <a:pt x="2032" y="7603"/>
                    <a:pt x="2024" y="7637"/>
                    <a:pt x="1915" y="7744"/>
                  </a:cubicBezTo>
                  <a:cubicBezTo>
                    <a:pt x="1848" y="7809"/>
                    <a:pt x="1747" y="7889"/>
                    <a:pt x="1683" y="7929"/>
                  </a:cubicBezTo>
                  <a:cubicBezTo>
                    <a:pt x="1532" y="8020"/>
                    <a:pt x="1510" y="8111"/>
                    <a:pt x="1563" y="8414"/>
                  </a:cubicBezTo>
                  <a:cubicBezTo>
                    <a:pt x="1609" y="8671"/>
                    <a:pt x="1714" y="8804"/>
                    <a:pt x="1870" y="8804"/>
                  </a:cubicBezTo>
                  <a:cubicBezTo>
                    <a:pt x="1871" y="8804"/>
                    <a:pt x="1873" y="8804"/>
                    <a:pt x="1875" y="8804"/>
                  </a:cubicBezTo>
                  <a:cubicBezTo>
                    <a:pt x="2231" y="8796"/>
                    <a:pt x="2787" y="8229"/>
                    <a:pt x="2920" y="7741"/>
                  </a:cubicBezTo>
                  <a:cubicBezTo>
                    <a:pt x="2989" y="7486"/>
                    <a:pt x="2991" y="7401"/>
                    <a:pt x="2944" y="6913"/>
                  </a:cubicBezTo>
                  <a:cubicBezTo>
                    <a:pt x="2915" y="6613"/>
                    <a:pt x="2847" y="6164"/>
                    <a:pt x="2794" y="5914"/>
                  </a:cubicBezTo>
                  <a:cubicBezTo>
                    <a:pt x="2718" y="5556"/>
                    <a:pt x="2704" y="5391"/>
                    <a:pt x="2727" y="5135"/>
                  </a:cubicBezTo>
                  <a:cubicBezTo>
                    <a:pt x="2756" y="4815"/>
                    <a:pt x="2879" y="4457"/>
                    <a:pt x="3001" y="4334"/>
                  </a:cubicBezTo>
                  <a:cubicBezTo>
                    <a:pt x="3085" y="4250"/>
                    <a:pt x="3087" y="3976"/>
                    <a:pt x="3003" y="3858"/>
                  </a:cubicBezTo>
                  <a:cubicBezTo>
                    <a:pt x="2965" y="3802"/>
                    <a:pt x="2870" y="3756"/>
                    <a:pt x="2759" y="3739"/>
                  </a:cubicBezTo>
                  <a:cubicBezTo>
                    <a:pt x="2522" y="3702"/>
                    <a:pt x="2333" y="3504"/>
                    <a:pt x="2235" y="3192"/>
                  </a:cubicBezTo>
                  <a:cubicBezTo>
                    <a:pt x="2127" y="2847"/>
                    <a:pt x="1995" y="2173"/>
                    <a:pt x="1966" y="1811"/>
                  </a:cubicBezTo>
                  <a:cubicBezTo>
                    <a:pt x="1921" y="1265"/>
                    <a:pt x="1864" y="1029"/>
                    <a:pt x="1702" y="706"/>
                  </a:cubicBezTo>
                  <a:cubicBezTo>
                    <a:pt x="1523" y="348"/>
                    <a:pt x="1292" y="114"/>
                    <a:pt x="1054" y="49"/>
                  </a:cubicBezTo>
                  <a:cubicBezTo>
                    <a:pt x="934" y="16"/>
                    <a:pt x="734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2" name="CustomShape 26"/>
            <p:cNvSpPr/>
            <p:nvPr/>
          </p:nvSpPr>
          <p:spPr>
            <a:xfrm>
              <a:off x="7844040" y="389520"/>
              <a:ext cx="220320" cy="574200"/>
            </a:xfrm>
            <a:custGeom>
              <a:avLst/>
              <a:gdLst/>
              <a:ahLst/>
              <a:rect l="l" t="t" r="r" b="b"/>
              <a:pathLst>
                <a:path w="3472" h="9042">
                  <a:moveTo>
                    <a:pt x="1613" y="257"/>
                  </a:moveTo>
                  <a:cubicBezTo>
                    <a:pt x="1629" y="257"/>
                    <a:pt x="1652" y="285"/>
                    <a:pt x="1666" y="321"/>
                  </a:cubicBezTo>
                  <a:cubicBezTo>
                    <a:pt x="1717" y="460"/>
                    <a:pt x="1685" y="537"/>
                    <a:pt x="1500" y="714"/>
                  </a:cubicBezTo>
                  <a:cubicBezTo>
                    <a:pt x="1396" y="813"/>
                    <a:pt x="1260" y="1004"/>
                    <a:pt x="1189" y="1142"/>
                  </a:cubicBezTo>
                  <a:cubicBezTo>
                    <a:pt x="1072" y="1379"/>
                    <a:pt x="1064" y="1422"/>
                    <a:pt x="1071" y="1890"/>
                  </a:cubicBezTo>
                  <a:cubicBezTo>
                    <a:pt x="1074" y="2190"/>
                    <a:pt x="1106" y="2516"/>
                    <a:pt x="1151" y="2713"/>
                  </a:cubicBezTo>
                  <a:cubicBezTo>
                    <a:pt x="1356" y="3604"/>
                    <a:pt x="1412" y="4481"/>
                    <a:pt x="1283" y="4734"/>
                  </a:cubicBezTo>
                  <a:cubicBezTo>
                    <a:pt x="1186" y="4923"/>
                    <a:pt x="1199" y="4991"/>
                    <a:pt x="1360" y="5149"/>
                  </a:cubicBezTo>
                  <a:cubicBezTo>
                    <a:pt x="1477" y="5263"/>
                    <a:pt x="1525" y="5369"/>
                    <a:pt x="1617" y="5715"/>
                  </a:cubicBezTo>
                  <a:cubicBezTo>
                    <a:pt x="1678" y="5949"/>
                    <a:pt x="1740" y="6208"/>
                    <a:pt x="1753" y="6292"/>
                  </a:cubicBezTo>
                  <a:cubicBezTo>
                    <a:pt x="1771" y="6417"/>
                    <a:pt x="1991" y="7462"/>
                    <a:pt x="2067" y="7787"/>
                  </a:cubicBezTo>
                  <a:cubicBezTo>
                    <a:pt x="2103" y="7939"/>
                    <a:pt x="2342" y="8196"/>
                    <a:pt x="2527" y="8282"/>
                  </a:cubicBezTo>
                  <a:cubicBezTo>
                    <a:pt x="2626" y="8327"/>
                    <a:pt x="2804" y="8363"/>
                    <a:pt x="2932" y="8363"/>
                  </a:cubicBezTo>
                  <a:cubicBezTo>
                    <a:pt x="3083" y="8363"/>
                    <a:pt x="3160" y="8380"/>
                    <a:pt x="3160" y="8416"/>
                  </a:cubicBezTo>
                  <a:cubicBezTo>
                    <a:pt x="3160" y="8445"/>
                    <a:pt x="3171" y="8539"/>
                    <a:pt x="3185" y="8622"/>
                  </a:cubicBezTo>
                  <a:lnTo>
                    <a:pt x="3209" y="8773"/>
                  </a:lnTo>
                  <a:lnTo>
                    <a:pt x="3209" y="8773"/>
                  </a:lnTo>
                  <a:lnTo>
                    <a:pt x="2807" y="8744"/>
                  </a:lnTo>
                  <a:cubicBezTo>
                    <a:pt x="2584" y="8728"/>
                    <a:pt x="2335" y="8687"/>
                    <a:pt x="2252" y="8650"/>
                  </a:cubicBezTo>
                  <a:cubicBezTo>
                    <a:pt x="2057" y="8567"/>
                    <a:pt x="1798" y="8297"/>
                    <a:pt x="1712" y="8087"/>
                  </a:cubicBezTo>
                  <a:cubicBezTo>
                    <a:pt x="1642" y="7920"/>
                    <a:pt x="1479" y="7019"/>
                    <a:pt x="1477" y="6793"/>
                  </a:cubicBezTo>
                  <a:cubicBezTo>
                    <a:pt x="1476" y="6724"/>
                    <a:pt x="1435" y="6497"/>
                    <a:pt x="1384" y="6283"/>
                  </a:cubicBezTo>
                  <a:cubicBezTo>
                    <a:pt x="1251" y="5720"/>
                    <a:pt x="1050" y="5520"/>
                    <a:pt x="571" y="5472"/>
                  </a:cubicBezTo>
                  <a:cubicBezTo>
                    <a:pt x="366" y="5452"/>
                    <a:pt x="330" y="5436"/>
                    <a:pt x="319" y="5353"/>
                  </a:cubicBezTo>
                  <a:cubicBezTo>
                    <a:pt x="310" y="5299"/>
                    <a:pt x="323" y="5256"/>
                    <a:pt x="345" y="5256"/>
                  </a:cubicBezTo>
                  <a:cubicBezTo>
                    <a:pt x="450" y="5256"/>
                    <a:pt x="868" y="4854"/>
                    <a:pt x="917" y="4705"/>
                  </a:cubicBezTo>
                  <a:cubicBezTo>
                    <a:pt x="982" y="4509"/>
                    <a:pt x="947" y="3608"/>
                    <a:pt x="854" y="3098"/>
                  </a:cubicBezTo>
                  <a:cubicBezTo>
                    <a:pt x="757" y="2564"/>
                    <a:pt x="655" y="1763"/>
                    <a:pt x="657" y="1541"/>
                  </a:cubicBezTo>
                  <a:cubicBezTo>
                    <a:pt x="659" y="1356"/>
                    <a:pt x="772" y="960"/>
                    <a:pt x="854" y="847"/>
                  </a:cubicBezTo>
                  <a:cubicBezTo>
                    <a:pt x="877" y="816"/>
                    <a:pt x="934" y="715"/>
                    <a:pt x="981" y="625"/>
                  </a:cubicBezTo>
                  <a:cubicBezTo>
                    <a:pt x="1098" y="399"/>
                    <a:pt x="1188" y="328"/>
                    <a:pt x="1401" y="293"/>
                  </a:cubicBezTo>
                  <a:cubicBezTo>
                    <a:pt x="1500" y="277"/>
                    <a:pt x="1595" y="260"/>
                    <a:pt x="1611" y="257"/>
                  </a:cubicBezTo>
                  <a:cubicBezTo>
                    <a:pt x="1612" y="257"/>
                    <a:pt x="1613" y="257"/>
                    <a:pt x="1613" y="257"/>
                  </a:cubicBezTo>
                  <a:close/>
                  <a:moveTo>
                    <a:pt x="1614" y="0"/>
                  </a:moveTo>
                  <a:cubicBezTo>
                    <a:pt x="1588" y="0"/>
                    <a:pt x="1560" y="1"/>
                    <a:pt x="1529" y="2"/>
                  </a:cubicBezTo>
                  <a:cubicBezTo>
                    <a:pt x="1291" y="8"/>
                    <a:pt x="1214" y="30"/>
                    <a:pt x="1048" y="141"/>
                  </a:cubicBezTo>
                  <a:cubicBezTo>
                    <a:pt x="739" y="349"/>
                    <a:pt x="485" y="855"/>
                    <a:pt x="397" y="1438"/>
                  </a:cubicBezTo>
                  <a:cubicBezTo>
                    <a:pt x="366" y="1645"/>
                    <a:pt x="379" y="1852"/>
                    <a:pt x="464" y="2452"/>
                  </a:cubicBezTo>
                  <a:cubicBezTo>
                    <a:pt x="523" y="2867"/>
                    <a:pt x="590" y="3277"/>
                    <a:pt x="614" y="3363"/>
                  </a:cubicBezTo>
                  <a:cubicBezTo>
                    <a:pt x="638" y="3451"/>
                    <a:pt x="659" y="3768"/>
                    <a:pt x="661" y="4068"/>
                  </a:cubicBezTo>
                  <a:cubicBezTo>
                    <a:pt x="666" y="4698"/>
                    <a:pt x="660" y="4709"/>
                    <a:pt x="230" y="4988"/>
                  </a:cubicBezTo>
                  <a:cubicBezTo>
                    <a:pt x="0" y="5137"/>
                    <a:pt x="0" y="5137"/>
                    <a:pt x="21" y="5326"/>
                  </a:cubicBezTo>
                  <a:cubicBezTo>
                    <a:pt x="54" y="5626"/>
                    <a:pt x="148" y="5729"/>
                    <a:pt x="386" y="5729"/>
                  </a:cubicBezTo>
                  <a:cubicBezTo>
                    <a:pt x="645" y="5729"/>
                    <a:pt x="936" y="5870"/>
                    <a:pt x="998" y="6025"/>
                  </a:cubicBezTo>
                  <a:cubicBezTo>
                    <a:pt x="1081" y="6233"/>
                    <a:pt x="1214" y="6867"/>
                    <a:pt x="1238" y="7175"/>
                  </a:cubicBezTo>
                  <a:cubicBezTo>
                    <a:pt x="1269" y="7565"/>
                    <a:pt x="1377" y="8086"/>
                    <a:pt x="1462" y="8252"/>
                  </a:cubicBezTo>
                  <a:cubicBezTo>
                    <a:pt x="1541" y="8408"/>
                    <a:pt x="1845" y="8753"/>
                    <a:pt x="1968" y="8827"/>
                  </a:cubicBezTo>
                  <a:cubicBezTo>
                    <a:pt x="2145" y="8933"/>
                    <a:pt x="2494" y="9013"/>
                    <a:pt x="2876" y="9033"/>
                  </a:cubicBezTo>
                  <a:cubicBezTo>
                    <a:pt x="2976" y="9038"/>
                    <a:pt x="3051" y="9041"/>
                    <a:pt x="3110" y="9041"/>
                  </a:cubicBezTo>
                  <a:cubicBezTo>
                    <a:pt x="3258" y="9041"/>
                    <a:pt x="3304" y="9022"/>
                    <a:pt x="3370" y="8967"/>
                  </a:cubicBezTo>
                  <a:cubicBezTo>
                    <a:pt x="3465" y="8886"/>
                    <a:pt x="3471" y="8858"/>
                    <a:pt x="3452" y="8557"/>
                  </a:cubicBezTo>
                  <a:cubicBezTo>
                    <a:pt x="3440" y="8381"/>
                    <a:pt x="3406" y="8206"/>
                    <a:pt x="3376" y="8170"/>
                  </a:cubicBezTo>
                  <a:cubicBezTo>
                    <a:pt x="3339" y="8126"/>
                    <a:pt x="3247" y="8103"/>
                    <a:pt x="3103" y="8103"/>
                  </a:cubicBezTo>
                  <a:cubicBezTo>
                    <a:pt x="2658" y="8103"/>
                    <a:pt x="2403" y="7942"/>
                    <a:pt x="2314" y="7607"/>
                  </a:cubicBezTo>
                  <a:cubicBezTo>
                    <a:pt x="2296" y="7537"/>
                    <a:pt x="2276" y="7459"/>
                    <a:pt x="2270" y="7436"/>
                  </a:cubicBezTo>
                  <a:cubicBezTo>
                    <a:pt x="2265" y="7412"/>
                    <a:pt x="2189" y="7044"/>
                    <a:pt x="2104" y="6621"/>
                  </a:cubicBezTo>
                  <a:cubicBezTo>
                    <a:pt x="1941" y="5819"/>
                    <a:pt x="1800" y="5252"/>
                    <a:pt x="1735" y="5133"/>
                  </a:cubicBezTo>
                  <a:cubicBezTo>
                    <a:pt x="1715" y="5095"/>
                    <a:pt x="1658" y="5027"/>
                    <a:pt x="1613" y="4985"/>
                  </a:cubicBezTo>
                  <a:cubicBezTo>
                    <a:pt x="1534" y="4912"/>
                    <a:pt x="1533" y="4894"/>
                    <a:pt x="1592" y="4727"/>
                  </a:cubicBezTo>
                  <a:cubicBezTo>
                    <a:pt x="1668" y="4508"/>
                    <a:pt x="1637" y="3657"/>
                    <a:pt x="1537" y="3247"/>
                  </a:cubicBezTo>
                  <a:cubicBezTo>
                    <a:pt x="1431" y="2807"/>
                    <a:pt x="1346" y="2315"/>
                    <a:pt x="1317" y="1969"/>
                  </a:cubicBezTo>
                  <a:cubicBezTo>
                    <a:pt x="1274" y="1438"/>
                    <a:pt x="1435" y="1099"/>
                    <a:pt x="1903" y="734"/>
                  </a:cubicBezTo>
                  <a:cubicBezTo>
                    <a:pt x="2002" y="656"/>
                    <a:pt x="2004" y="646"/>
                    <a:pt x="1956" y="383"/>
                  </a:cubicBezTo>
                  <a:cubicBezTo>
                    <a:pt x="1896" y="50"/>
                    <a:pt x="1869" y="0"/>
                    <a:pt x="1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03" name="Group 27"/>
          <p:cNvGrpSpPr/>
          <p:nvPr/>
        </p:nvGrpSpPr>
        <p:grpSpPr>
          <a:xfrm>
            <a:off x="33840" y="4704120"/>
            <a:ext cx="518040" cy="275760"/>
            <a:chOff x="33840" y="4704120"/>
            <a:chExt cx="518040" cy="275760"/>
          </a:xfrm>
        </p:grpSpPr>
        <p:sp>
          <p:nvSpPr>
            <p:cNvPr id="1304" name="CustomShape 28"/>
            <p:cNvSpPr/>
            <p:nvPr/>
          </p:nvSpPr>
          <p:spPr>
            <a:xfrm>
              <a:off x="156600" y="4704120"/>
              <a:ext cx="93960" cy="116280"/>
            </a:xfrm>
            <a:custGeom>
              <a:avLst/>
              <a:gdLst/>
              <a:ahLst/>
              <a:rect l="l" t="t" r="r" b="b"/>
              <a:pathLst>
                <a:path w="1531" h="1890">
                  <a:moveTo>
                    <a:pt x="661" y="1289"/>
                  </a:moveTo>
                  <a:cubicBezTo>
                    <a:pt x="715" y="1289"/>
                    <a:pt x="754" y="1306"/>
                    <a:pt x="754" y="1342"/>
                  </a:cubicBezTo>
                  <a:cubicBezTo>
                    <a:pt x="754" y="1407"/>
                    <a:pt x="537" y="1544"/>
                    <a:pt x="433" y="1544"/>
                  </a:cubicBezTo>
                  <a:cubicBezTo>
                    <a:pt x="334" y="1544"/>
                    <a:pt x="351" y="1430"/>
                    <a:pt x="462" y="1353"/>
                  </a:cubicBezTo>
                  <a:cubicBezTo>
                    <a:pt x="523" y="1311"/>
                    <a:pt x="601" y="1289"/>
                    <a:pt x="661" y="1289"/>
                  </a:cubicBezTo>
                  <a:close/>
                  <a:moveTo>
                    <a:pt x="803" y="0"/>
                  </a:moveTo>
                  <a:cubicBezTo>
                    <a:pt x="703" y="0"/>
                    <a:pt x="602" y="15"/>
                    <a:pt x="567" y="36"/>
                  </a:cubicBezTo>
                  <a:cubicBezTo>
                    <a:pt x="526" y="60"/>
                    <a:pt x="503" y="100"/>
                    <a:pt x="516" y="122"/>
                  </a:cubicBezTo>
                  <a:cubicBezTo>
                    <a:pt x="525" y="138"/>
                    <a:pt x="522" y="147"/>
                    <a:pt x="509" y="147"/>
                  </a:cubicBezTo>
                  <a:cubicBezTo>
                    <a:pt x="502" y="147"/>
                    <a:pt x="493" y="145"/>
                    <a:pt x="483" y="140"/>
                  </a:cubicBezTo>
                  <a:cubicBezTo>
                    <a:pt x="475" y="137"/>
                    <a:pt x="466" y="136"/>
                    <a:pt x="457" y="136"/>
                  </a:cubicBezTo>
                  <a:cubicBezTo>
                    <a:pt x="366" y="136"/>
                    <a:pt x="237" y="295"/>
                    <a:pt x="237" y="422"/>
                  </a:cubicBezTo>
                  <a:cubicBezTo>
                    <a:pt x="237" y="520"/>
                    <a:pt x="257" y="568"/>
                    <a:pt x="301" y="568"/>
                  </a:cubicBezTo>
                  <a:cubicBezTo>
                    <a:pt x="344" y="568"/>
                    <a:pt x="411" y="521"/>
                    <a:pt x="504" y="427"/>
                  </a:cubicBezTo>
                  <a:cubicBezTo>
                    <a:pt x="620" y="308"/>
                    <a:pt x="734" y="247"/>
                    <a:pt x="828" y="247"/>
                  </a:cubicBezTo>
                  <a:cubicBezTo>
                    <a:pt x="879" y="247"/>
                    <a:pt x="924" y="265"/>
                    <a:pt x="960" y="301"/>
                  </a:cubicBezTo>
                  <a:cubicBezTo>
                    <a:pt x="1023" y="364"/>
                    <a:pt x="1027" y="759"/>
                    <a:pt x="967" y="919"/>
                  </a:cubicBezTo>
                  <a:cubicBezTo>
                    <a:pt x="939" y="992"/>
                    <a:pt x="919" y="1018"/>
                    <a:pt x="870" y="1018"/>
                  </a:cubicBezTo>
                  <a:cubicBezTo>
                    <a:pt x="851" y="1018"/>
                    <a:pt x="828" y="1014"/>
                    <a:pt x="799" y="1008"/>
                  </a:cubicBezTo>
                  <a:cubicBezTo>
                    <a:pt x="755" y="998"/>
                    <a:pt x="711" y="994"/>
                    <a:pt x="667" y="994"/>
                  </a:cubicBezTo>
                  <a:cubicBezTo>
                    <a:pt x="314" y="994"/>
                    <a:pt x="1" y="1296"/>
                    <a:pt x="79" y="1610"/>
                  </a:cubicBezTo>
                  <a:cubicBezTo>
                    <a:pt x="115" y="1757"/>
                    <a:pt x="236" y="1831"/>
                    <a:pt x="392" y="1831"/>
                  </a:cubicBezTo>
                  <a:cubicBezTo>
                    <a:pt x="533" y="1831"/>
                    <a:pt x="703" y="1770"/>
                    <a:pt x="865" y="1646"/>
                  </a:cubicBezTo>
                  <a:cubicBezTo>
                    <a:pt x="961" y="1573"/>
                    <a:pt x="1055" y="1522"/>
                    <a:pt x="1089" y="1522"/>
                  </a:cubicBezTo>
                  <a:cubicBezTo>
                    <a:pt x="1093" y="1522"/>
                    <a:pt x="1097" y="1522"/>
                    <a:pt x="1099" y="1524"/>
                  </a:cubicBezTo>
                  <a:cubicBezTo>
                    <a:pt x="1123" y="1538"/>
                    <a:pt x="1179" y="1624"/>
                    <a:pt x="1227" y="1718"/>
                  </a:cubicBezTo>
                  <a:cubicBezTo>
                    <a:pt x="1291" y="1846"/>
                    <a:pt x="1340" y="1889"/>
                    <a:pt x="1422" y="1889"/>
                  </a:cubicBezTo>
                  <a:cubicBezTo>
                    <a:pt x="1517" y="1889"/>
                    <a:pt x="1531" y="1871"/>
                    <a:pt x="1531" y="1744"/>
                  </a:cubicBezTo>
                  <a:cubicBezTo>
                    <a:pt x="1531" y="1637"/>
                    <a:pt x="1485" y="1546"/>
                    <a:pt x="1361" y="1406"/>
                  </a:cubicBezTo>
                  <a:lnTo>
                    <a:pt x="1190" y="1215"/>
                  </a:lnTo>
                  <a:lnTo>
                    <a:pt x="1254" y="981"/>
                  </a:lnTo>
                  <a:cubicBezTo>
                    <a:pt x="1311" y="771"/>
                    <a:pt x="1312" y="669"/>
                    <a:pt x="1256" y="344"/>
                  </a:cubicBezTo>
                  <a:cubicBezTo>
                    <a:pt x="1248" y="289"/>
                    <a:pt x="1199" y="188"/>
                    <a:pt x="1154" y="127"/>
                  </a:cubicBezTo>
                  <a:cubicBezTo>
                    <a:pt x="1083" y="33"/>
                    <a:pt x="1027" y="9"/>
                    <a:pt x="855" y="2"/>
                  </a:cubicBezTo>
                  <a:cubicBezTo>
                    <a:pt x="838" y="1"/>
                    <a:pt x="821" y="0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5" name="CustomShape 29"/>
            <p:cNvSpPr/>
            <p:nvPr/>
          </p:nvSpPr>
          <p:spPr>
            <a:xfrm>
              <a:off x="384840" y="4773240"/>
              <a:ext cx="167040" cy="206640"/>
            </a:xfrm>
            <a:custGeom>
              <a:avLst/>
              <a:gdLst/>
              <a:ahLst/>
              <a:rect l="l" t="t" r="r" b="b"/>
              <a:pathLst>
                <a:path w="2711" h="3354">
                  <a:moveTo>
                    <a:pt x="245" y="0"/>
                  </a:moveTo>
                  <a:cubicBezTo>
                    <a:pt x="207" y="0"/>
                    <a:pt x="161" y="8"/>
                    <a:pt x="104" y="23"/>
                  </a:cubicBezTo>
                  <a:cubicBezTo>
                    <a:pt x="10" y="47"/>
                    <a:pt x="0" y="231"/>
                    <a:pt x="92" y="266"/>
                  </a:cubicBezTo>
                  <a:cubicBezTo>
                    <a:pt x="147" y="287"/>
                    <a:pt x="156" y="392"/>
                    <a:pt x="148" y="893"/>
                  </a:cubicBezTo>
                  <a:cubicBezTo>
                    <a:pt x="138" y="1469"/>
                    <a:pt x="141" y="1500"/>
                    <a:pt x="237" y="1603"/>
                  </a:cubicBezTo>
                  <a:cubicBezTo>
                    <a:pt x="292" y="1660"/>
                    <a:pt x="429" y="1734"/>
                    <a:pt x="535" y="1764"/>
                  </a:cubicBezTo>
                  <a:cubicBezTo>
                    <a:pt x="593" y="1780"/>
                    <a:pt x="643" y="1788"/>
                    <a:pt x="691" y="1788"/>
                  </a:cubicBezTo>
                  <a:cubicBezTo>
                    <a:pt x="831" y="1788"/>
                    <a:pt x="950" y="1713"/>
                    <a:pt x="1156" y="1517"/>
                  </a:cubicBezTo>
                  <a:lnTo>
                    <a:pt x="1308" y="1372"/>
                  </a:lnTo>
                  <a:lnTo>
                    <a:pt x="1361" y="1569"/>
                  </a:lnTo>
                  <a:cubicBezTo>
                    <a:pt x="1421" y="1792"/>
                    <a:pt x="1404" y="1845"/>
                    <a:pt x="1271" y="1846"/>
                  </a:cubicBezTo>
                  <a:cubicBezTo>
                    <a:pt x="1148" y="1847"/>
                    <a:pt x="1023" y="1932"/>
                    <a:pt x="1098" y="1963"/>
                  </a:cubicBezTo>
                  <a:cubicBezTo>
                    <a:pt x="1127" y="1974"/>
                    <a:pt x="1152" y="2023"/>
                    <a:pt x="1152" y="2068"/>
                  </a:cubicBezTo>
                  <a:cubicBezTo>
                    <a:pt x="1152" y="2120"/>
                    <a:pt x="1165" y="2139"/>
                    <a:pt x="1215" y="2139"/>
                  </a:cubicBezTo>
                  <a:cubicBezTo>
                    <a:pt x="1233" y="2139"/>
                    <a:pt x="1255" y="2137"/>
                    <a:pt x="1283" y="2132"/>
                  </a:cubicBezTo>
                  <a:cubicBezTo>
                    <a:pt x="1308" y="2129"/>
                    <a:pt x="1330" y="2126"/>
                    <a:pt x="1347" y="2126"/>
                  </a:cubicBezTo>
                  <a:cubicBezTo>
                    <a:pt x="1436" y="2126"/>
                    <a:pt x="1425" y="2194"/>
                    <a:pt x="1343" y="2511"/>
                  </a:cubicBezTo>
                  <a:cubicBezTo>
                    <a:pt x="1248" y="2875"/>
                    <a:pt x="1077" y="3080"/>
                    <a:pt x="916" y="3080"/>
                  </a:cubicBezTo>
                  <a:cubicBezTo>
                    <a:pt x="822" y="3080"/>
                    <a:pt x="731" y="3010"/>
                    <a:pt x="660" y="2860"/>
                  </a:cubicBezTo>
                  <a:cubicBezTo>
                    <a:pt x="595" y="2720"/>
                    <a:pt x="595" y="2695"/>
                    <a:pt x="659" y="2560"/>
                  </a:cubicBezTo>
                  <a:cubicBezTo>
                    <a:pt x="697" y="2480"/>
                    <a:pt x="815" y="2347"/>
                    <a:pt x="918" y="2269"/>
                  </a:cubicBezTo>
                  <a:cubicBezTo>
                    <a:pt x="1127" y="2110"/>
                    <a:pt x="1151" y="2041"/>
                    <a:pt x="1009" y="2003"/>
                  </a:cubicBezTo>
                  <a:cubicBezTo>
                    <a:pt x="956" y="1989"/>
                    <a:pt x="917" y="1981"/>
                    <a:pt x="883" y="1981"/>
                  </a:cubicBezTo>
                  <a:cubicBezTo>
                    <a:pt x="813" y="1981"/>
                    <a:pt x="763" y="2016"/>
                    <a:pt x="655" y="2111"/>
                  </a:cubicBezTo>
                  <a:cubicBezTo>
                    <a:pt x="252" y="2466"/>
                    <a:pt x="233" y="2964"/>
                    <a:pt x="610" y="3251"/>
                  </a:cubicBezTo>
                  <a:cubicBezTo>
                    <a:pt x="711" y="3327"/>
                    <a:pt x="764" y="3354"/>
                    <a:pt x="856" y="3354"/>
                  </a:cubicBezTo>
                  <a:cubicBezTo>
                    <a:pt x="887" y="3354"/>
                    <a:pt x="921" y="3351"/>
                    <a:pt x="963" y="3346"/>
                  </a:cubicBezTo>
                  <a:cubicBezTo>
                    <a:pt x="1309" y="3305"/>
                    <a:pt x="1554" y="2980"/>
                    <a:pt x="1646" y="2433"/>
                  </a:cubicBezTo>
                  <a:cubicBezTo>
                    <a:pt x="1690" y="2177"/>
                    <a:pt x="1713" y="2126"/>
                    <a:pt x="1785" y="2115"/>
                  </a:cubicBezTo>
                  <a:cubicBezTo>
                    <a:pt x="1790" y="2115"/>
                    <a:pt x="1795" y="2114"/>
                    <a:pt x="1801" y="2114"/>
                  </a:cubicBezTo>
                  <a:cubicBezTo>
                    <a:pt x="1945" y="2114"/>
                    <a:pt x="2245" y="2369"/>
                    <a:pt x="2293" y="2539"/>
                  </a:cubicBezTo>
                  <a:cubicBezTo>
                    <a:pt x="2331" y="2678"/>
                    <a:pt x="2401" y="2755"/>
                    <a:pt x="2467" y="2755"/>
                  </a:cubicBezTo>
                  <a:cubicBezTo>
                    <a:pt x="2505" y="2755"/>
                    <a:pt x="2542" y="2730"/>
                    <a:pt x="2572" y="2675"/>
                  </a:cubicBezTo>
                  <a:cubicBezTo>
                    <a:pt x="2710" y="2414"/>
                    <a:pt x="2196" y="1845"/>
                    <a:pt x="1822" y="1845"/>
                  </a:cubicBezTo>
                  <a:cubicBezTo>
                    <a:pt x="1734" y="1845"/>
                    <a:pt x="1707" y="1816"/>
                    <a:pt x="1669" y="1685"/>
                  </a:cubicBezTo>
                  <a:cubicBezTo>
                    <a:pt x="1606" y="1462"/>
                    <a:pt x="1535" y="1093"/>
                    <a:pt x="1504" y="813"/>
                  </a:cubicBezTo>
                  <a:cubicBezTo>
                    <a:pt x="1479" y="595"/>
                    <a:pt x="1467" y="574"/>
                    <a:pt x="1362" y="561"/>
                  </a:cubicBezTo>
                  <a:cubicBezTo>
                    <a:pt x="1345" y="559"/>
                    <a:pt x="1330" y="557"/>
                    <a:pt x="1318" y="557"/>
                  </a:cubicBezTo>
                  <a:cubicBezTo>
                    <a:pt x="1250" y="557"/>
                    <a:pt x="1235" y="597"/>
                    <a:pt x="1193" y="777"/>
                  </a:cubicBezTo>
                  <a:cubicBezTo>
                    <a:pt x="1079" y="1266"/>
                    <a:pt x="905" y="1497"/>
                    <a:pt x="651" y="1500"/>
                  </a:cubicBezTo>
                  <a:cubicBezTo>
                    <a:pt x="648" y="1500"/>
                    <a:pt x="645" y="1500"/>
                    <a:pt x="641" y="1500"/>
                  </a:cubicBezTo>
                  <a:cubicBezTo>
                    <a:pt x="417" y="1500"/>
                    <a:pt x="360" y="1384"/>
                    <a:pt x="399" y="1019"/>
                  </a:cubicBezTo>
                  <a:cubicBezTo>
                    <a:pt x="445" y="583"/>
                    <a:pt x="432" y="124"/>
                    <a:pt x="372" y="54"/>
                  </a:cubicBezTo>
                  <a:cubicBezTo>
                    <a:pt x="341" y="17"/>
                    <a:pt x="302" y="0"/>
                    <a:pt x="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6" name="CustomShape 30"/>
            <p:cNvSpPr/>
            <p:nvPr/>
          </p:nvSpPr>
          <p:spPr>
            <a:xfrm>
              <a:off x="33840" y="4807440"/>
              <a:ext cx="147600" cy="104400"/>
            </a:xfrm>
            <a:custGeom>
              <a:avLst/>
              <a:gdLst/>
              <a:ahLst/>
              <a:rect l="l" t="t" r="r" b="b"/>
              <a:pathLst>
                <a:path w="2398" h="1698">
                  <a:moveTo>
                    <a:pt x="1458" y="0"/>
                  </a:moveTo>
                  <a:cubicBezTo>
                    <a:pt x="1384" y="0"/>
                    <a:pt x="1314" y="14"/>
                    <a:pt x="1255" y="42"/>
                  </a:cubicBezTo>
                  <a:cubicBezTo>
                    <a:pt x="1207" y="66"/>
                    <a:pt x="1123" y="149"/>
                    <a:pt x="1068" y="231"/>
                  </a:cubicBezTo>
                  <a:lnTo>
                    <a:pt x="967" y="380"/>
                  </a:lnTo>
                  <a:lnTo>
                    <a:pt x="832" y="308"/>
                  </a:lnTo>
                  <a:cubicBezTo>
                    <a:pt x="747" y="263"/>
                    <a:pt x="535" y="236"/>
                    <a:pt x="354" y="236"/>
                  </a:cubicBezTo>
                  <a:cubicBezTo>
                    <a:pt x="248" y="236"/>
                    <a:pt x="153" y="245"/>
                    <a:pt x="100" y="266"/>
                  </a:cubicBezTo>
                  <a:cubicBezTo>
                    <a:pt x="19" y="297"/>
                    <a:pt x="0" y="508"/>
                    <a:pt x="80" y="518"/>
                  </a:cubicBezTo>
                  <a:cubicBezTo>
                    <a:pt x="108" y="521"/>
                    <a:pt x="244" y="526"/>
                    <a:pt x="375" y="530"/>
                  </a:cubicBezTo>
                  <a:cubicBezTo>
                    <a:pt x="692" y="538"/>
                    <a:pt x="776" y="606"/>
                    <a:pt x="741" y="828"/>
                  </a:cubicBezTo>
                  <a:cubicBezTo>
                    <a:pt x="708" y="1041"/>
                    <a:pt x="639" y="1146"/>
                    <a:pt x="466" y="1253"/>
                  </a:cubicBezTo>
                  <a:cubicBezTo>
                    <a:pt x="364" y="1316"/>
                    <a:pt x="326" y="1367"/>
                    <a:pt x="335" y="1432"/>
                  </a:cubicBezTo>
                  <a:cubicBezTo>
                    <a:pt x="346" y="1505"/>
                    <a:pt x="419" y="1542"/>
                    <a:pt x="510" y="1542"/>
                  </a:cubicBezTo>
                  <a:cubicBezTo>
                    <a:pt x="597" y="1542"/>
                    <a:pt x="700" y="1509"/>
                    <a:pt x="782" y="1442"/>
                  </a:cubicBezTo>
                  <a:lnTo>
                    <a:pt x="910" y="1337"/>
                  </a:lnTo>
                  <a:lnTo>
                    <a:pt x="1070" y="1492"/>
                  </a:lnTo>
                  <a:cubicBezTo>
                    <a:pt x="1211" y="1628"/>
                    <a:pt x="1384" y="1697"/>
                    <a:pt x="1579" y="1697"/>
                  </a:cubicBezTo>
                  <a:cubicBezTo>
                    <a:pt x="1683" y="1697"/>
                    <a:pt x="1793" y="1677"/>
                    <a:pt x="1908" y="1637"/>
                  </a:cubicBezTo>
                  <a:cubicBezTo>
                    <a:pt x="2237" y="1522"/>
                    <a:pt x="2398" y="1400"/>
                    <a:pt x="2369" y="1288"/>
                  </a:cubicBezTo>
                  <a:cubicBezTo>
                    <a:pt x="2350" y="1217"/>
                    <a:pt x="2323" y="1182"/>
                    <a:pt x="2266" y="1182"/>
                  </a:cubicBezTo>
                  <a:cubicBezTo>
                    <a:pt x="2212" y="1182"/>
                    <a:pt x="2131" y="1213"/>
                    <a:pt x="2007" y="1276"/>
                  </a:cubicBezTo>
                  <a:cubicBezTo>
                    <a:pt x="1846" y="1357"/>
                    <a:pt x="1707" y="1395"/>
                    <a:pt x="1563" y="1397"/>
                  </a:cubicBezTo>
                  <a:cubicBezTo>
                    <a:pt x="1558" y="1397"/>
                    <a:pt x="1553" y="1397"/>
                    <a:pt x="1549" y="1397"/>
                  </a:cubicBezTo>
                  <a:cubicBezTo>
                    <a:pt x="1376" y="1397"/>
                    <a:pt x="1336" y="1377"/>
                    <a:pt x="1230" y="1248"/>
                  </a:cubicBezTo>
                  <a:cubicBezTo>
                    <a:pt x="1160" y="1162"/>
                    <a:pt x="1107" y="1047"/>
                    <a:pt x="1107" y="975"/>
                  </a:cubicBezTo>
                  <a:cubicBezTo>
                    <a:pt x="1107" y="663"/>
                    <a:pt x="1361" y="384"/>
                    <a:pt x="1646" y="384"/>
                  </a:cubicBezTo>
                  <a:cubicBezTo>
                    <a:pt x="1913" y="384"/>
                    <a:pt x="1973" y="159"/>
                    <a:pt x="1732" y="58"/>
                  </a:cubicBezTo>
                  <a:cubicBezTo>
                    <a:pt x="1641" y="20"/>
                    <a:pt x="1546" y="0"/>
                    <a:pt x="1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7" name="CustomShape 31"/>
            <p:cNvSpPr/>
            <p:nvPr/>
          </p:nvSpPr>
          <p:spPr>
            <a:xfrm>
              <a:off x="264240" y="4821840"/>
              <a:ext cx="83520" cy="70200"/>
            </a:xfrm>
            <a:custGeom>
              <a:avLst/>
              <a:gdLst/>
              <a:ahLst/>
              <a:rect l="l" t="t" r="r" b="b"/>
              <a:pathLst>
                <a:path w="1359" h="1143">
                  <a:moveTo>
                    <a:pt x="667" y="0"/>
                  </a:moveTo>
                  <a:cubicBezTo>
                    <a:pt x="649" y="0"/>
                    <a:pt x="631" y="5"/>
                    <a:pt x="614" y="15"/>
                  </a:cubicBezTo>
                  <a:cubicBezTo>
                    <a:pt x="587" y="33"/>
                    <a:pt x="558" y="124"/>
                    <a:pt x="551" y="218"/>
                  </a:cubicBezTo>
                  <a:lnTo>
                    <a:pt x="536" y="391"/>
                  </a:lnTo>
                  <a:lnTo>
                    <a:pt x="315" y="418"/>
                  </a:lnTo>
                  <a:cubicBezTo>
                    <a:pt x="55" y="450"/>
                    <a:pt x="0" y="476"/>
                    <a:pt x="14" y="563"/>
                  </a:cubicBezTo>
                  <a:cubicBezTo>
                    <a:pt x="28" y="652"/>
                    <a:pt x="64" y="682"/>
                    <a:pt x="215" y="682"/>
                  </a:cubicBezTo>
                  <a:cubicBezTo>
                    <a:pt x="253" y="682"/>
                    <a:pt x="297" y="680"/>
                    <a:pt x="351" y="677"/>
                  </a:cubicBezTo>
                  <a:lnTo>
                    <a:pt x="614" y="662"/>
                  </a:lnTo>
                  <a:lnTo>
                    <a:pt x="586" y="835"/>
                  </a:lnTo>
                  <a:cubicBezTo>
                    <a:pt x="550" y="1057"/>
                    <a:pt x="584" y="1142"/>
                    <a:pt x="709" y="1142"/>
                  </a:cubicBezTo>
                  <a:cubicBezTo>
                    <a:pt x="828" y="1142"/>
                    <a:pt x="860" y="1069"/>
                    <a:pt x="860" y="793"/>
                  </a:cubicBezTo>
                  <a:cubicBezTo>
                    <a:pt x="860" y="588"/>
                    <a:pt x="864" y="584"/>
                    <a:pt x="1000" y="579"/>
                  </a:cubicBezTo>
                  <a:cubicBezTo>
                    <a:pt x="1234" y="572"/>
                    <a:pt x="1358" y="521"/>
                    <a:pt x="1358" y="432"/>
                  </a:cubicBezTo>
                  <a:cubicBezTo>
                    <a:pt x="1358" y="356"/>
                    <a:pt x="1221" y="302"/>
                    <a:pt x="1056" y="302"/>
                  </a:cubicBezTo>
                  <a:cubicBezTo>
                    <a:pt x="1019" y="302"/>
                    <a:pt x="981" y="304"/>
                    <a:pt x="943" y="310"/>
                  </a:cubicBezTo>
                  <a:cubicBezTo>
                    <a:pt x="917" y="314"/>
                    <a:pt x="896" y="317"/>
                    <a:pt x="880" y="317"/>
                  </a:cubicBezTo>
                  <a:cubicBezTo>
                    <a:pt x="826" y="317"/>
                    <a:pt x="820" y="289"/>
                    <a:pt x="820" y="198"/>
                  </a:cubicBezTo>
                  <a:cubicBezTo>
                    <a:pt x="820" y="88"/>
                    <a:pt x="744" y="0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08" name="Group 32"/>
          <p:cNvGrpSpPr/>
          <p:nvPr/>
        </p:nvGrpSpPr>
        <p:grpSpPr>
          <a:xfrm>
            <a:off x="8435880" y="3924000"/>
            <a:ext cx="688680" cy="804240"/>
            <a:chOff x="8435880" y="3924000"/>
            <a:chExt cx="688680" cy="804240"/>
          </a:xfrm>
        </p:grpSpPr>
        <p:sp>
          <p:nvSpPr>
            <p:cNvPr id="1309" name="CustomShape 33"/>
            <p:cNvSpPr/>
            <p:nvPr/>
          </p:nvSpPr>
          <p:spPr>
            <a:xfrm>
              <a:off x="8435880" y="3924000"/>
              <a:ext cx="688680" cy="804240"/>
            </a:xfrm>
            <a:custGeom>
              <a:avLst/>
              <a:gdLst/>
              <a:ahLst/>
              <a:rect l="l" t="t" r="r" b="b"/>
              <a:pathLst>
                <a:path w="10402" h="12148">
                  <a:moveTo>
                    <a:pt x="6384" y="261"/>
                  </a:moveTo>
                  <a:cubicBezTo>
                    <a:pt x="6425" y="261"/>
                    <a:pt x="6455" y="264"/>
                    <a:pt x="6473" y="271"/>
                  </a:cubicBezTo>
                  <a:cubicBezTo>
                    <a:pt x="6606" y="320"/>
                    <a:pt x="6720" y="527"/>
                    <a:pt x="7107" y="1417"/>
                  </a:cubicBezTo>
                  <a:cubicBezTo>
                    <a:pt x="7285" y="1828"/>
                    <a:pt x="7485" y="2272"/>
                    <a:pt x="7549" y="2399"/>
                  </a:cubicBezTo>
                  <a:cubicBezTo>
                    <a:pt x="7666" y="2636"/>
                    <a:pt x="8490" y="4661"/>
                    <a:pt x="8589" y="4957"/>
                  </a:cubicBezTo>
                  <a:cubicBezTo>
                    <a:pt x="8619" y="5048"/>
                    <a:pt x="8683" y="5251"/>
                    <a:pt x="8734" y="5413"/>
                  </a:cubicBezTo>
                  <a:cubicBezTo>
                    <a:pt x="8884" y="5902"/>
                    <a:pt x="9896" y="8466"/>
                    <a:pt x="10015" y="8662"/>
                  </a:cubicBezTo>
                  <a:cubicBezTo>
                    <a:pt x="10100" y="8800"/>
                    <a:pt x="10127" y="8886"/>
                    <a:pt x="10121" y="9001"/>
                  </a:cubicBezTo>
                  <a:cubicBezTo>
                    <a:pt x="10113" y="9157"/>
                    <a:pt x="10071" y="9207"/>
                    <a:pt x="9753" y="9439"/>
                  </a:cubicBezTo>
                  <a:cubicBezTo>
                    <a:pt x="9476" y="9641"/>
                    <a:pt x="8588" y="10090"/>
                    <a:pt x="7629" y="10512"/>
                  </a:cubicBezTo>
                  <a:cubicBezTo>
                    <a:pt x="5063" y="11640"/>
                    <a:pt x="4472" y="11888"/>
                    <a:pt x="4195" y="11888"/>
                  </a:cubicBezTo>
                  <a:cubicBezTo>
                    <a:pt x="4144" y="11888"/>
                    <a:pt x="4104" y="11880"/>
                    <a:pt x="4064" y="11867"/>
                  </a:cubicBezTo>
                  <a:cubicBezTo>
                    <a:pt x="3808" y="11785"/>
                    <a:pt x="3702" y="11604"/>
                    <a:pt x="3276" y="10522"/>
                  </a:cubicBezTo>
                  <a:cubicBezTo>
                    <a:pt x="3065" y="9986"/>
                    <a:pt x="2307" y="8091"/>
                    <a:pt x="1590" y="6307"/>
                  </a:cubicBezTo>
                  <a:cubicBezTo>
                    <a:pt x="280" y="3046"/>
                    <a:pt x="177" y="2757"/>
                    <a:pt x="272" y="2619"/>
                  </a:cubicBezTo>
                  <a:cubicBezTo>
                    <a:pt x="359" y="2492"/>
                    <a:pt x="695" y="2272"/>
                    <a:pt x="1091" y="2081"/>
                  </a:cubicBezTo>
                  <a:cubicBezTo>
                    <a:pt x="1751" y="1762"/>
                    <a:pt x="2531" y="1401"/>
                    <a:pt x="2559" y="1401"/>
                  </a:cubicBezTo>
                  <a:cubicBezTo>
                    <a:pt x="2573" y="1401"/>
                    <a:pt x="3008" y="1236"/>
                    <a:pt x="3528" y="1031"/>
                  </a:cubicBezTo>
                  <a:cubicBezTo>
                    <a:pt x="4048" y="825"/>
                    <a:pt x="4687" y="599"/>
                    <a:pt x="4953" y="525"/>
                  </a:cubicBezTo>
                  <a:cubicBezTo>
                    <a:pt x="5477" y="379"/>
                    <a:pt x="6131" y="261"/>
                    <a:pt x="6384" y="261"/>
                  </a:cubicBezTo>
                  <a:close/>
                  <a:moveTo>
                    <a:pt x="6416" y="1"/>
                  </a:moveTo>
                  <a:cubicBezTo>
                    <a:pt x="6414" y="1"/>
                    <a:pt x="6413" y="1"/>
                    <a:pt x="6411" y="1"/>
                  </a:cubicBezTo>
                  <a:cubicBezTo>
                    <a:pt x="5982" y="3"/>
                    <a:pt x="4579" y="337"/>
                    <a:pt x="4490" y="458"/>
                  </a:cubicBezTo>
                  <a:cubicBezTo>
                    <a:pt x="4475" y="480"/>
                    <a:pt x="4433" y="493"/>
                    <a:pt x="4387" y="493"/>
                  </a:cubicBezTo>
                  <a:cubicBezTo>
                    <a:pt x="4376" y="493"/>
                    <a:pt x="4366" y="492"/>
                    <a:pt x="4356" y="491"/>
                  </a:cubicBezTo>
                  <a:cubicBezTo>
                    <a:pt x="4353" y="491"/>
                    <a:pt x="4350" y="491"/>
                    <a:pt x="4347" y="491"/>
                  </a:cubicBezTo>
                  <a:cubicBezTo>
                    <a:pt x="4257" y="491"/>
                    <a:pt x="3853" y="635"/>
                    <a:pt x="3048" y="953"/>
                  </a:cubicBezTo>
                  <a:cubicBezTo>
                    <a:pt x="2384" y="1214"/>
                    <a:pt x="1838" y="1439"/>
                    <a:pt x="1832" y="1453"/>
                  </a:cubicBezTo>
                  <a:cubicBezTo>
                    <a:pt x="1826" y="1465"/>
                    <a:pt x="1567" y="1594"/>
                    <a:pt x="1254" y="1739"/>
                  </a:cubicBezTo>
                  <a:cubicBezTo>
                    <a:pt x="626" y="2028"/>
                    <a:pt x="291" y="2217"/>
                    <a:pt x="255" y="2303"/>
                  </a:cubicBezTo>
                  <a:cubicBezTo>
                    <a:pt x="242" y="2334"/>
                    <a:pt x="199" y="2374"/>
                    <a:pt x="165" y="2388"/>
                  </a:cubicBezTo>
                  <a:cubicBezTo>
                    <a:pt x="83" y="2421"/>
                    <a:pt x="4" y="2622"/>
                    <a:pt x="1" y="2805"/>
                  </a:cubicBezTo>
                  <a:cubicBezTo>
                    <a:pt x="0" y="2942"/>
                    <a:pt x="726" y="4794"/>
                    <a:pt x="2937" y="10300"/>
                  </a:cubicBezTo>
                  <a:cubicBezTo>
                    <a:pt x="3507" y="11719"/>
                    <a:pt x="3529" y="11765"/>
                    <a:pt x="3684" y="11905"/>
                  </a:cubicBezTo>
                  <a:cubicBezTo>
                    <a:pt x="3772" y="11984"/>
                    <a:pt x="3901" y="12070"/>
                    <a:pt x="3971" y="12097"/>
                  </a:cubicBezTo>
                  <a:cubicBezTo>
                    <a:pt x="4048" y="12127"/>
                    <a:pt x="4107" y="12147"/>
                    <a:pt x="4186" y="12147"/>
                  </a:cubicBezTo>
                  <a:cubicBezTo>
                    <a:pt x="4385" y="12147"/>
                    <a:pt x="4704" y="12020"/>
                    <a:pt x="5713" y="11604"/>
                  </a:cubicBezTo>
                  <a:cubicBezTo>
                    <a:pt x="6446" y="11302"/>
                    <a:pt x="7189" y="10986"/>
                    <a:pt x="7362" y="10903"/>
                  </a:cubicBezTo>
                  <a:cubicBezTo>
                    <a:pt x="7535" y="10819"/>
                    <a:pt x="7909" y="10645"/>
                    <a:pt x="8190" y="10518"/>
                  </a:cubicBezTo>
                  <a:cubicBezTo>
                    <a:pt x="9831" y="9775"/>
                    <a:pt x="10323" y="9448"/>
                    <a:pt x="10379" y="9064"/>
                  </a:cubicBezTo>
                  <a:cubicBezTo>
                    <a:pt x="10401" y="8909"/>
                    <a:pt x="10321" y="8616"/>
                    <a:pt x="10240" y="8558"/>
                  </a:cubicBezTo>
                  <a:cubicBezTo>
                    <a:pt x="10147" y="8489"/>
                    <a:pt x="9122" y="5850"/>
                    <a:pt x="8792" y="4826"/>
                  </a:cubicBezTo>
                  <a:cubicBezTo>
                    <a:pt x="8588" y="4195"/>
                    <a:pt x="8205" y="3245"/>
                    <a:pt x="8053" y="2997"/>
                  </a:cubicBezTo>
                  <a:cubicBezTo>
                    <a:pt x="7994" y="2901"/>
                    <a:pt x="7956" y="2801"/>
                    <a:pt x="7968" y="2772"/>
                  </a:cubicBezTo>
                  <a:cubicBezTo>
                    <a:pt x="7980" y="2742"/>
                    <a:pt x="7871" y="2479"/>
                    <a:pt x="7698" y="2123"/>
                  </a:cubicBezTo>
                  <a:cubicBezTo>
                    <a:pt x="7538" y="1794"/>
                    <a:pt x="7293" y="1257"/>
                    <a:pt x="7156" y="927"/>
                  </a:cubicBezTo>
                  <a:cubicBezTo>
                    <a:pt x="6847" y="192"/>
                    <a:pt x="6695" y="1"/>
                    <a:pt x="6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0" name="CustomShape 34"/>
            <p:cNvSpPr/>
            <p:nvPr/>
          </p:nvSpPr>
          <p:spPr>
            <a:xfrm>
              <a:off x="8502840" y="4041720"/>
              <a:ext cx="140400" cy="63000"/>
            </a:xfrm>
            <a:custGeom>
              <a:avLst/>
              <a:gdLst/>
              <a:ahLst/>
              <a:rect l="l" t="t" r="r" b="b"/>
              <a:pathLst>
                <a:path w="2125" h="955">
                  <a:moveTo>
                    <a:pt x="1887" y="0"/>
                  </a:moveTo>
                  <a:cubicBezTo>
                    <a:pt x="1810" y="0"/>
                    <a:pt x="1611" y="90"/>
                    <a:pt x="687" y="505"/>
                  </a:cubicBezTo>
                  <a:cubicBezTo>
                    <a:pt x="105" y="765"/>
                    <a:pt x="1" y="842"/>
                    <a:pt x="94" y="943"/>
                  </a:cubicBezTo>
                  <a:cubicBezTo>
                    <a:pt x="101" y="950"/>
                    <a:pt x="112" y="955"/>
                    <a:pt x="131" y="955"/>
                  </a:cubicBezTo>
                  <a:cubicBezTo>
                    <a:pt x="207" y="955"/>
                    <a:pt x="407" y="877"/>
                    <a:pt x="944" y="647"/>
                  </a:cubicBezTo>
                  <a:cubicBezTo>
                    <a:pt x="2006" y="193"/>
                    <a:pt x="2125" y="118"/>
                    <a:pt x="1939" y="17"/>
                  </a:cubicBezTo>
                  <a:cubicBezTo>
                    <a:pt x="1922" y="8"/>
                    <a:pt x="1910" y="0"/>
                    <a:pt x="1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1" name="CustomShape 35"/>
            <p:cNvSpPr/>
            <p:nvPr/>
          </p:nvSpPr>
          <p:spPr>
            <a:xfrm>
              <a:off x="8729640" y="3993840"/>
              <a:ext cx="37440" cy="20160"/>
            </a:xfrm>
            <a:custGeom>
              <a:avLst/>
              <a:gdLst/>
              <a:ahLst/>
              <a:rect l="l" t="t" r="r" b="b"/>
              <a:pathLst>
                <a:path w="573" h="310">
                  <a:moveTo>
                    <a:pt x="347" y="0"/>
                  </a:moveTo>
                  <a:cubicBezTo>
                    <a:pt x="287" y="0"/>
                    <a:pt x="212" y="35"/>
                    <a:pt x="95" y="111"/>
                  </a:cubicBezTo>
                  <a:cubicBezTo>
                    <a:pt x="0" y="173"/>
                    <a:pt x="34" y="310"/>
                    <a:pt x="141" y="310"/>
                  </a:cubicBezTo>
                  <a:cubicBezTo>
                    <a:pt x="142" y="310"/>
                    <a:pt x="143" y="310"/>
                    <a:pt x="144" y="310"/>
                  </a:cubicBezTo>
                  <a:cubicBezTo>
                    <a:pt x="381" y="305"/>
                    <a:pt x="572" y="102"/>
                    <a:pt x="417" y="18"/>
                  </a:cubicBezTo>
                  <a:cubicBezTo>
                    <a:pt x="395" y="7"/>
                    <a:pt x="373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2" name="CustomShape 36"/>
            <p:cNvSpPr/>
            <p:nvPr/>
          </p:nvSpPr>
          <p:spPr>
            <a:xfrm>
              <a:off x="8780400" y="3976200"/>
              <a:ext cx="39600" cy="18360"/>
            </a:xfrm>
            <a:custGeom>
              <a:avLst/>
              <a:gdLst/>
              <a:ahLst/>
              <a:rect l="l" t="t" r="r" b="b"/>
              <a:pathLst>
                <a:path w="602" h="282">
                  <a:moveTo>
                    <a:pt x="407" y="0"/>
                  </a:moveTo>
                  <a:cubicBezTo>
                    <a:pt x="358" y="0"/>
                    <a:pt x="293" y="14"/>
                    <a:pt x="210" y="42"/>
                  </a:cubicBezTo>
                  <a:cubicBezTo>
                    <a:pt x="10" y="108"/>
                    <a:pt x="1" y="118"/>
                    <a:pt x="38" y="208"/>
                  </a:cubicBezTo>
                  <a:cubicBezTo>
                    <a:pt x="59" y="259"/>
                    <a:pt x="75" y="281"/>
                    <a:pt x="121" y="281"/>
                  </a:cubicBezTo>
                  <a:cubicBezTo>
                    <a:pt x="156" y="281"/>
                    <a:pt x="209" y="268"/>
                    <a:pt x="295" y="243"/>
                  </a:cubicBezTo>
                  <a:cubicBezTo>
                    <a:pt x="538" y="172"/>
                    <a:pt x="601" y="102"/>
                    <a:pt x="492" y="23"/>
                  </a:cubicBezTo>
                  <a:cubicBezTo>
                    <a:pt x="471" y="8"/>
                    <a:pt x="443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3" name="CustomShape 37"/>
            <p:cNvSpPr/>
            <p:nvPr/>
          </p:nvSpPr>
          <p:spPr>
            <a:xfrm>
              <a:off x="8507880" y="3997800"/>
              <a:ext cx="456120" cy="374040"/>
            </a:xfrm>
            <a:custGeom>
              <a:avLst/>
              <a:gdLst/>
              <a:ahLst/>
              <a:rect l="l" t="t" r="r" b="b"/>
              <a:pathLst>
                <a:path w="6889" h="5652">
                  <a:moveTo>
                    <a:pt x="5186" y="0"/>
                  </a:moveTo>
                  <a:cubicBezTo>
                    <a:pt x="5177" y="0"/>
                    <a:pt x="5168" y="1"/>
                    <a:pt x="5160" y="3"/>
                  </a:cubicBezTo>
                  <a:cubicBezTo>
                    <a:pt x="5031" y="26"/>
                    <a:pt x="3398" y="648"/>
                    <a:pt x="3385" y="678"/>
                  </a:cubicBezTo>
                  <a:cubicBezTo>
                    <a:pt x="3380" y="690"/>
                    <a:pt x="2681" y="993"/>
                    <a:pt x="1830" y="1353"/>
                  </a:cubicBezTo>
                  <a:cubicBezTo>
                    <a:pt x="978" y="1714"/>
                    <a:pt x="227" y="2040"/>
                    <a:pt x="158" y="2081"/>
                  </a:cubicBezTo>
                  <a:cubicBezTo>
                    <a:pt x="1" y="2173"/>
                    <a:pt x="1" y="2238"/>
                    <a:pt x="160" y="2842"/>
                  </a:cubicBezTo>
                  <a:cubicBezTo>
                    <a:pt x="384" y="3698"/>
                    <a:pt x="1103" y="5330"/>
                    <a:pt x="1252" y="5330"/>
                  </a:cubicBezTo>
                  <a:cubicBezTo>
                    <a:pt x="1254" y="5330"/>
                    <a:pt x="1256" y="5329"/>
                    <a:pt x="1258" y="5328"/>
                  </a:cubicBezTo>
                  <a:cubicBezTo>
                    <a:pt x="1381" y="5278"/>
                    <a:pt x="1362" y="5149"/>
                    <a:pt x="1173" y="4769"/>
                  </a:cubicBezTo>
                  <a:cubicBezTo>
                    <a:pt x="882" y="4182"/>
                    <a:pt x="574" y="3403"/>
                    <a:pt x="409" y="2835"/>
                  </a:cubicBezTo>
                  <a:cubicBezTo>
                    <a:pt x="326" y="2550"/>
                    <a:pt x="264" y="2297"/>
                    <a:pt x="272" y="2274"/>
                  </a:cubicBezTo>
                  <a:cubicBezTo>
                    <a:pt x="280" y="2252"/>
                    <a:pt x="771" y="2034"/>
                    <a:pt x="1361" y="1792"/>
                  </a:cubicBezTo>
                  <a:cubicBezTo>
                    <a:pt x="2151" y="1469"/>
                    <a:pt x="2447" y="1332"/>
                    <a:pt x="2485" y="1274"/>
                  </a:cubicBezTo>
                  <a:cubicBezTo>
                    <a:pt x="2512" y="1231"/>
                    <a:pt x="2518" y="1189"/>
                    <a:pt x="2497" y="1180"/>
                  </a:cubicBezTo>
                  <a:cubicBezTo>
                    <a:pt x="2475" y="1171"/>
                    <a:pt x="2473" y="1160"/>
                    <a:pt x="2491" y="1152"/>
                  </a:cubicBezTo>
                  <a:cubicBezTo>
                    <a:pt x="2494" y="1151"/>
                    <a:pt x="2499" y="1150"/>
                    <a:pt x="2505" y="1150"/>
                  </a:cubicBezTo>
                  <a:cubicBezTo>
                    <a:pt x="2528" y="1150"/>
                    <a:pt x="2567" y="1159"/>
                    <a:pt x="2601" y="1174"/>
                  </a:cubicBezTo>
                  <a:cubicBezTo>
                    <a:pt x="2610" y="1177"/>
                    <a:pt x="2621" y="1179"/>
                    <a:pt x="2635" y="1179"/>
                  </a:cubicBezTo>
                  <a:cubicBezTo>
                    <a:pt x="2730" y="1179"/>
                    <a:pt x="2968" y="1093"/>
                    <a:pt x="3652" y="818"/>
                  </a:cubicBezTo>
                  <a:cubicBezTo>
                    <a:pt x="4186" y="604"/>
                    <a:pt x="4745" y="394"/>
                    <a:pt x="4896" y="352"/>
                  </a:cubicBezTo>
                  <a:lnTo>
                    <a:pt x="5168" y="274"/>
                  </a:lnTo>
                  <a:lnTo>
                    <a:pt x="5309" y="546"/>
                  </a:lnTo>
                  <a:cubicBezTo>
                    <a:pt x="5609" y="1126"/>
                    <a:pt x="6069" y="2189"/>
                    <a:pt x="6323" y="2897"/>
                  </a:cubicBezTo>
                  <a:cubicBezTo>
                    <a:pt x="6578" y="3604"/>
                    <a:pt x="6587" y="3643"/>
                    <a:pt x="6518" y="3703"/>
                  </a:cubicBezTo>
                  <a:cubicBezTo>
                    <a:pt x="6422" y="3789"/>
                    <a:pt x="5062" y="4255"/>
                    <a:pt x="2143" y="5202"/>
                  </a:cubicBezTo>
                  <a:cubicBezTo>
                    <a:pt x="1853" y="5297"/>
                    <a:pt x="1602" y="5390"/>
                    <a:pt x="1588" y="5411"/>
                  </a:cubicBezTo>
                  <a:cubicBezTo>
                    <a:pt x="1582" y="5419"/>
                    <a:pt x="1576" y="5423"/>
                    <a:pt x="1568" y="5423"/>
                  </a:cubicBezTo>
                  <a:cubicBezTo>
                    <a:pt x="1545" y="5423"/>
                    <a:pt x="1507" y="5383"/>
                    <a:pt x="1420" y="5276"/>
                  </a:cubicBezTo>
                  <a:cubicBezTo>
                    <a:pt x="1410" y="5264"/>
                    <a:pt x="1400" y="5257"/>
                    <a:pt x="1390" y="5257"/>
                  </a:cubicBezTo>
                  <a:cubicBezTo>
                    <a:pt x="1370" y="5257"/>
                    <a:pt x="1345" y="5282"/>
                    <a:pt x="1306" y="5338"/>
                  </a:cubicBezTo>
                  <a:cubicBezTo>
                    <a:pt x="1218" y="5467"/>
                    <a:pt x="1236" y="5524"/>
                    <a:pt x="1395" y="5615"/>
                  </a:cubicBezTo>
                  <a:cubicBezTo>
                    <a:pt x="1435" y="5638"/>
                    <a:pt x="1465" y="5651"/>
                    <a:pt x="1511" y="5651"/>
                  </a:cubicBezTo>
                  <a:cubicBezTo>
                    <a:pt x="1593" y="5651"/>
                    <a:pt x="1725" y="5607"/>
                    <a:pt x="2054" y="5493"/>
                  </a:cubicBezTo>
                  <a:cubicBezTo>
                    <a:pt x="2353" y="5388"/>
                    <a:pt x="2774" y="5252"/>
                    <a:pt x="2993" y="5188"/>
                  </a:cubicBezTo>
                  <a:cubicBezTo>
                    <a:pt x="3501" y="5040"/>
                    <a:pt x="6158" y="4134"/>
                    <a:pt x="6534" y="3981"/>
                  </a:cubicBezTo>
                  <a:cubicBezTo>
                    <a:pt x="6736" y="3900"/>
                    <a:pt x="6827" y="3843"/>
                    <a:pt x="6845" y="3789"/>
                  </a:cubicBezTo>
                  <a:cubicBezTo>
                    <a:pt x="6888" y="3656"/>
                    <a:pt x="6454" y="2471"/>
                    <a:pt x="5943" y="1325"/>
                  </a:cubicBezTo>
                  <a:cubicBezTo>
                    <a:pt x="5455" y="232"/>
                    <a:pt x="5326" y="0"/>
                    <a:pt x="5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4" name="CustomShape 38"/>
            <p:cNvSpPr/>
            <p:nvPr/>
          </p:nvSpPr>
          <p:spPr>
            <a:xfrm>
              <a:off x="8668440" y="4095360"/>
              <a:ext cx="113040" cy="198000"/>
            </a:xfrm>
            <a:custGeom>
              <a:avLst/>
              <a:gdLst/>
              <a:ahLst/>
              <a:rect l="l" t="t" r="r" b="b"/>
              <a:pathLst>
                <a:path w="1713" h="2993">
                  <a:moveTo>
                    <a:pt x="624" y="0"/>
                  </a:moveTo>
                  <a:cubicBezTo>
                    <a:pt x="489" y="0"/>
                    <a:pt x="416" y="48"/>
                    <a:pt x="278" y="203"/>
                  </a:cubicBezTo>
                  <a:cubicBezTo>
                    <a:pt x="138" y="360"/>
                    <a:pt x="1" y="700"/>
                    <a:pt x="39" y="794"/>
                  </a:cubicBezTo>
                  <a:cubicBezTo>
                    <a:pt x="55" y="833"/>
                    <a:pt x="78" y="852"/>
                    <a:pt x="105" y="852"/>
                  </a:cubicBezTo>
                  <a:cubicBezTo>
                    <a:pt x="163" y="852"/>
                    <a:pt x="240" y="764"/>
                    <a:pt x="302" y="612"/>
                  </a:cubicBezTo>
                  <a:cubicBezTo>
                    <a:pt x="395" y="382"/>
                    <a:pt x="521" y="251"/>
                    <a:pt x="621" y="251"/>
                  </a:cubicBezTo>
                  <a:cubicBezTo>
                    <a:pt x="673" y="251"/>
                    <a:pt x="719" y="287"/>
                    <a:pt x="749" y="363"/>
                  </a:cubicBezTo>
                  <a:cubicBezTo>
                    <a:pt x="828" y="561"/>
                    <a:pt x="808" y="1249"/>
                    <a:pt x="712" y="1652"/>
                  </a:cubicBezTo>
                  <a:cubicBezTo>
                    <a:pt x="692" y="1735"/>
                    <a:pt x="670" y="1947"/>
                    <a:pt x="665" y="2123"/>
                  </a:cubicBezTo>
                  <a:cubicBezTo>
                    <a:pt x="660" y="2298"/>
                    <a:pt x="645" y="2555"/>
                    <a:pt x="633" y="2694"/>
                  </a:cubicBezTo>
                  <a:cubicBezTo>
                    <a:pt x="614" y="2920"/>
                    <a:pt x="621" y="2951"/>
                    <a:pt x="695" y="2983"/>
                  </a:cubicBezTo>
                  <a:cubicBezTo>
                    <a:pt x="710" y="2989"/>
                    <a:pt x="726" y="2993"/>
                    <a:pt x="745" y="2993"/>
                  </a:cubicBezTo>
                  <a:cubicBezTo>
                    <a:pt x="809" y="2993"/>
                    <a:pt x="908" y="2949"/>
                    <a:pt x="1144" y="2827"/>
                  </a:cubicBezTo>
                  <a:cubicBezTo>
                    <a:pt x="1346" y="2722"/>
                    <a:pt x="1551" y="2618"/>
                    <a:pt x="1601" y="2597"/>
                  </a:cubicBezTo>
                  <a:cubicBezTo>
                    <a:pt x="1710" y="2550"/>
                    <a:pt x="1713" y="2424"/>
                    <a:pt x="1605" y="2379"/>
                  </a:cubicBezTo>
                  <a:cubicBezTo>
                    <a:pt x="1590" y="2373"/>
                    <a:pt x="1574" y="2369"/>
                    <a:pt x="1556" y="2369"/>
                  </a:cubicBezTo>
                  <a:cubicBezTo>
                    <a:pt x="1497" y="2369"/>
                    <a:pt x="1411" y="2407"/>
                    <a:pt x="1222" y="2509"/>
                  </a:cubicBezTo>
                  <a:cubicBezTo>
                    <a:pt x="1059" y="2597"/>
                    <a:pt x="916" y="2666"/>
                    <a:pt x="898" y="2666"/>
                  </a:cubicBezTo>
                  <a:cubicBezTo>
                    <a:pt x="898" y="2666"/>
                    <a:pt x="897" y="2665"/>
                    <a:pt x="897" y="2665"/>
                  </a:cubicBezTo>
                  <a:cubicBezTo>
                    <a:pt x="885" y="2661"/>
                    <a:pt x="886" y="2501"/>
                    <a:pt x="899" y="2310"/>
                  </a:cubicBezTo>
                  <a:cubicBezTo>
                    <a:pt x="911" y="2118"/>
                    <a:pt x="921" y="1930"/>
                    <a:pt x="922" y="1892"/>
                  </a:cubicBezTo>
                  <a:cubicBezTo>
                    <a:pt x="922" y="1853"/>
                    <a:pt x="935" y="1756"/>
                    <a:pt x="952" y="1670"/>
                  </a:cubicBezTo>
                  <a:cubicBezTo>
                    <a:pt x="1031" y="1251"/>
                    <a:pt x="1067" y="662"/>
                    <a:pt x="1025" y="447"/>
                  </a:cubicBezTo>
                  <a:cubicBezTo>
                    <a:pt x="965" y="139"/>
                    <a:pt x="880" y="21"/>
                    <a:pt x="699" y="4"/>
                  </a:cubicBezTo>
                  <a:cubicBezTo>
                    <a:pt x="672" y="2"/>
                    <a:pt x="647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5" name="CustomShape 39"/>
            <p:cNvSpPr/>
            <p:nvPr/>
          </p:nvSpPr>
          <p:spPr>
            <a:xfrm>
              <a:off x="8586720" y="4145040"/>
              <a:ext cx="82440" cy="163080"/>
            </a:xfrm>
            <a:custGeom>
              <a:avLst/>
              <a:gdLst/>
              <a:ahLst/>
              <a:rect l="l" t="t" r="r" b="b"/>
              <a:pathLst>
                <a:path w="1250" h="2466">
                  <a:moveTo>
                    <a:pt x="290" y="1"/>
                  </a:moveTo>
                  <a:cubicBezTo>
                    <a:pt x="272" y="1"/>
                    <a:pt x="254" y="4"/>
                    <a:pt x="236" y="12"/>
                  </a:cubicBezTo>
                  <a:cubicBezTo>
                    <a:pt x="188" y="32"/>
                    <a:pt x="149" y="127"/>
                    <a:pt x="129" y="278"/>
                  </a:cubicBezTo>
                  <a:cubicBezTo>
                    <a:pt x="111" y="409"/>
                    <a:pt x="77" y="606"/>
                    <a:pt x="51" y="725"/>
                  </a:cubicBezTo>
                  <a:cubicBezTo>
                    <a:pt x="0" y="957"/>
                    <a:pt x="31" y="1092"/>
                    <a:pt x="135" y="1092"/>
                  </a:cubicBezTo>
                  <a:cubicBezTo>
                    <a:pt x="136" y="1092"/>
                    <a:pt x="137" y="1092"/>
                    <a:pt x="137" y="1092"/>
                  </a:cubicBezTo>
                  <a:cubicBezTo>
                    <a:pt x="181" y="1091"/>
                    <a:pt x="223" y="996"/>
                    <a:pt x="261" y="811"/>
                  </a:cubicBezTo>
                  <a:cubicBezTo>
                    <a:pt x="293" y="659"/>
                    <a:pt x="324" y="540"/>
                    <a:pt x="333" y="540"/>
                  </a:cubicBezTo>
                  <a:cubicBezTo>
                    <a:pt x="333" y="540"/>
                    <a:pt x="333" y="540"/>
                    <a:pt x="333" y="540"/>
                  </a:cubicBezTo>
                  <a:cubicBezTo>
                    <a:pt x="340" y="545"/>
                    <a:pt x="499" y="966"/>
                    <a:pt x="685" y="1480"/>
                  </a:cubicBezTo>
                  <a:cubicBezTo>
                    <a:pt x="979" y="2291"/>
                    <a:pt x="1034" y="2415"/>
                    <a:pt x="1108" y="2447"/>
                  </a:cubicBezTo>
                  <a:cubicBezTo>
                    <a:pt x="1136" y="2459"/>
                    <a:pt x="1156" y="2466"/>
                    <a:pt x="1171" y="2466"/>
                  </a:cubicBezTo>
                  <a:cubicBezTo>
                    <a:pt x="1196" y="2466"/>
                    <a:pt x="1209" y="2447"/>
                    <a:pt x="1226" y="2403"/>
                  </a:cubicBezTo>
                  <a:cubicBezTo>
                    <a:pt x="1250" y="2341"/>
                    <a:pt x="1186" y="2130"/>
                    <a:pt x="964" y="1533"/>
                  </a:cubicBezTo>
                  <a:cubicBezTo>
                    <a:pt x="803" y="1101"/>
                    <a:pt x="627" y="602"/>
                    <a:pt x="572" y="430"/>
                  </a:cubicBezTo>
                  <a:cubicBezTo>
                    <a:pt x="480" y="133"/>
                    <a:pt x="394" y="1"/>
                    <a:pt x="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6" name="CustomShape 40"/>
            <p:cNvSpPr/>
            <p:nvPr/>
          </p:nvSpPr>
          <p:spPr>
            <a:xfrm>
              <a:off x="8775360" y="4058280"/>
              <a:ext cx="117000" cy="179640"/>
            </a:xfrm>
            <a:custGeom>
              <a:avLst/>
              <a:gdLst/>
              <a:ahLst/>
              <a:rect l="l" t="t" r="r" b="b"/>
              <a:pathLst>
                <a:path w="1774" h="2716">
                  <a:moveTo>
                    <a:pt x="882" y="0"/>
                  </a:moveTo>
                  <a:cubicBezTo>
                    <a:pt x="879" y="0"/>
                    <a:pt x="876" y="0"/>
                    <a:pt x="873" y="0"/>
                  </a:cubicBezTo>
                  <a:cubicBezTo>
                    <a:pt x="692" y="4"/>
                    <a:pt x="1" y="312"/>
                    <a:pt x="2" y="387"/>
                  </a:cubicBezTo>
                  <a:cubicBezTo>
                    <a:pt x="3" y="420"/>
                    <a:pt x="38" y="467"/>
                    <a:pt x="80" y="489"/>
                  </a:cubicBezTo>
                  <a:cubicBezTo>
                    <a:pt x="98" y="500"/>
                    <a:pt x="117" y="505"/>
                    <a:pt x="139" y="505"/>
                  </a:cubicBezTo>
                  <a:cubicBezTo>
                    <a:pt x="193" y="505"/>
                    <a:pt x="269" y="473"/>
                    <a:pt x="418" y="394"/>
                  </a:cubicBezTo>
                  <a:cubicBezTo>
                    <a:pt x="542" y="330"/>
                    <a:pt x="648" y="287"/>
                    <a:pt x="683" y="287"/>
                  </a:cubicBezTo>
                  <a:cubicBezTo>
                    <a:pt x="689" y="287"/>
                    <a:pt x="693" y="289"/>
                    <a:pt x="694" y="292"/>
                  </a:cubicBezTo>
                  <a:cubicBezTo>
                    <a:pt x="702" y="311"/>
                    <a:pt x="637" y="492"/>
                    <a:pt x="551" y="695"/>
                  </a:cubicBezTo>
                  <a:cubicBezTo>
                    <a:pt x="402" y="1044"/>
                    <a:pt x="385" y="1177"/>
                    <a:pt x="528" y="1177"/>
                  </a:cubicBezTo>
                  <a:cubicBezTo>
                    <a:pt x="571" y="1177"/>
                    <a:pt x="627" y="1165"/>
                    <a:pt x="698" y="1144"/>
                  </a:cubicBezTo>
                  <a:cubicBezTo>
                    <a:pt x="777" y="1121"/>
                    <a:pt x="844" y="1109"/>
                    <a:pt x="902" y="1109"/>
                  </a:cubicBezTo>
                  <a:cubicBezTo>
                    <a:pt x="954" y="1109"/>
                    <a:pt x="998" y="1118"/>
                    <a:pt x="1038" y="1137"/>
                  </a:cubicBezTo>
                  <a:cubicBezTo>
                    <a:pt x="1202" y="1212"/>
                    <a:pt x="1392" y="1437"/>
                    <a:pt x="1479" y="1658"/>
                  </a:cubicBezTo>
                  <a:cubicBezTo>
                    <a:pt x="1546" y="1823"/>
                    <a:pt x="1542" y="1874"/>
                    <a:pt x="1461" y="2080"/>
                  </a:cubicBezTo>
                  <a:cubicBezTo>
                    <a:pt x="1411" y="2207"/>
                    <a:pt x="1347" y="2326"/>
                    <a:pt x="1322" y="2339"/>
                  </a:cubicBezTo>
                  <a:cubicBezTo>
                    <a:pt x="1297" y="2351"/>
                    <a:pt x="1221" y="2389"/>
                    <a:pt x="1150" y="2424"/>
                  </a:cubicBezTo>
                  <a:cubicBezTo>
                    <a:pt x="1104" y="2447"/>
                    <a:pt x="1059" y="2458"/>
                    <a:pt x="1008" y="2458"/>
                  </a:cubicBezTo>
                  <a:cubicBezTo>
                    <a:pt x="959" y="2458"/>
                    <a:pt x="904" y="2448"/>
                    <a:pt x="836" y="2426"/>
                  </a:cubicBezTo>
                  <a:cubicBezTo>
                    <a:pt x="780" y="2408"/>
                    <a:pt x="731" y="2400"/>
                    <a:pt x="690" y="2400"/>
                  </a:cubicBezTo>
                  <a:cubicBezTo>
                    <a:pt x="539" y="2400"/>
                    <a:pt x="511" y="2513"/>
                    <a:pt x="672" y="2647"/>
                  </a:cubicBezTo>
                  <a:cubicBezTo>
                    <a:pt x="728" y="2694"/>
                    <a:pt x="817" y="2716"/>
                    <a:pt x="919" y="2716"/>
                  </a:cubicBezTo>
                  <a:cubicBezTo>
                    <a:pt x="1115" y="2716"/>
                    <a:pt x="1356" y="2636"/>
                    <a:pt x="1497" y="2503"/>
                  </a:cubicBezTo>
                  <a:cubicBezTo>
                    <a:pt x="1615" y="2393"/>
                    <a:pt x="1767" y="2021"/>
                    <a:pt x="1769" y="1839"/>
                  </a:cubicBezTo>
                  <a:cubicBezTo>
                    <a:pt x="1773" y="1415"/>
                    <a:pt x="1302" y="867"/>
                    <a:pt x="929" y="863"/>
                  </a:cubicBezTo>
                  <a:cubicBezTo>
                    <a:pt x="849" y="862"/>
                    <a:pt x="783" y="850"/>
                    <a:pt x="777" y="837"/>
                  </a:cubicBezTo>
                  <a:cubicBezTo>
                    <a:pt x="771" y="823"/>
                    <a:pt x="830" y="662"/>
                    <a:pt x="908" y="476"/>
                  </a:cubicBezTo>
                  <a:cubicBezTo>
                    <a:pt x="1060" y="114"/>
                    <a:pt x="1054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7" name="CustomShape 41"/>
            <p:cNvSpPr/>
            <p:nvPr/>
          </p:nvSpPr>
          <p:spPr>
            <a:xfrm>
              <a:off x="8737200" y="4360680"/>
              <a:ext cx="74520" cy="72000"/>
            </a:xfrm>
            <a:custGeom>
              <a:avLst/>
              <a:gdLst/>
              <a:ahLst/>
              <a:rect l="l" t="t" r="r" b="b"/>
              <a:pathLst>
                <a:path w="1133" h="1090">
                  <a:moveTo>
                    <a:pt x="553" y="248"/>
                  </a:moveTo>
                  <a:cubicBezTo>
                    <a:pt x="592" y="248"/>
                    <a:pt x="634" y="257"/>
                    <a:pt x="680" y="276"/>
                  </a:cubicBezTo>
                  <a:cubicBezTo>
                    <a:pt x="853" y="343"/>
                    <a:pt x="913" y="512"/>
                    <a:pt x="822" y="670"/>
                  </a:cubicBezTo>
                  <a:cubicBezTo>
                    <a:pt x="756" y="786"/>
                    <a:pt x="665" y="847"/>
                    <a:pt x="564" y="847"/>
                  </a:cubicBezTo>
                  <a:cubicBezTo>
                    <a:pt x="527" y="847"/>
                    <a:pt x="489" y="839"/>
                    <a:pt x="450" y="823"/>
                  </a:cubicBezTo>
                  <a:cubicBezTo>
                    <a:pt x="288" y="754"/>
                    <a:pt x="229" y="570"/>
                    <a:pt x="316" y="415"/>
                  </a:cubicBezTo>
                  <a:cubicBezTo>
                    <a:pt x="381" y="303"/>
                    <a:pt x="457" y="248"/>
                    <a:pt x="553" y="248"/>
                  </a:cubicBezTo>
                  <a:close/>
                  <a:moveTo>
                    <a:pt x="547" y="1"/>
                  </a:moveTo>
                  <a:cubicBezTo>
                    <a:pt x="421" y="1"/>
                    <a:pt x="315" y="57"/>
                    <a:pt x="205" y="174"/>
                  </a:cubicBezTo>
                  <a:cubicBezTo>
                    <a:pt x="30" y="361"/>
                    <a:pt x="1" y="512"/>
                    <a:pt x="95" y="745"/>
                  </a:cubicBezTo>
                  <a:cubicBezTo>
                    <a:pt x="184" y="966"/>
                    <a:pt x="382" y="1090"/>
                    <a:pt x="580" y="1090"/>
                  </a:cubicBezTo>
                  <a:cubicBezTo>
                    <a:pt x="702" y="1090"/>
                    <a:pt x="824" y="1042"/>
                    <a:pt x="920" y="942"/>
                  </a:cubicBezTo>
                  <a:cubicBezTo>
                    <a:pt x="1087" y="766"/>
                    <a:pt x="1132" y="664"/>
                    <a:pt x="1123" y="473"/>
                  </a:cubicBezTo>
                  <a:cubicBezTo>
                    <a:pt x="1112" y="261"/>
                    <a:pt x="1019" y="147"/>
                    <a:pt x="775" y="51"/>
                  </a:cubicBezTo>
                  <a:cubicBezTo>
                    <a:pt x="691" y="18"/>
                    <a:pt x="616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8" name="CustomShape 42"/>
            <p:cNvSpPr/>
            <p:nvPr/>
          </p:nvSpPr>
          <p:spPr>
            <a:xfrm>
              <a:off x="8915760" y="4287960"/>
              <a:ext cx="80280" cy="73800"/>
            </a:xfrm>
            <a:custGeom>
              <a:avLst/>
              <a:gdLst/>
              <a:ahLst/>
              <a:rect l="l" t="t" r="r" b="b"/>
              <a:pathLst>
                <a:path w="1220" h="1117">
                  <a:moveTo>
                    <a:pt x="471" y="234"/>
                  </a:moveTo>
                  <a:cubicBezTo>
                    <a:pt x="505" y="234"/>
                    <a:pt x="550" y="243"/>
                    <a:pt x="623" y="258"/>
                  </a:cubicBezTo>
                  <a:cubicBezTo>
                    <a:pt x="980" y="332"/>
                    <a:pt x="977" y="706"/>
                    <a:pt x="619" y="851"/>
                  </a:cubicBezTo>
                  <a:cubicBezTo>
                    <a:pt x="560" y="875"/>
                    <a:pt x="519" y="887"/>
                    <a:pt x="485" y="887"/>
                  </a:cubicBezTo>
                  <a:cubicBezTo>
                    <a:pt x="447" y="887"/>
                    <a:pt x="418" y="871"/>
                    <a:pt x="384" y="839"/>
                  </a:cubicBezTo>
                  <a:cubicBezTo>
                    <a:pt x="268" y="732"/>
                    <a:pt x="237" y="429"/>
                    <a:pt x="331" y="327"/>
                  </a:cubicBezTo>
                  <a:cubicBezTo>
                    <a:pt x="393" y="259"/>
                    <a:pt x="416" y="234"/>
                    <a:pt x="471" y="234"/>
                  </a:cubicBezTo>
                  <a:close/>
                  <a:moveTo>
                    <a:pt x="564" y="0"/>
                  </a:moveTo>
                  <a:cubicBezTo>
                    <a:pt x="548" y="0"/>
                    <a:pt x="534" y="2"/>
                    <a:pt x="525" y="6"/>
                  </a:cubicBezTo>
                  <a:cubicBezTo>
                    <a:pt x="480" y="25"/>
                    <a:pt x="419" y="40"/>
                    <a:pt x="385" y="44"/>
                  </a:cubicBezTo>
                  <a:cubicBezTo>
                    <a:pt x="352" y="46"/>
                    <a:pt x="273" y="94"/>
                    <a:pt x="206" y="151"/>
                  </a:cubicBezTo>
                  <a:cubicBezTo>
                    <a:pt x="31" y="305"/>
                    <a:pt x="0" y="494"/>
                    <a:pt x="101" y="795"/>
                  </a:cubicBezTo>
                  <a:cubicBezTo>
                    <a:pt x="178" y="1025"/>
                    <a:pt x="200" y="1057"/>
                    <a:pt x="314" y="1099"/>
                  </a:cubicBezTo>
                  <a:cubicBezTo>
                    <a:pt x="348" y="1111"/>
                    <a:pt x="396" y="1117"/>
                    <a:pt x="450" y="1117"/>
                  </a:cubicBezTo>
                  <a:cubicBezTo>
                    <a:pt x="511" y="1117"/>
                    <a:pt x="578" y="1109"/>
                    <a:pt x="638" y="1094"/>
                  </a:cubicBezTo>
                  <a:cubicBezTo>
                    <a:pt x="1002" y="998"/>
                    <a:pt x="1219" y="619"/>
                    <a:pt x="1095" y="294"/>
                  </a:cubicBezTo>
                  <a:cubicBezTo>
                    <a:pt x="1056" y="189"/>
                    <a:pt x="996" y="139"/>
                    <a:pt x="825" y="67"/>
                  </a:cubicBezTo>
                  <a:cubicBezTo>
                    <a:pt x="727" y="26"/>
                    <a:pt x="625" y="0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9" name="CustomShape 43"/>
            <p:cNvSpPr/>
            <p:nvPr/>
          </p:nvSpPr>
          <p:spPr>
            <a:xfrm>
              <a:off x="8826120" y="4326120"/>
              <a:ext cx="76680" cy="70920"/>
            </a:xfrm>
            <a:custGeom>
              <a:avLst/>
              <a:gdLst/>
              <a:ahLst/>
              <a:rect l="l" t="t" r="r" b="b"/>
              <a:pathLst>
                <a:path w="1162" h="1078">
                  <a:moveTo>
                    <a:pt x="643" y="260"/>
                  </a:moveTo>
                  <a:cubicBezTo>
                    <a:pt x="691" y="260"/>
                    <a:pt x="734" y="267"/>
                    <a:pt x="757" y="281"/>
                  </a:cubicBezTo>
                  <a:cubicBezTo>
                    <a:pt x="862" y="345"/>
                    <a:pt x="862" y="345"/>
                    <a:pt x="831" y="535"/>
                  </a:cubicBezTo>
                  <a:cubicBezTo>
                    <a:pt x="801" y="715"/>
                    <a:pt x="670" y="835"/>
                    <a:pt x="491" y="844"/>
                  </a:cubicBezTo>
                  <a:cubicBezTo>
                    <a:pt x="485" y="844"/>
                    <a:pt x="480" y="844"/>
                    <a:pt x="475" y="844"/>
                  </a:cubicBezTo>
                  <a:cubicBezTo>
                    <a:pt x="393" y="844"/>
                    <a:pt x="355" y="812"/>
                    <a:pt x="303" y="709"/>
                  </a:cubicBezTo>
                  <a:cubicBezTo>
                    <a:pt x="200" y="506"/>
                    <a:pt x="281" y="336"/>
                    <a:pt x="510" y="276"/>
                  </a:cubicBezTo>
                  <a:cubicBezTo>
                    <a:pt x="553" y="265"/>
                    <a:pt x="601" y="260"/>
                    <a:pt x="643" y="260"/>
                  </a:cubicBezTo>
                  <a:close/>
                  <a:moveTo>
                    <a:pt x="615" y="1"/>
                  </a:moveTo>
                  <a:cubicBezTo>
                    <a:pt x="490" y="1"/>
                    <a:pt x="360" y="44"/>
                    <a:pt x="254" y="127"/>
                  </a:cubicBezTo>
                  <a:cubicBezTo>
                    <a:pt x="208" y="162"/>
                    <a:pt x="133" y="261"/>
                    <a:pt x="82" y="353"/>
                  </a:cubicBezTo>
                  <a:cubicBezTo>
                    <a:pt x="8" y="485"/>
                    <a:pt x="1" y="556"/>
                    <a:pt x="45" y="725"/>
                  </a:cubicBezTo>
                  <a:cubicBezTo>
                    <a:pt x="112" y="990"/>
                    <a:pt x="190" y="1055"/>
                    <a:pt x="465" y="1072"/>
                  </a:cubicBezTo>
                  <a:cubicBezTo>
                    <a:pt x="508" y="1075"/>
                    <a:pt x="544" y="1077"/>
                    <a:pt x="574" y="1077"/>
                  </a:cubicBezTo>
                  <a:cubicBezTo>
                    <a:pt x="684" y="1077"/>
                    <a:pt x="728" y="1052"/>
                    <a:pt x="842" y="964"/>
                  </a:cubicBezTo>
                  <a:cubicBezTo>
                    <a:pt x="1143" y="732"/>
                    <a:pt x="1161" y="254"/>
                    <a:pt x="877" y="73"/>
                  </a:cubicBezTo>
                  <a:cubicBezTo>
                    <a:pt x="800" y="25"/>
                    <a:pt x="709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0" name="CustomShape 44"/>
            <p:cNvSpPr/>
            <p:nvPr/>
          </p:nvSpPr>
          <p:spPr>
            <a:xfrm>
              <a:off x="8639280" y="4406760"/>
              <a:ext cx="90360" cy="74880"/>
            </a:xfrm>
            <a:custGeom>
              <a:avLst/>
              <a:gdLst/>
              <a:ahLst/>
              <a:rect l="l" t="t" r="r" b="b"/>
              <a:pathLst>
                <a:path w="1367" h="1134">
                  <a:moveTo>
                    <a:pt x="594" y="255"/>
                  </a:moveTo>
                  <a:cubicBezTo>
                    <a:pt x="664" y="255"/>
                    <a:pt x="738" y="269"/>
                    <a:pt x="808" y="299"/>
                  </a:cubicBezTo>
                  <a:cubicBezTo>
                    <a:pt x="953" y="360"/>
                    <a:pt x="974" y="384"/>
                    <a:pt x="969" y="486"/>
                  </a:cubicBezTo>
                  <a:cubicBezTo>
                    <a:pt x="961" y="708"/>
                    <a:pt x="763" y="893"/>
                    <a:pt x="580" y="893"/>
                  </a:cubicBezTo>
                  <a:cubicBezTo>
                    <a:pt x="536" y="893"/>
                    <a:pt x="494" y="882"/>
                    <a:pt x="454" y="860"/>
                  </a:cubicBezTo>
                  <a:cubicBezTo>
                    <a:pt x="293" y="766"/>
                    <a:pt x="205" y="525"/>
                    <a:pt x="286" y="398"/>
                  </a:cubicBezTo>
                  <a:cubicBezTo>
                    <a:pt x="343" y="305"/>
                    <a:pt x="462" y="255"/>
                    <a:pt x="594" y="255"/>
                  </a:cubicBezTo>
                  <a:close/>
                  <a:moveTo>
                    <a:pt x="670" y="1"/>
                  </a:moveTo>
                  <a:cubicBezTo>
                    <a:pt x="594" y="1"/>
                    <a:pt x="503" y="15"/>
                    <a:pt x="352" y="47"/>
                  </a:cubicBezTo>
                  <a:cubicBezTo>
                    <a:pt x="297" y="58"/>
                    <a:pt x="207" y="126"/>
                    <a:pt x="148" y="199"/>
                  </a:cubicBezTo>
                  <a:cubicBezTo>
                    <a:pt x="37" y="337"/>
                    <a:pt x="0" y="507"/>
                    <a:pt x="39" y="695"/>
                  </a:cubicBezTo>
                  <a:cubicBezTo>
                    <a:pt x="88" y="931"/>
                    <a:pt x="386" y="1133"/>
                    <a:pt x="632" y="1133"/>
                  </a:cubicBezTo>
                  <a:cubicBezTo>
                    <a:pt x="680" y="1133"/>
                    <a:pt x="726" y="1126"/>
                    <a:pt x="768" y="1108"/>
                  </a:cubicBezTo>
                  <a:cubicBezTo>
                    <a:pt x="1313" y="887"/>
                    <a:pt x="1367" y="168"/>
                    <a:pt x="850" y="28"/>
                  </a:cubicBezTo>
                  <a:cubicBezTo>
                    <a:pt x="783" y="10"/>
                    <a:pt x="731" y="1"/>
                    <a:pt x="6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1" name="CustomShape 45"/>
            <p:cNvSpPr/>
            <p:nvPr/>
          </p:nvSpPr>
          <p:spPr>
            <a:xfrm>
              <a:off x="8951040" y="4366080"/>
              <a:ext cx="118080" cy="171360"/>
            </a:xfrm>
            <a:custGeom>
              <a:avLst/>
              <a:gdLst/>
              <a:ahLst/>
              <a:rect l="l" t="t" r="r" b="b"/>
              <a:pathLst>
                <a:path w="1788" h="2595">
                  <a:moveTo>
                    <a:pt x="469" y="245"/>
                  </a:moveTo>
                  <a:cubicBezTo>
                    <a:pt x="497" y="245"/>
                    <a:pt x="534" y="247"/>
                    <a:pt x="582" y="250"/>
                  </a:cubicBezTo>
                  <a:cubicBezTo>
                    <a:pt x="807" y="263"/>
                    <a:pt x="930" y="419"/>
                    <a:pt x="1156" y="983"/>
                  </a:cubicBezTo>
                  <a:cubicBezTo>
                    <a:pt x="1406" y="1605"/>
                    <a:pt x="1452" y="1766"/>
                    <a:pt x="1438" y="1996"/>
                  </a:cubicBezTo>
                  <a:cubicBezTo>
                    <a:pt x="1427" y="2193"/>
                    <a:pt x="1420" y="2202"/>
                    <a:pt x="1237" y="2277"/>
                  </a:cubicBezTo>
                  <a:cubicBezTo>
                    <a:pt x="1159" y="2309"/>
                    <a:pt x="1112" y="2326"/>
                    <a:pt x="1076" y="2326"/>
                  </a:cubicBezTo>
                  <a:cubicBezTo>
                    <a:pt x="1029" y="2326"/>
                    <a:pt x="1000" y="2295"/>
                    <a:pt x="939" y="2224"/>
                  </a:cubicBezTo>
                  <a:cubicBezTo>
                    <a:pt x="836" y="2105"/>
                    <a:pt x="610" y="1599"/>
                    <a:pt x="351" y="907"/>
                  </a:cubicBezTo>
                  <a:cubicBezTo>
                    <a:pt x="244" y="622"/>
                    <a:pt x="240" y="580"/>
                    <a:pt x="305" y="424"/>
                  </a:cubicBezTo>
                  <a:cubicBezTo>
                    <a:pt x="367" y="275"/>
                    <a:pt x="374" y="245"/>
                    <a:pt x="469" y="245"/>
                  </a:cubicBezTo>
                  <a:close/>
                  <a:moveTo>
                    <a:pt x="549" y="0"/>
                  </a:moveTo>
                  <a:cubicBezTo>
                    <a:pt x="312" y="0"/>
                    <a:pt x="171" y="94"/>
                    <a:pt x="93" y="301"/>
                  </a:cubicBezTo>
                  <a:cubicBezTo>
                    <a:pt x="0" y="549"/>
                    <a:pt x="7" y="585"/>
                    <a:pt x="309" y="1420"/>
                  </a:cubicBezTo>
                  <a:cubicBezTo>
                    <a:pt x="584" y="2183"/>
                    <a:pt x="746" y="2473"/>
                    <a:pt x="950" y="2566"/>
                  </a:cubicBezTo>
                  <a:cubicBezTo>
                    <a:pt x="991" y="2584"/>
                    <a:pt x="1026" y="2594"/>
                    <a:pt x="1066" y="2594"/>
                  </a:cubicBezTo>
                  <a:cubicBezTo>
                    <a:pt x="1125" y="2594"/>
                    <a:pt x="1195" y="2573"/>
                    <a:pt x="1308" y="2527"/>
                  </a:cubicBezTo>
                  <a:cubicBezTo>
                    <a:pt x="1437" y="2474"/>
                    <a:pt x="1571" y="2398"/>
                    <a:pt x="1605" y="2358"/>
                  </a:cubicBezTo>
                  <a:cubicBezTo>
                    <a:pt x="1788" y="2141"/>
                    <a:pt x="1644" y="1406"/>
                    <a:pt x="1271" y="632"/>
                  </a:cubicBezTo>
                  <a:cubicBezTo>
                    <a:pt x="1054" y="183"/>
                    <a:pt x="898" y="27"/>
                    <a:pt x="641" y="4"/>
                  </a:cubicBezTo>
                  <a:cubicBezTo>
                    <a:pt x="609" y="2"/>
                    <a:pt x="578" y="0"/>
                    <a:pt x="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2" name="CustomShape 46"/>
            <p:cNvSpPr/>
            <p:nvPr/>
          </p:nvSpPr>
          <p:spPr>
            <a:xfrm>
              <a:off x="8856360" y="4416480"/>
              <a:ext cx="77040" cy="69480"/>
            </a:xfrm>
            <a:custGeom>
              <a:avLst/>
              <a:gdLst/>
              <a:ahLst/>
              <a:rect l="l" t="t" r="r" b="b"/>
              <a:pathLst>
                <a:path w="1168" h="1056">
                  <a:moveTo>
                    <a:pt x="626" y="258"/>
                  </a:moveTo>
                  <a:cubicBezTo>
                    <a:pt x="660" y="258"/>
                    <a:pt x="692" y="259"/>
                    <a:pt x="717" y="261"/>
                  </a:cubicBezTo>
                  <a:cubicBezTo>
                    <a:pt x="772" y="268"/>
                    <a:pt x="831" y="298"/>
                    <a:pt x="843" y="326"/>
                  </a:cubicBezTo>
                  <a:cubicBezTo>
                    <a:pt x="891" y="444"/>
                    <a:pt x="874" y="663"/>
                    <a:pt x="809" y="757"/>
                  </a:cubicBezTo>
                  <a:cubicBezTo>
                    <a:pt x="773" y="810"/>
                    <a:pt x="751" y="833"/>
                    <a:pt x="703" y="833"/>
                  </a:cubicBezTo>
                  <a:cubicBezTo>
                    <a:pt x="670" y="833"/>
                    <a:pt x="624" y="822"/>
                    <a:pt x="553" y="803"/>
                  </a:cubicBezTo>
                  <a:cubicBezTo>
                    <a:pt x="334" y="744"/>
                    <a:pt x="258" y="619"/>
                    <a:pt x="318" y="414"/>
                  </a:cubicBezTo>
                  <a:cubicBezTo>
                    <a:pt x="351" y="301"/>
                    <a:pt x="379" y="276"/>
                    <a:pt x="485" y="265"/>
                  </a:cubicBezTo>
                  <a:cubicBezTo>
                    <a:pt x="527" y="260"/>
                    <a:pt x="579" y="258"/>
                    <a:pt x="626" y="258"/>
                  </a:cubicBezTo>
                  <a:close/>
                  <a:moveTo>
                    <a:pt x="424" y="0"/>
                  </a:moveTo>
                  <a:cubicBezTo>
                    <a:pt x="312" y="0"/>
                    <a:pt x="315" y="12"/>
                    <a:pt x="224" y="135"/>
                  </a:cubicBezTo>
                  <a:cubicBezTo>
                    <a:pt x="1" y="437"/>
                    <a:pt x="52" y="819"/>
                    <a:pt x="337" y="970"/>
                  </a:cubicBezTo>
                  <a:cubicBezTo>
                    <a:pt x="444" y="1026"/>
                    <a:pt x="581" y="1056"/>
                    <a:pt x="699" y="1056"/>
                  </a:cubicBezTo>
                  <a:cubicBezTo>
                    <a:pt x="787" y="1056"/>
                    <a:pt x="864" y="1040"/>
                    <a:pt x="910" y="1006"/>
                  </a:cubicBezTo>
                  <a:cubicBezTo>
                    <a:pt x="1101" y="866"/>
                    <a:pt x="1167" y="336"/>
                    <a:pt x="1014" y="173"/>
                  </a:cubicBezTo>
                  <a:cubicBezTo>
                    <a:pt x="917" y="71"/>
                    <a:pt x="715" y="2"/>
                    <a:pt x="511" y="1"/>
                  </a:cubicBezTo>
                  <a:cubicBezTo>
                    <a:pt x="476" y="1"/>
                    <a:pt x="44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3" name="CustomShape 47"/>
            <p:cNvSpPr/>
            <p:nvPr/>
          </p:nvSpPr>
          <p:spPr>
            <a:xfrm>
              <a:off x="8672760" y="4492800"/>
              <a:ext cx="75960" cy="78480"/>
            </a:xfrm>
            <a:custGeom>
              <a:avLst/>
              <a:gdLst/>
              <a:ahLst/>
              <a:rect l="l" t="t" r="r" b="b"/>
              <a:pathLst>
                <a:path w="1154" h="1188">
                  <a:moveTo>
                    <a:pt x="503" y="242"/>
                  </a:moveTo>
                  <a:cubicBezTo>
                    <a:pt x="557" y="242"/>
                    <a:pt x="620" y="265"/>
                    <a:pt x="695" y="309"/>
                  </a:cubicBezTo>
                  <a:cubicBezTo>
                    <a:pt x="892" y="425"/>
                    <a:pt x="933" y="518"/>
                    <a:pt x="861" y="673"/>
                  </a:cubicBezTo>
                  <a:cubicBezTo>
                    <a:pt x="778" y="851"/>
                    <a:pt x="649" y="948"/>
                    <a:pt x="527" y="948"/>
                  </a:cubicBezTo>
                  <a:cubicBezTo>
                    <a:pt x="454" y="948"/>
                    <a:pt x="384" y="913"/>
                    <a:pt x="328" y="839"/>
                  </a:cubicBezTo>
                  <a:cubicBezTo>
                    <a:pt x="234" y="713"/>
                    <a:pt x="227" y="628"/>
                    <a:pt x="300" y="434"/>
                  </a:cubicBezTo>
                  <a:cubicBezTo>
                    <a:pt x="349" y="305"/>
                    <a:pt x="412" y="242"/>
                    <a:pt x="503" y="242"/>
                  </a:cubicBezTo>
                  <a:close/>
                  <a:moveTo>
                    <a:pt x="595" y="0"/>
                  </a:moveTo>
                  <a:cubicBezTo>
                    <a:pt x="417" y="0"/>
                    <a:pt x="244" y="95"/>
                    <a:pt x="136" y="254"/>
                  </a:cubicBezTo>
                  <a:cubicBezTo>
                    <a:pt x="79" y="340"/>
                    <a:pt x="27" y="483"/>
                    <a:pt x="22" y="573"/>
                  </a:cubicBezTo>
                  <a:cubicBezTo>
                    <a:pt x="0" y="952"/>
                    <a:pt x="262" y="1187"/>
                    <a:pt x="539" y="1187"/>
                  </a:cubicBezTo>
                  <a:cubicBezTo>
                    <a:pt x="707" y="1187"/>
                    <a:pt x="881" y="1101"/>
                    <a:pt x="1001" y="909"/>
                  </a:cubicBezTo>
                  <a:cubicBezTo>
                    <a:pt x="1066" y="805"/>
                    <a:pt x="1121" y="680"/>
                    <a:pt x="1127" y="627"/>
                  </a:cubicBezTo>
                  <a:cubicBezTo>
                    <a:pt x="1153" y="376"/>
                    <a:pt x="854" y="10"/>
                    <a:pt x="615" y="1"/>
                  </a:cubicBezTo>
                  <a:cubicBezTo>
                    <a:pt x="608" y="0"/>
                    <a:pt x="602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4" name="CustomShape 48"/>
            <p:cNvSpPr/>
            <p:nvPr/>
          </p:nvSpPr>
          <p:spPr>
            <a:xfrm>
              <a:off x="8768880" y="4453200"/>
              <a:ext cx="86400" cy="75240"/>
            </a:xfrm>
            <a:custGeom>
              <a:avLst/>
              <a:gdLst/>
              <a:ahLst/>
              <a:rect l="l" t="t" r="r" b="b"/>
              <a:pathLst>
                <a:path w="1308" h="1140">
                  <a:moveTo>
                    <a:pt x="698" y="265"/>
                  </a:moveTo>
                  <a:cubicBezTo>
                    <a:pt x="754" y="265"/>
                    <a:pt x="805" y="274"/>
                    <a:pt x="841" y="293"/>
                  </a:cubicBezTo>
                  <a:cubicBezTo>
                    <a:pt x="1009" y="377"/>
                    <a:pt x="1037" y="502"/>
                    <a:pt x="934" y="708"/>
                  </a:cubicBezTo>
                  <a:cubicBezTo>
                    <a:pt x="856" y="865"/>
                    <a:pt x="785" y="935"/>
                    <a:pt x="685" y="935"/>
                  </a:cubicBezTo>
                  <a:cubicBezTo>
                    <a:pt x="645" y="935"/>
                    <a:pt x="599" y="923"/>
                    <a:pt x="546" y="901"/>
                  </a:cubicBezTo>
                  <a:cubicBezTo>
                    <a:pt x="383" y="832"/>
                    <a:pt x="285" y="635"/>
                    <a:pt x="325" y="458"/>
                  </a:cubicBezTo>
                  <a:cubicBezTo>
                    <a:pt x="350" y="352"/>
                    <a:pt x="377" y="330"/>
                    <a:pt x="541" y="286"/>
                  </a:cubicBezTo>
                  <a:cubicBezTo>
                    <a:pt x="595" y="272"/>
                    <a:pt x="649" y="265"/>
                    <a:pt x="698" y="265"/>
                  </a:cubicBezTo>
                  <a:close/>
                  <a:moveTo>
                    <a:pt x="651" y="0"/>
                  </a:moveTo>
                  <a:cubicBezTo>
                    <a:pt x="570" y="0"/>
                    <a:pt x="484" y="12"/>
                    <a:pt x="423" y="39"/>
                  </a:cubicBezTo>
                  <a:cubicBezTo>
                    <a:pt x="360" y="66"/>
                    <a:pt x="268" y="136"/>
                    <a:pt x="213" y="199"/>
                  </a:cubicBezTo>
                  <a:cubicBezTo>
                    <a:pt x="1" y="440"/>
                    <a:pt x="84" y="940"/>
                    <a:pt x="357" y="1066"/>
                  </a:cubicBezTo>
                  <a:cubicBezTo>
                    <a:pt x="463" y="1115"/>
                    <a:pt x="567" y="1139"/>
                    <a:pt x="666" y="1139"/>
                  </a:cubicBezTo>
                  <a:cubicBezTo>
                    <a:pt x="769" y="1139"/>
                    <a:pt x="865" y="1112"/>
                    <a:pt x="948" y="1059"/>
                  </a:cubicBezTo>
                  <a:cubicBezTo>
                    <a:pt x="1131" y="941"/>
                    <a:pt x="1307" y="535"/>
                    <a:pt x="1244" y="378"/>
                  </a:cubicBezTo>
                  <a:cubicBezTo>
                    <a:pt x="1202" y="275"/>
                    <a:pt x="1014" y="107"/>
                    <a:pt x="946" y="107"/>
                  </a:cubicBezTo>
                  <a:cubicBezTo>
                    <a:pt x="942" y="107"/>
                    <a:pt x="939" y="108"/>
                    <a:pt x="935" y="109"/>
                  </a:cubicBezTo>
                  <a:cubicBezTo>
                    <a:pt x="933" y="110"/>
                    <a:pt x="931" y="110"/>
                    <a:pt x="929" y="110"/>
                  </a:cubicBezTo>
                  <a:cubicBezTo>
                    <a:pt x="912" y="110"/>
                    <a:pt x="892" y="91"/>
                    <a:pt x="881" y="64"/>
                  </a:cubicBezTo>
                  <a:cubicBezTo>
                    <a:pt x="864" y="23"/>
                    <a:pt x="762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5" name="CustomShape 49"/>
            <p:cNvSpPr/>
            <p:nvPr/>
          </p:nvSpPr>
          <p:spPr>
            <a:xfrm>
              <a:off x="8897400" y="4507200"/>
              <a:ext cx="77040" cy="65520"/>
            </a:xfrm>
            <a:custGeom>
              <a:avLst/>
              <a:gdLst/>
              <a:ahLst/>
              <a:rect l="l" t="t" r="r" b="b"/>
              <a:pathLst>
                <a:path w="1170" h="992">
                  <a:moveTo>
                    <a:pt x="470" y="245"/>
                  </a:moveTo>
                  <a:cubicBezTo>
                    <a:pt x="507" y="245"/>
                    <a:pt x="550" y="255"/>
                    <a:pt x="602" y="275"/>
                  </a:cubicBezTo>
                  <a:cubicBezTo>
                    <a:pt x="846" y="369"/>
                    <a:pt x="856" y="629"/>
                    <a:pt x="620" y="725"/>
                  </a:cubicBezTo>
                  <a:cubicBezTo>
                    <a:pt x="564" y="747"/>
                    <a:pt x="513" y="758"/>
                    <a:pt x="470" y="758"/>
                  </a:cubicBezTo>
                  <a:cubicBezTo>
                    <a:pt x="317" y="758"/>
                    <a:pt x="244" y="628"/>
                    <a:pt x="304" y="418"/>
                  </a:cubicBezTo>
                  <a:cubicBezTo>
                    <a:pt x="338" y="299"/>
                    <a:pt x="386" y="245"/>
                    <a:pt x="470" y="245"/>
                  </a:cubicBezTo>
                  <a:close/>
                  <a:moveTo>
                    <a:pt x="424" y="0"/>
                  </a:moveTo>
                  <a:cubicBezTo>
                    <a:pt x="378" y="0"/>
                    <a:pt x="340" y="5"/>
                    <a:pt x="319" y="14"/>
                  </a:cubicBezTo>
                  <a:cubicBezTo>
                    <a:pt x="289" y="28"/>
                    <a:pt x="238" y="67"/>
                    <a:pt x="199" y="104"/>
                  </a:cubicBezTo>
                  <a:cubicBezTo>
                    <a:pt x="51" y="249"/>
                    <a:pt x="1" y="586"/>
                    <a:pt x="93" y="813"/>
                  </a:cubicBezTo>
                  <a:cubicBezTo>
                    <a:pt x="135" y="918"/>
                    <a:pt x="321" y="992"/>
                    <a:pt x="501" y="992"/>
                  </a:cubicBezTo>
                  <a:cubicBezTo>
                    <a:pt x="546" y="992"/>
                    <a:pt x="591" y="987"/>
                    <a:pt x="633" y="977"/>
                  </a:cubicBezTo>
                  <a:cubicBezTo>
                    <a:pt x="1074" y="870"/>
                    <a:pt x="1169" y="384"/>
                    <a:pt x="810" y="80"/>
                  </a:cubicBezTo>
                  <a:cubicBezTo>
                    <a:pt x="759" y="37"/>
                    <a:pt x="55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6" name="CustomShape 50"/>
            <p:cNvSpPr/>
            <p:nvPr/>
          </p:nvSpPr>
          <p:spPr>
            <a:xfrm>
              <a:off x="8698320" y="4589640"/>
              <a:ext cx="78840" cy="76320"/>
            </a:xfrm>
            <a:custGeom>
              <a:avLst/>
              <a:gdLst/>
              <a:ahLst/>
              <a:rect l="l" t="t" r="r" b="b"/>
              <a:pathLst>
                <a:path w="1196" h="1159">
                  <a:moveTo>
                    <a:pt x="685" y="253"/>
                  </a:moveTo>
                  <a:cubicBezTo>
                    <a:pt x="820" y="253"/>
                    <a:pt x="890" y="314"/>
                    <a:pt x="918" y="451"/>
                  </a:cubicBezTo>
                  <a:cubicBezTo>
                    <a:pt x="967" y="692"/>
                    <a:pt x="917" y="811"/>
                    <a:pt x="731" y="887"/>
                  </a:cubicBezTo>
                  <a:cubicBezTo>
                    <a:pt x="665" y="914"/>
                    <a:pt x="605" y="927"/>
                    <a:pt x="553" y="927"/>
                  </a:cubicBezTo>
                  <a:cubicBezTo>
                    <a:pt x="443" y="927"/>
                    <a:pt x="364" y="868"/>
                    <a:pt x="316" y="749"/>
                  </a:cubicBezTo>
                  <a:cubicBezTo>
                    <a:pt x="253" y="593"/>
                    <a:pt x="335" y="289"/>
                    <a:pt x="444" y="277"/>
                  </a:cubicBezTo>
                  <a:cubicBezTo>
                    <a:pt x="482" y="273"/>
                    <a:pt x="567" y="263"/>
                    <a:pt x="627" y="257"/>
                  </a:cubicBezTo>
                  <a:cubicBezTo>
                    <a:pt x="647" y="254"/>
                    <a:pt x="667" y="253"/>
                    <a:pt x="685" y="253"/>
                  </a:cubicBezTo>
                  <a:close/>
                  <a:moveTo>
                    <a:pt x="641" y="0"/>
                  </a:moveTo>
                  <a:cubicBezTo>
                    <a:pt x="587" y="0"/>
                    <a:pt x="531" y="12"/>
                    <a:pt x="459" y="34"/>
                  </a:cubicBezTo>
                  <a:cubicBezTo>
                    <a:pt x="333" y="75"/>
                    <a:pt x="230" y="136"/>
                    <a:pt x="178" y="201"/>
                  </a:cubicBezTo>
                  <a:cubicBezTo>
                    <a:pt x="1" y="424"/>
                    <a:pt x="14" y="827"/>
                    <a:pt x="206" y="1019"/>
                  </a:cubicBezTo>
                  <a:cubicBezTo>
                    <a:pt x="301" y="1114"/>
                    <a:pt x="396" y="1159"/>
                    <a:pt x="524" y="1159"/>
                  </a:cubicBezTo>
                  <a:cubicBezTo>
                    <a:pt x="595" y="1159"/>
                    <a:pt x="676" y="1145"/>
                    <a:pt x="772" y="1120"/>
                  </a:cubicBezTo>
                  <a:cubicBezTo>
                    <a:pt x="952" y="1072"/>
                    <a:pt x="999" y="1042"/>
                    <a:pt x="1082" y="919"/>
                  </a:cubicBezTo>
                  <a:cubicBezTo>
                    <a:pt x="1189" y="760"/>
                    <a:pt x="1196" y="539"/>
                    <a:pt x="1102" y="293"/>
                  </a:cubicBezTo>
                  <a:cubicBezTo>
                    <a:pt x="1050" y="154"/>
                    <a:pt x="1008" y="114"/>
                    <a:pt x="848" y="49"/>
                  </a:cubicBezTo>
                  <a:cubicBezTo>
                    <a:pt x="766" y="16"/>
                    <a:pt x="705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7" name="CustomShape 51"/>
            <p:cNvSpPr/>
            <p:nvPr/>
          </p:nvSpPr>
          <p:spPr>
            <a:xfrm>
              <a:off x="8805960" y="4545720"/>
              <a:ext cx="77760" cy="69120"/>
            </a:xfrm>
            <a:custGeom>
              <a:avLst/>
              <a:gdLst/>
              <a:ahLst/>
              <a:rect l="l" t="t" r="r" b="b"/>
              <a:pathLst>
                <a:path w="1181" h="1050">
                  <a:moveTo>
                    <a:pt x="687" y="253"/>
                  </a:moveTo>
                  <a:cubicBezTo>
                    <a:pt x="885" y="253"/>
                    <a:pt x="987" y="475"/>
                    <a:pt x="865" y="683"/>
                  </a:cubicBezTo>
                  <a:cubicBezTo>
                    <a:pt x="815" y="768"/>
                    <a:pt x="696" y="812"/>
                    <a:pt x="584" y="812"/>
                  </a:cubicBezTo>
                  <a:cubicBezTo>
                    <a:pt x="482" y="812"/>
                    <a:pt x="386" y="775"/>
                    <a:pt x="356" y="701"/>
                  </a:cubicBezTo>
                  <a:cubicBezTo>
                    <a:pt x="247" y="430"/>
                    <a:pt x="318" y="318"/>
                    <a:pt x="635" y="258"/>
                  </a:cubicBezTo>
                  <a:cubicBezTo>
                    <a:pt x="653" y="255"/>
                    <a:pt x="671" y="253"/>
                    <a:pt x="687" y="253"/>
                  </a:cubicBezTo>
                  <a:close/>
                  <a:moveTo>
                    <a:pt x="626" y="1"/>
                  </a:moveTo>
                  <a:cubicBezTo>
                    <a:pt x="470" y="1"/>
                    <a:pt x="317" y="71"/>
                    <a:pt x="216" y="210"/>
                  </a:cubicBezTo>
                  <a:cubicBezTo>
                    <a:pt x="0" y="509"/>
                    <a:pt x="71" y="873"/>
                    <a:pt x="368" y="997"/>
                  </a:cubicBezTo>
                  <a:cubicBezTo>
                    <a:pt x="450" y="1033"/>
                    <a:pt x="534" y="1049"/>
                    <a:pt x="613" y="1049"/>
                  </a:cubicBezTo>
                  <a:cubicBezTo>
                    <a:pt x="849" y="1049"/>
                    <a:pt x="1055" y="903"/>
                    <a:pt x="1124" y="660"/>
                  </a:cubicBezTo>
                  <a:cubicBezTo>
                    <a:pt x="1181" y="462"/>
                    <a:pt x="1157" y="336"/>
                    <a:pt x="1037" y="194"/>
                  </a:cubicBezTo>
                  <a:cubicBezTo>
                    <a:pt x="927" y="65"/>
                    <a:pt x="776" y="1"/>
                    <a:pt x="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aphicFrame>
        <p:nvGraphicFramePr>
          <p:cNvPr id="1328" name="Table 52"/>
          <p:cNvGraphicFramePr/>
          <p:nvPr/>
        </p:nvGraphicFramePr>
        <p:xfrm>
          <a:off x="921240" y="1520280"/>
          <a:ext cx="6942240" cy="1884600"/>
        </p:xfrm>
        <a:graphic>
          <a:graphicData uri="http://schemas.openxmlformats.org/drawingml/2006/table">
            <a:tbl>
              <a:tblPr/>
              <a:tblGrid>
                <a:gridCol w="1735560"/>
                <a:gridCol w="1735560"/>
                <a:gridCol w="1735560"/>
                <a:gridCol w="1735560"/>
              </a:tblGrid>
              <a:tr h="72252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 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The total cost of production for each product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The total amount on selling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The total profit for each product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23220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 clay badge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100X2=200 RON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100X5=500 RON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100X3=300 RON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23220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 clay angel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100X2=200 RON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100X5=500 RON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100X3=300 RON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23220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 clay pot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100X5=500 RON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100X15=1500 RON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100X10=1000 RON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23220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 clay mug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100X4=400 RON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100X10=1000 RON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100X6=600 RON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23328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TOTAL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1300 RON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3500 RON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2200 RON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29" name="CustomShape 53"/>
          <p:cNvSpPr/>
          <p:nvPr/>
        </p:nvSpPr>
        <p:spPr>
          <a:xfrm>
            <a:off x="1367640" y="3621960"/>
            <a:ext cx="6487200" cy="7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  <a:ea typeface="Arial"/>
              </a:rPr>
              <a:t>The total cost of production: 1300 RON</a:t>
            </a:r>
            <a:endParaRPr b="0" lang="ro-RO" sz="1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  <a:ea typeface="Arial"/>
              </a:rPr>
              <a:t>The total amount on selling: 3500 RON</a:t>
            </a:r>
            <a:endParaRPr b="0" lang="ro-RO" sz="1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  <a:ea typeface="Arial"/>
              </a:rPr>
              <a:t>The total profit: 2200 RON</a:t>
            </a:r>
            <a:endParaRPr b="0" lang="ro-RO" sz="1400" spc="-1" strike="noStrike">
              <a:latin typeface="Arial"/>
            </a:endParaRPr>
          </a:p>
        </p:txBody>
      </p:sp>
    </p:spTree>
  </p:cSld>
  <p:transition spd="slow">
    <p:push dir="u"/>
  </p:transition>
  <p:timing>
    <p:tnLst>
      <p:par>
        <p:cTn id="420" dur="indefinite" restart="never" nodeType="tmRoot">
          <p:childTnLst>
            <p:seq>
              <p:cTn id="421" dur="indefinite" nodeType="mainSeq">
                <p:childTnLst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6" dur="100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7" dur="100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8" dur="100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29" dur="10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34" dur="1000"/>
                                        <p:tgtEl>
                                          <p:spTgt spid="1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35" dur="1000" fill="hold"/>
                                        <p:tgtEl>
                                          <p:spTgt spid="1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6" dur="1000" fill="hold"/>
                                        <p:tgtEl>
                                          <p:spTgt spid="1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1" dur="1000"/>
                                        <p:tgtEl>
                                          <p:spTgt spid="1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42" dur="1000" fill="hold"/>
                                        <p:tgtEl>
                                          <p:spTgt spid="1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3" dur="1000" fill="hold"/>
                                        <p:tgtEl>
                                          <p:spTgt spid="1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TextShape 1"/>
          <p:cNvSpPr txBox="1"/>
          <p:nvPr/>
        </p:nvSpPr>
        <p:spPr>
          <a:xfrm>
            <a:off x="2692800" y="361440"/>
            <a:ext cx="3712320" cy="5756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 algn="ctr">
              <a:lnSpc>
                <a:spcPct val="100000"/>
              </a:lnSpc>
            </a:pPr>
            <a:r>
              <a:rPr b="0" lang="ro-RO" sz="2100" spc="-1" strike="noStrike">
                <a:solidFill>
                  <a:srgbClr val="000000"/>
                </a:solidFill>
                <a:latin typeface="Gloria Hallelujah"/>
                <a:ea typeface="Gloria Hallelujah"/>
              </a:rPr>
              <a:t>The final product</a:t>
            </a:r>
            <a:endParaRPr b="0" lang="ro-RO" sz="21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31" name="Group 2"/>
          <p:cNvGrpSpPr/>
          <p:nvPr/>
        </p:nvGrpSpPr>
        <p:grpSpPr>
          <a:xfrm>
            <a:off x="2450160" y="424800"/>
            <a:ext cx="796680" cy="321480"/>
            <a:chOff x="2450160" y="424800"/>
            <a:chExt cx="796680" cy="321480"/>
          </a:xfrm>
        </p:grpSpPr>
        <p:sp>
          <p:nvSpPr>
            <p:cNvPr id="1332" name="CustomShape 3"/>
            <p:cNvSpPr/>
            <p:nvPr/>
          </p:nvSpPr>
          <p:spPr>
            <a:xfrm>
              <a:off x="3066480" y="446760"/>
              <a:ext cx="171720" cy="176760"/>
            </a:xfrm>
            <a:custGeom>
              <a:avLst/>
              <a:gdLst/>
              <a:ahLst/>
              <a:rect l="l" t="t" r="r" b="b"/>
              <a:pathLst>
                <a:path w="7973" h="8207">
                  <a:moveTo>
                    <a:pt x="0" y="0"/>
                  </a:moveTo>
                  <a:lnTo>
                    <a:pt x="0" y="34"/>
                  </a:lnTo>
                  <a:cubicBezTo>
                    <a:pt x="34" y="34"/>
                    <a:pt x="34" y="34"/>
                    <a:pt x="67" y="67"/>
                  </a:cubicBezTo>
                  <a:cubicBezTo>
                    <a:pt x="2268" y="2569"/>
                    <a:pt x="4637" y="5304"/>
                    <a:pt x="6271" y="8206"/>
                  </a:cubicBezTo>
                  <a:cubicBezTo>
                    <a:pt x="6505" y="7906"/>
                    <a:pt x="6705" y="7606"/>
                    <a:pt x="6905" y="7272"/>
                  </a:cubicBezTo>
                  <a:cubicBezTo>
                    <a:pt x="7973" y="5471"/>
                    <a:pt x="6438" y="4304"/>
                    <a:pt x="5404" y="2969"/>
                  </a:cubicBezTo>
                  <a:cubicBezTo>
                    <a:pt x="4603" y="1969"/>
                    <a:pt x="3836" y="968"/>
                    <a:pt x="3069" y="0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3" name="CustomShape 4"/>
            <p:cNvSpPr/>
            <p:nvPr/>
          </p:nvSpPr>
          <p:spPr>
            <a:xfrm>
              <a:off x="2874240" y="443160"/>
              <a:ext cx="261000" cy="284040"/>
            </a:xfrm>
            <a:custGeom>
              <a:avLst/>
              <a:gdLst/>
              <a:ahLst/>
              <a:rect l="l" t="t" r="r" b="b"/>
              <a:pathLst>
                <a:path w="12110" h="13177">
                  <a:moveTo>
                    <a:pt x="1" y="1"/>
                  </a:moveTo>
                  <a:cubicBezTo>
                    <a:pt x="2870" y="4370"/>
                    <a:pt x="5772" y="8707"/>
                    <a:pt x="8607" y="13110"/>
                  </a:cubicBezTo>
                  <a:cubicBezTo>
                    <a:pt x="9541" y="13110"/>
                    <a:pt x="10442" y="13110"/>
                    <a:pt x="11376" y="13177"/>
                  </a:cubicBezTo>
                  <a:cubicBezTo>
                    <a:pt x="11609" y="12843"/>
                    <a:pt x="11876" y="12543"/>
                    <a:pt x="12109" y="12209"/>
                  </a:cubicBezTo>
                  <a:cubicBezTo>
                    <a:pt x="12109" y="12209"/>
                    <a:pt x="12076" y="12209"/>
                    <a:pt x="12076" y="12176"/>
                  </a:cubicBezTo>
                  <a:cubicBezTo>
                    <a:pt x="9708" y="8006"/>
                    <a:pt x="7273" y="3937"/>
                    <a:pt x="4437" y="101"/>
                  </a:cubicBezTo>
                  <a:cubicBezTo>
                    <a:pt x="2970" y="67"/>
                    <a:pt x="1469" y="34"/>
                    <a:pt x="1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4" name="CustomShape 5"/>
            <p:cNvSpPr/>
            <p:nvPr/>
          </p:nvSpPr>
          <p:spPr>
            <a:xfrm>
              <a:off x="2658240" y="441000"/>
              <a:ext cx="291240" cy="288360"/>
            </a:xfrm>
            <a:custGeom>
              <a:avLst/>
              <a:gdLst/>
              <a:ahLst/>
              <a:rect l="l" t="t" r="r" b="b"/>
              <a:pathLst>
                <a:path w="13511" h="13377">
                  <a:moveTo>
                    <a:pt x="1" y="1"/>
                  </a:moveTo>
                  <a:cubicBezTo>
                    <a:pt x="1602" y="2269"/>
                    <a:pt x="3136" y="4571"/>
                    <a:pt x="4771" y="6839"/>
                  </a:cubicBezTo>
                  <a:cubicBezTo>
                    <a:pt x="5638" y="8040"/>
                    <a:pt x="6505" y="9241"/>
                    <a:pt x="7373" y="10441"/>
                  </a:cubicBezTo>
                  <a:cubicBezTo>
                    <a:pt x="8106" y="11409"/>
                    <a:pt x="8907" y="12343"/>
                    <a:pt x="9574" y="13377"/>
                  </a:cubicBezTo>
                  <a:lnTo>
                    <a:pt x="13510" y="13343"/>
                  </a:lnTo>
                  <a:cubicBezTo>
                    <a:pt x="10408" y="8974"/>
                    <a:pt x="7373" y="4537"/>
                    <a:pt x="4471" y="34"/>
                  </a:cubicBezTo>
                  <a:cubicBezTo>
                    <a:pt x="3003" y="1"/>
                    <a:pt x="1502" y="1"/>
                    <a:pt x="1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5" name="CustomShape 6"/>
            <p:cNvSpPr/>
            <p:nvPr/>
          </p:nvSpPr>
          <p:spPr>
            <a:xfrm>
              <a:off x="2459520" y="440280"/>
              <a:ext cx="289080" cy="291240"/>
            </a:xfrm>
            <a:custGeom>
              <a:avLst/>
              <a:gdLst/>
              <a:ahLst/>
              <a:rect l="l" t="t" r="r" b="b"/>
              <a:pathLst>
                <a:path w="13410" h="13510">
                  <a:moveTo>
                    <a:pt x="33" y="0"/>
                  </a:moveTo>
                  <a:cubicBezTo>
                    <a:pt x="33" y="34"/>
                    <a:pt x="0" y="67"/>
                    <a:pt x="33" y="100"/>
                  </a:cubicBezTo>
                  <a:cubicBezTo>
                    <a:pt x="33" y="100"/>
                    <a:pt x="67" y="100"/>
                    <a:pt x="100" y="134"/>
                  </a:cubicBezTo>
                  <a:cubicBezTo>
                    <a:pt x="1301" y="1368"/>
                    <a:pt x="2368" y="2736"/>
                    <a:pt x="3469" y="4036"/>
                  </a:cubicBezTo>
                  <a:cubicBezTo>
                    <a:pt x="4036" y="4704"/>
                    <a:pt x="5337" y="5738"/>
                    <a:pt x="5271" y="6705"/>
                  </a:cubicBezTo>
                  <a:cubicBezTo>
                    <a:pt x="5271" y="6805"/>
                    <a:pt x="5271" y="6905"/>
                    <a:pt x="5237" y="7005"/>
                  </a:cubicBezTo>
                  <a:cubicBezTo>
                    <a:pt x="6705" y="9274"/>
                    <a:pt x="8273" y="11375"/>
                    <a:pt x="9974" y="13510"/>
                  </a:cubicBezTo>
                  <a:cubicBezTo>
                    <a:pt x="11108" y="13510"/>
                    <a:pt x="12276" y="13510"/>
                    <a:pt x="13410" y="13477"/>
                  </a:cubicBezTo>
                  <a:cubicBezTo>
                    <a:pt x="9941" y="9307"/>
                    <a:pt x="6872" y="4637"/>
                    <a:pt x="4003" y="34"/>
                  </a:cubicBezTo>
                  <a:cubicBezTo>
                    <a:pt x="2702" y="0"/>
                    <a:pt x="1368" y="0"/>
                    <a:pt x="67" y="0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6" name="CustomShape 7"/>
            <p:cNvSpPr/>
            <p:nvPr/>
          </p:nvSpPr>
          <p:spPr>
            <a:xfrm>
              <a:off x="2469600" y="662760"/>
              <a:ext cx="94680" cy="73800"/>
            </a:xfrm>
            <a:custGeom>
              <a:avLst/>
              <a:gdLst/>
              <a:ahLst/>
              <a:rect l="l" t="t" r="r" b="b"/>
              <a:pathLst>
                <a:path w="4404" h="3437">
                  <a:moveTo>
                    <a:pt x="2335" y="1"/>
                  </a:moveTo>
                  <a:cubicBezTo>
                    <a:pt x="1968" y="501"/>
                    <a:pt x="1601" y="968"/>
                    <a:pt x="1234" y="1435"/>
                  </a:cubicBezTo>
                  <a:cubicBezTo>
                    <a:pt x="967" y="1802"/>
                    <a:pt x="67" y="2736"/>
                    <a:pt x="234" y="3170"/>
                  </a:cubicBezTo>
                  <a:cubicBezTo>
                    <a:pt x="234" y="3236"/>
                    <a:pt x="200" y="3303"/>
                    <a:pt x="134" y="3303"/>
                  </a:cubicBezTo>
                  <a:cubicBezTo>
                    <a:pt x="100" y="3336"/>
                    <a:pt x="67" y="3336"/>
                    <a:pt x="0" y="3370"/>
                  </a:cubicBezTo>
                  <a:cubicBezTo>
                    <a:pt x="33" y="3403"/>
                    <a:pt x="33" y="3403"/>
                    <a:pt x="0" y="3436"/>
                  </a:cubicBezTo>
                  <a:cubicBezTo>
                    <a:pt x="1468" y="3370"/>
                    <a:pt x="2936" y="3303"/>
                    <a:pt x="4403" y="3270"/>
                  </a:cubicBezTo>
                  <a:cubicBezTo>
                    <a:pt x="3536" y="2369"/>
                    <a:pt x="2835" y="1168"/>
                    <a:pt x="2335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7" name="CustomShape 8"/>
            <p:cNvSpPr/>
            <p:nvPr/>
          </p:nvSpPr>
          <p:spPr>
            <a:xfrm>
              <a:off x="2450160" y="424800"/>
              <a:ext cx="796680" cy="321480"/>
            </a:xfrm>
            <a:custGeom>
              <a:avLst/>
              <a:gdLst/>
              <a:ahLst/>
              <a:rect l="l" t="t" r="r" b="b"/>
              <a:pathLst>
                <a:path w="36927" h="14916">
                  <a:moveTo>
                    <a:pt x="24418" y="956"/>
                  </a:moveTo>
                  <a:lnTo>
                    <a:pt x="24418" y="956"/>
                  </a:lnTo>
                  <a:cubicBezTo>
                    <a:pt x="25786" y="989"/>
                    <a:pt x="27153" y="1022"/>
                    <a:pt x="28554" y="1022"/>
                  </a:cubicBezTo>
                  <a:lnTo>
                    <a:pt x="31623" y="1022"/>
                  </a:lnTo>
                  <a:cubicBezTo>
                    <a:pt x="32390" y="1990"/>
                    <a:pt x="33157" y="2991"/>
                    <a:pt x="33958" y="3991"/>
                  </a:cubicBezTo>
                  <a:cubicBezTo>
                    <a:pt x="34992" y="5326"/>
                    <a:pt x="36527" y="6493"/>
                    <a:pt x="35459" y="8294"/>
                  </a:cubicBezTo>
                  <a:cubicBezTo>
                    <a:pt x="35259" y="8628"/>
                    <a:pt x="35059" y="8928"/>
                    <a:pt x="34825" y="9228"/>
                  </a:cubicBezTo>
                  <a:cubicBezTo>
                    <a:pt x="33191" y="6293"/>
                    <a:pt x="30822" y="3558"/>
                    <a:pt x="28621" y="1089"/>
                  </a:cubicBezTo>
                  <a:cubicBezTo>
                    <a:pt x="28621" y="1056"/>
                    <a:pt x="28588" y="1056"/>
                    <a:pt x="28554" y="1056"/>
                  </a:cubicBezTo>
                  <a:cubicBezTo>
                    <a:pt x="28454" y="1056"/>
                    <a:pt x="28387" y="1156"/>
                    <a:pt x="28454" y="1256"/>
                  </a:cubicBezTo>
                  <a:cubicBezTo>
                    <a:pt x="30589" y="3958"/>
                    <a:pt x="32424" y="6893"/>
                    <a:pt x="34558" y="9562"/>
                  </a:cubicBezTo>
                  <a:cubicBezTo>
                    <a:pt x="34058" y="10196"/>
                    <a:pt x="33491" y="10796"/>
                    <a:pt x="33024" y="11430"/>
                  </a:cubicBezTo>
                  <a:cubicBezTo>
                    <a:pt x="32657" y="11864"/>
                    <a:pt x="32324" y="12297"/>
                    <a:pt x="31990" y="12764"/>
                  </a:cubicBezTo>
                  <a:cubicBezTo>
                    <a:pt x="29922" y="8561"/>
                    <a:pt x="27287" y="4625"/>
                    <a:pt x="24418" y="956"/>
                  </a:cubicBezTo>
                  <a:close/>
                  <a:moveTo>
                    <a:pt x="19648" y="856"/>
                  </a:moveTo>
                  <a:cubicBezTo>
                    <a:pt x="21116" y="889"/>
                    <a:pt x="22617" y="922"/>
                    <a:pt x="24084" y="956"/>
                  </a:cubicBezTo>
                  <a:cubicBezTo>
                    <a:pt x="26920" y="4792"/>
                    <a:pt x="29355" y="8861"/>
                    <a:pt x="31723" y="13031"/>
                  </a:cubicBezTo>
                  <a:cubicBezTo>
                    <a:pt x="31723" y="13064"/>
                    <a:pt x="31756" y="13064"/>
                    <a:pt x="31756" y="13064"/>
                  </a:cubicBezTo>
                  <a:cubicBezTo>
                    <a:pt x="31523" y="13398"/>
                    <a:pt x="31256" y="13732"/>
                    <a:pt x="31023" y="14032"/>
                  </a:cubicBezTo>
                  <a:cubicBezTo>
                    <a:pt x="30122" y="13965"/>
                    <a:pt x="29188" y="13965"/>
                    <a:pt x="28254" y="13965"/>
                  </a:cubicBezTo>
                  <a:cubicBezTo>
                    <a:pt x="25419" y="9562"/>
                    <a:pt x="22517" y="5225"/>
                    <a:pt x="19648" y="856"/>
                  </a:cubicBezTo>
                  <a:close/>
                  <a:moveTo>
                    <a:pt x="16245" y="789"/>
                  </a:moveTo>
                  <a:cubicBezTo>
                    <a:pt x="17313" y="789"/>
                    <a:pt x="18347" y="822"/>
                    <a:pt x="19381" y="822"/>
                  </a:cubicBezTo>
                  <a:cubicBezTo>
                    <a:pt x="21949" y="5326"/>
                    <a:pt x="24751" y="9795"/>
                    <a:pt x="27787" y="13965"/>
                  </a:cubicBezTo>
                  <a:cubicBezTo>
                    <a:pt x="26386" y="13998"/>
                    <a:pt x="25018" y="14065"/>
                    <a:pt x="23651" y="14098"/>
                  </a:cubicBezTo>
                  <a:cubicBezTo>
                    <a:pt x="20682" y="9595"/>
                    <a:pt x="17613" y="5125"/>
                    <a:pt x="14444" y="789"/>
                  </a:cubicBezTo>
                  <a:close/>
                  <a:moveTo>
                    <a:pt x="9641" y="756"/>
                  </a:moveTo>
                  <a:cubicBezTo>
                    <a:pt x="11142" y="756"/>
                    <a:pt x="12609" y="756"/>
                    <a:pt x="14111" y="789"/>
                  </a:cubicBezTo>
                  <a:cubicBezTo>
                    <a:pt x="17013" y="5292"/>
                    <a:pt x="20048" y="9729"/>
                    <a:pt x="23150" y="14098"/>
                  </a:cubicBezTo>
                  <a:lnTo>
                    <a:pt x="19214" y="14132"/>
                  </a:lnTo>
                  <a:cubicBezTo>
                    <a:pt x="18547" y="13131"/>
                    <a:pt x="17746" y="12164"/>
                    <a:pt x="17013" y="11196"/>
                  </a:cubicBezTo>
                  <a:cubicBezTo>
                    <a:pt x="16145" y="9996"/>
                    <a:pt x="15278" y="8795"/>
                    <a:pt x="14411" y="7594"/>
                  </a:cubicBezTo>
                  <a:cubicBezTo>
                    <a:pt x="12776" y="5326"/>
                    <a:pt x="11242" y="3024"/>
                    <a:pt x="9641" y="756"/>
                  </a:cubicBezTo>
                  <a:close/>
                  <a:moveTo>
                    <a:pt x="9374" y="756"/>
                  </a:moveTo>
                  <a:cubicBezTo>
                    <a:pt x="10908" y="3224"/>
                    <a:pt x="12543" y="5626"/>
                    <a:pt x="14211" y="7994"/>
                  </a:cubicBezTo>
                  <a:cubicBezTo>
                    <a:pt x="15612" y="9996"/>
                    <a:pt x="16979" y="12331"/>
                    <a:pt x="18680" y="14165"/>
                  </a:cubicBezTo>
                  <a:lnTo>
                    <a:pt x="15845" y="14199"/>
                  </a:lnTo>
                  <a:lnTo>
                    <a:pt x="14277" y="14199"/>
                  </a:lnTo>
                  <a:cubicBezTo>
                    <a:pt x="11142" y="9695"/>
                    <a:pt x="7839" y="5292"/>
                    <a:pt x="4737" y="756"/>
                  </a:cubicBezTo>
                  <a:close/>
                  <a:moveTo>
                    <a:pt x="501" y="722"/>
                  </a:moveTo>
                  <a:cubicBezTo>
                    <a:pt x="1802" y="756"/>
                    <a:pt x="3136" y="756"/>
                    <a:pt x="4437" y="756"/>
                  </a:cubicBezTo>
                  <a:cubicBezTo>
                    <a:pt x="7306" y="5359"/>
                    <a:pt x="10375" y="10029"/>
                    <a:pt x="13844" y="14199"/>
                  </a:cubicBezTo>
                  <a:cubicBezTo>
                    <a:pt x="12710" y="14232"/>
                    <a:pt x="11542" y="14232"/>
                    <a:pt x="10408" y="14232"/>
                  </a:cubicBezTo>
                  <a:cubicBezTo>
                    <a:pt x="8707" y="12097"/>
                    <a:pt x="7139" y="9996"/>
                    <a:pt x="5671" y="7727"/>
                  </a:cubicBezTo>
                  <a:cubicBezTo>
                    <a:pt x="5705" y="7627"/>
                    <a:pt x="5705" y="7527"/>
                    <a:pt x="5705" y="7427"/>
                  </a:cubicBezTo>
                  <a:cubicBezTo>
                    <a:pt x="5771" y="6460"/>
                    <a:pt x="4470" y="5426"/>
                    <a:pt x="3903" y="4758"/>
                  </a:cubicBezTo>
                  <a:cubicBezTo>
                    <a:pt x="2802" y="3458"/>
                    <a:pt x="1735" y="2090"/>
                    <a:pt x="534" y="856"/>
                  </a:cubicBezTo>
                  <a:cubicBezTo>
                    <a:pt x="501" y="856"/>
                    <a:pt x="467" y="822"/>
                    <a:pt x="467" y="822"/>
                  </a:cubicBezTo>
                  <a:cubicBezTo>
                    <a:pt x="467" y="789"/>
                    <a:pt x="467" y="756"/>
                    <a:pt x="467" y="722"/>
                  </a:cubicBezTo>
                  <a:close/>
                  <a:moveTo>
                    <a:pt x="5538" y="8061"/>
                  </a:moveTo>
                  <a:cubicBezTo>
                    <a:pt x="6805" y="10262"/>
                    <a:pt x="8306" y="12397"/>
                    <a:pt x="10008" y="14232"/>
                  </a:cubicBezTo>
                  <a:cubicBezTo>
                    <a:pt x="8573" y="14265"/>
                    <a:pt x="7172" y="14265"/>
                    <a:pt x="5738" y="14299"/>
                  </a:cubicBezTo>
                  <a:cubicBezTo>
                    <a:pt x="4937" y="13131"/>
                    <a:pt x="4137" y="12030"/>
                    <a:pt x="3403" y="10829"/>
                  </a:cubicBezTo>
                  <a:cubicBezTo>
                    <a:pt x="3503" y="10696"/>
                    <a:pt x="3636" y="10529"/>
                    <a:pt x="3736" y="10396"/>
                  </a:cubicBezTo>
                  <a:cubicBezTo>
                    <a:pt x="4203" y="9762"/>
                    <a:pt x="5137" y="8895"/>
                    <a:pt x="5538" y="8061"/>
                  </a:cubicBezTo>
                  <a:close/>
                  <a:moveTo>
                    <a:pt x="3236" y="11030"/>
                  </a:moveTo>
                  <a:cubicBezTo>
                    <a:pt x="3736" y="12197"/>
                    <a:pt x="4437" y="13398"/>
                    <a:pt x="5304" y="14299"/>
                  </a:cubicBezTo>
                  <a:cubicBezTo>
                    <a:pt x="3837" y="14332"/>
                    <a:pt x="2369" y="14399"/>
                    <a:pt x="901" y="14465"/>
                  </a:cubicBezTo>
                  <a:cubicBezTo>
                    <a:pt x="934" y="14432"/>
                    <a:pt x="934" y="14432"/>
                    <a:pt x="934" y="14399"/>
                  </a:cubicBezTo>
                  <a:cubicBezTo>
                    <a:pt x="968" y="14365"/>
                    <a:pt x="1001" y="14365"/>
                    <a:pt x="1035" y="14332"/>
                  </a:cubicBezTo>
                  <a:cubicBezTo>
                    <a:pt x="1101" y="14332"/>
                    <a:pt x="1135" y="14265"/>
                    <a:pt x="1135" y="14199"/>
                  </a:cubicBezTo>
                  <a:cubicBezTo>
                    <a:pt x="968" y="13765"/>
                    <a:pt x="1868" y="12831"/>
                    <a:pt x="2169" y="12464"/>
                  </a:cubicBezTo>
                  <a:cubicBezTo>
                    <a:pt x="2536" y="11997"/>
                    <a:pt x="2869" y="11530"/>
                    <a:pt x="3236" y="11030"/>
                  </a:cubicBezTo>
                  <a:close/>
                  <a:moveTo>
                    <a:pt x="816" y="1"/>
                  </a:moveTo>
                  <a:cubicBezTo>
                    <a:pt x="451" y="1"/>
                    <a:pt x="178" y="458"/>
                    <a:pt x="234" y="822"/>
                  </a:cubicBezTo>
                  <a:cubicBezTo>
                    <a:pt x="101" y="889"/>
                    <a:pt x="0" y="1056"/>
                    <a:pt x="101" y="1189"/>
                  </a:cubicBezTo>
                  <a:cubicBezTo>
                    <a:pt x="868" y="2257"/>
                    <a:pt x="1802" y="3224"/>
                    <a:pt x="2636" y="4225"/>
                  </a:cubicBezTo>
                  <a:cubicBezTo>
                    <a:pt x="3136" y="4825"/>
                    <a:pt x="3703" y="5392"/>
                    <a:pt x="4137" y="5993"/>
                  </a:cubicBezTo>
                  <a:cubicBezTo>
                    <a:pt x="4470" y="6426"/>
                    <a:pt x="5037" y="7194"/>
                    <a:pt x="4971" y="7727"/>
                  </a:cubicBezTo>
                  <a:cubicBezTo>
                    <a:pt x="4937" y="8027"/>
                    <a:pt x="4470" y="8394"/>
                    <a:pt x="4304" y="8628"/>
                  </a:cubicBezTo>
                  <a:cubicBezTo>
                    <a:pt x="3436" y="9795"/>
                    <a:pt x="2536" y="10963"/>
                    <a:pt x="1635" y="12164"/>
                  </a:cubicBezTo>
                  <a:cubicBezTo>
                    <a:pt x="1335" y="12597"/>
                    <a:pt x="768" y="13098"/>
                    <a:pt x="601" y="13665"/>
                  </a:cubicBezTo>
                  <a:cubicBezTo>
                    <a:pt x="568" y="13665"/>
                    <a:pt x="501" y="13698"/>
                    <a:pt x="467" y="13732"/>
                  </a:cubicBezTo>
                  <a:cubicBezTo>
                    <a:pt x="334" y="13798"/>
                    <a:pt x="234" y="13965"/>
                    <a:pt x="234" y="14098"/>
                  </a:cubicBezTo>
                  <a:cubicBezTo>
                    <a:pt x="234" y="14265"/>
                    <a:pt x="301" y="14399"/>
                    <a:pt x="434" y="14499"/>
                  </a:cubicBezTo>
                  <a:cubicBezTo>
                    <a:pt x="267" y="14565"/>
                    <a:pt x="267" y="14832"/>
                    <a:pt x="501" y="14866"/>
                  </a:cubicBezTo>
                  <a:cubicBezTo>
                    <a:pt x="1885" y="14902"/>
                    <a:pt x="3272" y="14916"/>
                    <a:pt x="4661" y="14916"/>
                  </a:cubicBezTo>
                  <a:cubicBezTo>
                    <a:pt x="8392" y="14916"/>
                    <a:pt x="12135" y="14814"/>
                    <a:pt x="15878" y="14766"/>
                  </a:cubicBezTo>
                  <a:lnTo>
                    <a:pt x="19248" y="14732"/>
                  </a:lnTo>
                  <a:lnTo>
                    <a:pt x="19281" y="14732"/>
                  </a:lnTo>
                  <a:cubicBezTo>
                    <a:pt x="19295" y="14760"/>
                    <a:pt x="19321" y="14771"/>
                    <a:pt x="19349" y="14771"/>
                  </a:cubicBezTo>
                  <a:cubicBezTo>
                    <a:pt x="19387" y="14771"/>
                    <a:pt x="19428" y="14752"/>
                    <a:pt x="19448" y="14732"/>
                  </a:cubicBezTo>
                  <a:lnTo>
                    <a:pt x="23551" y="14666"/>
                  </a:lnTo>
                  <a:cubicBezTo>
                    <a:pt x="23792" y="14662"/>
                    <a:pt x="24034" y="14661"/>
                    <a:pt x="24276" y="14661"/>
                  </a:cubicBezTo>
                  <a:cubicBezTo>
                    <a:pt x="25448" y="14661"/>
                    <a:pt x="26638" y="14692"/>
                    <a:pt x="27825" y="14692"/>
                  </a:cubicBezTo>
                  <a:cubicBezTo>
                    <a:pt x="28910" y="14692"/>
                    <a:pt x="29992" y="14666"/>
                    <a:pt x="31056" y="14565"/>
                  </a:cubicBezTo>
                  <a:cubicBezTo>
                    <a:pt x="31089" y="14565"/>
                    <a:pt x="31123" y="14565"/>
                    <a:pt x="31189" y="14532"/>
                  </a:cubicBezTo>
                  <a:lnTo>
                    <a:pt x="31256" y="14532"/>
                  </a:lnTo>
                  <a:cubicBezTo>
                    <a:pt x="31423" y="14532"/>
                    <a:pt x="31490" y="14365"/>
                    <a:pt x="31456" y="14232"/>
                  </a:cubicBezTo>
                  <a:cubicBezTo>
                    <a:pt x="32490" y="12998"/>
                    <a:pt x="33491" y="11730"/>
                    <a:pt x="34492" y="10496"/>
                  </a:cubicBezTo>
                  <a:cubicBezTo>
                    <a:pt x="35025" y="9862"/>
                    <a:pt x="35526" y="9195"/>
                    <a:pt x="36026" y="8561"/>
                  </a:cubicBezTo>
                  <a:cubicBezTo>
                    <a:pt x="36326" y="8161"/>
                    <a:pt x="36860" y="7694"/>
                    <a:pt x="36893" y="7160"/>
                  </a:cubicBezTo>
                  <a:cubicBezTo>
                    <a:pt x="36927" y="6293"/>
                    <a:pt x="35793" y="5326"/>
                    <a:pt x="35292" y="4692"/>
                  </a:cubicBezTo>
                  <a:cubicBezTo>
                    <a:pt x="34292" y="3424"/>
                    <a:pt x="33258" y="2057"/>
                    <a:pt x="32257" y="756"/>
                  </a:cubicBezTo>
                  <a:cubicBezTo>
                    <a:pt x="32257" y="622"/>
                    <a:pt x="32190" y="656"/>
                    <a:pt x="32023" y="422"/>
                  </a:cubicBezTo>
                  <a:lnTo>
                    <a:pt x="31957" y="422"/>
                  </a:lnTo>
                  <a:cubicBezTo>
                    <a:pt x="31902" y="341"/>
                    <a:pt x="31837" y="309"/>
                    <a:pt x="31772" y="309"/>
                  </a:cubicBezTo>
                  <a:cubicBezTo>
                    <a:pt x="31677" y="309"/>
                    <a:pt x="31582" y="376"/>
                    <a:pt x="31523" y="455"/>
                  </a:cubicBezTo>
                  <a:cubicBezTo>
                    <a:pt x="28461" y="253"/>
                    <a:pt x="25350" y="222"/>
                    <a:pt x="22241" y="222"/>
                  </a:cubicBezTo>
                  <a:cubicBezTo>
                    <a:pt x="20923" y="222"/>
                    <a:pt x="19605" y="228"/>
                    <a:pt x="18292" y="228"/>
                  </a:cubicBezTo>
                  <a:cubicBezTo>
                    <a:pt x="17608" y="228"/>
                    <a:pt x="16926" y="226"/>
                    <a:pt x="16245" y="222"/>
                  </a:cubicBezTo>
                  <a:cubicBezTo>
                    <a:pt x="15146" y="213"/>
                    <a:pt x="14044" y="209"/>
                    <a:pt x="12941" y="209"/>
                  </a:cubicBezTo>
                  <a:cubicBezTo>
                    <a:pt x="9926" y="209"/>
                    <a:pt x="6898" y="240"/>
                    <a:pt x="3870" y="289"/>
                  </a:cubicBezTo>
                  <a:lnTo>
                    <a:pt x="3803" y="289"/>
                  </a:lnTo>
                  <a:cubicBezTo>
                    <a:pt x="3370" y="189"/>
                    <a:pt x="2903" y="222"/>
                    <a:pt x="2436" y="189"/>
                  </a:cubicBezTo>
                  <a:cubicBezTo>
                    <a:pt x="1969" y="155"/>
                    <a:pt x="1502" y="88"/>
                    <a:pt x="1035" y="55"/>
                  </a:cubicBezTo>
                  <a:cubicBezTo>
                    <a:pt x="959" y="18"/>
                    <a:pt x="886" y="1"/>
                    <a:pt x="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8" name="CustomShape 9"/>
            <p:cNvSpPr/>
            <p:nvPr/>
          </p:nvSpPr>
          <p:spPr>
            <a:xfrm>
              <a:off x="2976480" y="445320"/>
              <a:ext cx="219240" cy="254520"/>
            </a:xfrm>
            <a:custGeom>
              <a:avLst/>
              <a:gdLst/>
              <a:ahLst/>
              <a:rect l="l" t="t" r="r" b="b"/>
              <a:pathLst>
                <a:path w="10175" h="11810">
                  <a:moveTo>
                    <a:pt x="1" y="1"/>
                  </a:moveTo>
                  <a:lnTo>
                    <a:pt x="1" y="1"/>
                  </a:lnTo>
                  <a:cubicBezTo>
                    <a:pt x="2869" y="3703"/>
                    <a:pt x="5538" y="7606"/>
                    <a:pt x="7606" y="11809"/>
                  </a:cubicBezTo>
                  <a:cubicBezTo>
                    <a:pt x="7940" y="11376"/>
                    <a:pt x="8273" y="10909"/>
                    <a:pt x="8640" y="10475"/>
                  </a:cubicBezTo>
                  <a:cubicBezTo>
                    <a:pt x="9107" y="9841"/>
                    <a:pt x="9674" y="9241"/>
                    <a:pt x="10174" y="8607"/>
                  </a:cubicBezTo>
                  <a:cubicBezTo>
                    <a:pt x="8040" y="5938"/>
                    <a:pt x="6205" y="3003"/>
                    <a:pt x="4070" y="301"/>
                  </a:cubicBezTo>
                  <a:cubicBezTo>
                    <a:pt x="4003" y="234"/>
                    <a:pt x="4070" y="101"/>
                    <a:pt x="4170" y="101"/>
                  </a:cubicBezTo>
                  <a:lnTo>
                    <a:pt x="4170" y="67"/>
                  </a:lnTo>
                  <a:cubicBezTo>
                    <a:pt x="2769" y="67"/>
                    <a:pt x="1402" y="34"/>
                    <a:pt x="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9" name="CustomShape 10"/>
            <p:cNvSpPr/>
            <p:nvPr/>
          </p:nvSpPr>
          <p:spPr>
            <a:xfrm>
              <a:off x="2761920" y="441720"/>
              <a:ext cx="287640" cy="286920"/>
            </a:xfrm>
            <a:custGeom>
              <a:avLst/>
              <a:gdLst/>
              <a:ahLst/>
              <a:rect l="l" t="t" r="r" b="b"/>
              <a:pathLst>
                <a:path w="13343" h="13311">
                  <a:moveTo>
                    <a:pt x="0" y="1"/>
                  </a:moveTo>
                  <a:cubicBezTo>
                    <a:pt x="3169" y="4337"/>
                    <a:pt x="6238" y="8807"/>
                    <a:pt x="9207" y="13310"/>
                  </a:cubicBezTo>
                  <a:cubicBezTo>
                    <a:pt x="10574" y="13277"/>
                    <a:pt x="11942" y="13210"/>
                    <a:pt x="13343" y="13210"/>
                  </a:cubicBezTo>
                  <a:cubicBezTo>
                    <a:pt x="10307" y="9007"/>
                    <a:pt x="7505" y="4538"/>
                    <a:pt x="4937" y="34"/>
                  </a:cubicBezTo>
                  <a:cubicBezTo>
                    <a:pt x="3903" y="34"/>
                    <a:pt x="2835" y="1"/>
                    <a:pt x="180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0" name="CustomShape 11"/>
            <p:cNvSpPr/>
            <p:nvPr/>
          </p:nvSpPr>
          <p:spPr>
            <a:xfrm>
              <a:off x="2552400" y="441000"/>
              <a:ext cx="300600" cy="289800"/>
            </a:xfrm>
            <a:custGeom>
              <a:avLst/>
              <a:gdLst/>
              <a:ahLst/>
              <a:rect l="l" t="t" r="r" b="b"/>
              <a:pathLst>
                <a:path w="13944" h="13444">
                  <a:moveTo>
                    <a:pt x="0" y="1"/>
                  </a:moveTo>
                  <a:cubicBezTo>
                    <a:pt x="3069" y="4537"/>
                    <a:pt x="6405" y="8940"/>
                    <a:pt x="9540" y="13444"/>
                  </a:cubicBezTo>
                  <a:lnTo>
                    <a:pt x="11108" y="13444"/>
                  </a:lnTo>
                  <a:lnTo>
                    <a:pt x="13943" y="13410"/>
                  </a:lnTo>
                  <a:cubicBezTo>
                    <a:pt x="12242" y="11576"/>
                    <a:pt x="10875" y="9241"/>
                    <a:pt x="9474" y="7239"/>
                  </a:cubicBezTo>
                  <a:cubicBezTo>
                    <a:pt x="7806" y="4871"/>
                    <a:pt x="6171" y="2469"/>
                    <a:pt x="4637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1" name="CustomShape 12"/>
            <p:cNvSpPr/>
            <p:nvPr/>
          </p:nvSpPr>
          <p:spPr>
            <a:xfrm>
              <a:off x="2523600" y="598680"/>
              <a:ext cx="142200" cy="134280"/>
            </a:xfrm>
            <a:custGeom>
              <a:avLst/>
              <a:gdLst/>
              <a:ahLst/>
              <a:rect l="l" t="t" r="r" b="b"/>
              <a:pathLst>
                <a:path w="6606" h="6239">
                  <a:moveTo>
                    <a:pt x="2136" y="1"/>
                  </a:moveTo>
                  <a:cubicBezTo>
                    <a:pt x="1735" y="835"/>
                    <a:pt x="801" y="1702"/>
                    <a:pt x="334" y="2336"/>
                  </a:cubicBezTo>
                  <a:cubicBezTo>
                    <a:pt x="234" y="2469"/>
                    <a:pt x="101" y="2636"/>
                    <a:pt x="1" y="2769"/>
                  </a:cubicBezTo>
                  <a:cubicBezTo>
                    <a:pt x="735" y="3970"/>
                    <a:pt x="1535" y="5071"/>
                    <a:pt x="2336" y="6239"/>
                  </a:cubicBezTo>
                  <a:cubicBezTo>
                    <a:pt x="3770" y="6205"/>
                    <a:pt x="5171" y="6205"/>
                    <a:pt x="6606" y="6172"/>
                  </a:cubicBezTo>
                  <a:cubicBezTo>
                    <a:pt x="4904" y="4337"/>
                    <a:pt x="3403" y="2202"/>
                    <a:pt x="2136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42" name="Group 13"/>
          <p:cNvGrpSpPr/>
          <p:nvPr/>
        </p:nvGrpSpPr>
        <p:grpSpPr>
          <a:xfrm>
            <a:off x="5851440" y="402480"/>
            <a:ext cx="796680" cy="321480"/>
            <a:chOff x="5851440" y="402480"/>
            <a:chExt cx="796680" cy="321480"/>
          </a:xfrm>
        </p:grpSpPr>
        <p:sp>
          <p:nvSpPr>
            <p:cNvPr id="1343" name="CustomShape 14"/>
            <p:cNvSpPr/>
            <p:nvPr/>
          </p:nvSpPr>
          <p:spPr>
            <a:xfrm>
              <a:off x="6467400" y="424800"/>
              <a:ext cx="171720" cy="176760"/>
            </a:xfrm>
            <a:custGeom>
              <a:avLst/>
              <a:gdLst/>
              <a:ahLst/>
              <a:rect l="l" t="t" r="r" b="b"/>
              <a:pathLst>
                <a:path w="7973" h="8207">
                  <a:moveTo>
                    <a:pt x="0" y="0"/>
                  </a:moveTo>
                  <a:lnTo>
                    <a:pt x="0" y="34"/>
                  </a:lnTo>
                  <a:cubicBezTo>
                    <a:pt x="34" y="34"/>
                    <a:pt x="34" y="34"/>
                    <a:pt x="67" y="67"/>
                  </a:cubicBezTo>
                  <a:cubicBezTo>
                    <a:pt x="2268" y="2569"/>
                    <a:pt x="4637" y="5304"/>
                    <a:pt x="6271" y="8206"/>
                  </a:cubicBezTo>
                  <a:cubicBezTo>
                    <a:pt x="6505" y="7906"/>
                    <a:pt x="6705" y="7606"/>
                    <a:pt x="6905" y="7272"/>
                  </a:cubicBezTo>
                  <a:cubicBezTo>
                    <a:pt x="7973" y="5471"/>
                    <a:pt x="6438" y="4304"/>
                    <a:pt x="5404" y="2969"/>
                  </a:cubicBezTo>
                  <a:cubicBezTo>
                    <a:pt x="4603" y="1969"/>
                    <a:pt x="3836" y="968"/>
                    <a:pt x="3069" y="0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4" name="CustomShape 15"/>
            <p:cNvSpPr/>
            <p:nvPr/>
          </p:nvSpPr>
          <p:spPr>
            <a:xfrm>
              <a:off x="6275160" y="421200"/>
              <a:ext cx="261000" cy="284040"/>
            </a:xfrm>
            <a:custGeom>
              <a:avLst/>
              <a:gdLst/>
              <a:ahLst/>
              <a:rect l="l" t="t" r="r" b="b"/>
              <a:pathLst>
                <a:path w="12110" h="13177">
                  <a:moveTo>
                    <a:pt x="1" y="1"/>
                  </a:moveTo>
                  <a:cubicBezTo>
                    <a:pt x="2870" y="4370"/>
                    <a:pt x="5772" y="8707"/>
                    <a:pt x="8607" y="13110"/>
                  </a:cubicBezTo>
                  <a:cubicBezTo>
                    <a:pt x="9541" y="13110"/>
                    <a:pt x="10442" y="13110"/>
                    <a:pt x="11376" y="13177"/>
                  </a:cubicBezTo>
                  <a:cubicBezTo>
                    <a:pt x="11609" y="12843"/>
                    <a:pt x="11876" y="12543"/>
                    <a:pt x="12109" y="12209"/>
                  </a:cubicBezTo>
                  <a:cubicBezTo>
                    <a:pt x="12109" y="12209"/>
                    <a:pt x="12076" y="12209"/>
                    <a:pt x="12076" y="12176"/>
                  </a:cubicBezTo>
                  <a:cubicBezTo>
                    <a:pt x="9708" y="8006"/>
                    <a:pt x="7273" y="3937"/>
                    <a:pt x="4437" y="101"/>
                  </a:cubicBezTo>
                  <a:cubicBezTo>
                    <a:pt x="2970" y="67"/>
                    <a:pt x="1469" y="34"/>
                    <a:pt x="1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5" name="CustomShape 16"/>
            <p:cNvSpPr/>
            <p:nvPr/>
          </p:nvSpPr>
          <p:spPr>
            <a:xfrm>
              <a:off x="6059520" y="419040"/>
              <a:ext cx="291240" cy="288360"/>
            </a:xfrm>
            <a:custGeom>
              <a:avLst/>
              <a:gdLst/>
              <a:ahLst/>
              <a:rect l="l" t="t" r="r" b="b"/>
              <a:pathLst>
                <a:path w="13511" h="13377">
                  <a:moveTo>
                    <a:pt x="1" y="1"/>
                  </a:moveTo>
                  <a:cubicBezTo>
                    <a:pt x="1602" y="2269"/>
                    <a:pt x="3136" y="4571"/>
                    <a:pt x="4771" y="6839"/>
                  </a:cubicBezTo>
                  <a:cubicBezTo>
                    <a:pt x="5638" y="8040"/>
                    <a:pt x="6505" y="9241"/>
                    <a:pt x="7373" y="10441"/>
                  </a:cubicBezTo>
                  <a:cubicBezTo>
                    <a:pt x="8106" y="11409"/>
                    <a:pt x="8907" y="12343"/>
                    <a:pt x="9574" y="13377"/>
                  </a:cubicBezTo>
                  <a:lnTo>
                    <a:pt x="13510" y="13343"/>
                  </a:lnTo>
                  <a:cubicBezTo>
                    <a:pt x="10408" y="8974"/>
                    <a:pt x="7373" y="4537"/>
                    <a:pt x="4471" y="34"/>
                  </a:cubicBezTo>
                  <a:cubicBezTo>
                    <a:pt x="3003" y="1"/>
                    <a:pt x="1502" y="1"/>
                    <a:pt x="1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6" name="CustomShape 17"/>
            <p:cNvSpPr/>
            <p:nvPr/>
          </p:nvSpPr>
          <p:spPr>
            <a:xfrm>
              <a:off x="5860800" y="418320"/>
              <a:ext cx="289080" cy="291240"/>
            </a:xfrm>
            <a:custGeom>
              <a:avLst/>
              <a:gdLst/>
              <a:ahLst/>
              <a:rect l="l" t="t" r="r" b="b"/>
              <a:pathLst>
                <a:path w="13410" h="13510">
                  <a:moveTo>
                    <a:pt x="33" y="0"/>
                  </a:moveTo>
                  <a:cubicBezTo>
                    <a:pt x="33" y="34"/>
                    <a:pt x="0" y="67"/>
                    <a:pt x="33" y="100"/>
                  </a:cubicBezTo>
                  <a:cubicBezTo>
                    <a:pt x="33" y="100"/>
                    <a:pt x="67" y="100"/>
                    <a:pt x="100" y="134"/>
                  </a:cubicBezTo>
                  <a:cubicBezTo>
                    <a:pt x="1301" y="1368"/>
                    <a:pt x="2368" y="2736"/>
                    <a:pt x="3469" y="4036"/>
                  </a:cubicBezTo>
                  <a:cubicBezTo>
                    <a:pt x="4036" y="4704"/>
                    <a:pt x="5337" y="5738"/>
                    <a:pt x="5271" y="6705"/>
                  </a:cubicBezTo>
                  <a:cubicBezTo>
                    <a:pt x="5271" y="6805"/>
                    <a:pt x="5271" y="6905"/>
                    <a:pt x="5237" y="7005"/>
                  </a:cubicBezTo>
                  <a:cubicBezTo>
                    <a:pt x="6705" y="9274"/>
                    <a:pt x="8273" y="11375"/>
                    <a:pt x="9974" y="13510"/>
                  </a:cubicBezTo>
                  <a:cubicBezTo>
                    <a:pt x="11108" y="13510"/>
                    <a:pt x="12276" y="13510"/>
                    <a:pt x="13410" y="13477"/>
                  </a:cubicBezTo>
                  <a:cubicBezTo>
                    <a:pt x="9941" y="9307"/>
                    <a:pt x="6872" y="4637"/>
                    <a:pt x="4003" y="34"/>
                  </a:cubicBezTo>
                  <a:cubicBezTo>
                    <a:pt x="2702" y="0"/>
                    <a:pt x="1368" y="0"/>
                    <a:pt x="67" y="0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7" name="CustomShape 18"/>
            <p:cNvSpPr/>
            <p:nvPr/>
          </p:nvSpPr>
          <p:spPr>
            <a:xfrm>
              <a:off x="5870880" y="640440"/>
              <a:ext cx="94680" cy="73800"/>
            </a:xfrm>
            <a:custGeom>
              <a:avLst/>
              <a:gdLst/>
              <a:ahLst/>
              <a:rect l="l" t="t" r="r" b="b"/>
              <a:pathLst>
                <a:path w="4404" h="3437">
                  <a:moveTo>
                    <a:pt x="2335" y="1"/>
                  </a:moveTo>
                  <a:cubicBezTo>
                    <a:pt x="1968" y="501"/>
                    <a:pt x="1601" y="968"/>
                    <a:pt x="1234" y="1435"/>
                  </a:cubicBezTo>
                  <a:cubicBezTo>
                    <a:pt x="967" y="1802"/>
                    <a:pt x="67" y="2736"/>
                    <a:pt x="234" y="3170"/>
                  </a:cubicBezTo>
                  <a:cubicBezTo>
                    <a:pt x="234" y="3236"/>
                    <a:pt x="200" y="3303"/>
                    <a:pt x="134" y="3303"/>
                  </a:cubicBezTo>
                  <a:cubicBezTo>
                    <a:pt x="100" y="3336"/>
                    <a:pt x="67" y="3336"/>
                    <a:pt x="0" y="3370"/>
                  </a:cubicBezTo>
                  <a:cubicBezTo>
                    <a:pt x="33" y="3403"/>
                    <a:pt x="33" y="3403"/>
                    <a:pt x="0" y="3436"/>
                  </a:cubicBezTo>
                  <a:cubicBezTo>
                    <a:pt x="1468" y="3370"/>
                    <a:pt x="2936" y="3303"/>
                    <a:pt x="4403" y="3270"/>
                  </a:cubicBezTo>
                  <a:cubicBezTo>
                    <a:pt x="3536" y="2369"/>
                    <a:pt x="2835" y="1168"/>
                    <a:pt x="2335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8" name="CustomShape 19"/>
            <p:cNvSpPr/>
            <p:nvPr/>
          </p:nvSpPr>
          <p:spPr>
            <a:xfrm>
              <a:off x="5851440" y="402480"/>
              <a:ext cx="796680" cy="321480"/>
            </a:xfrm>
            <a:custGeom>
              <a:avLst/>
              <a:gdLst/>
              <a:ahLst/>
              <a:rect l="l" t="t" r="r" b="b"/>
              <a:pathLst>
                <a:path w="36927" h="14916">
                  <a:moveTo>
                    <a:pt x="24418" y="956"/>
                  </a:moveTo>
                  <a:lnTo>
                    <a:pt x="24418" y="956"/>
                  </a:lnTo>
                  <a:cubicBezTo>
                    <a:pt x="25786" y="989"/>
                    <a:pt x="27153" y="1022"/>
                    <a:pt x="28554" y="1022"/>
                  </a:cubicBezTo>
                  <a:lnTo>
                    <a:pt x="31623" y="1022"/>
                  </a:lnTo>
                  <a:cubicBezTo>
                    <a:pt x="32390" y="1990"/>
                    <a:pt x="33157" y="2991"/>
                    <a:pt x="33958" y="3991"/>
                  </a:cubicBezTo>
                  <a:cubicBezTo>
                    <a:pt x="34992" y="5326"/>
                    <a:pt x="36527" y="6493"/>
                    <a:pt x="35459" y="8294"/>
                  </a:cubicBezTo>
                  <a:cubicBezTo>
                    <a:pt x="35259" y="8628"/>
                    <a:pt x="35059" y="8928"/>
                    <a:pt x="34825" y="9228"/>
                  </a:cubicBezTo>
                  <a:cubicBezTo>
                    <a:pt x="33191" y="6293"/>
                    <a:pt x="30822" y="3558"/>
                    <a:pt x="28621" y="1089"/>
                  </a:cubicBezTo>
                  <a:cubicBezTo>
                    <a:pt x="28621" y="1056"/>
                    <a:pt x="28588" y="1056"/>
                    <a:pt x="28554" y="1056"/>
                  </a:cubicBezTo>
                  <a:cubicBezTo>
                    <a:pt x="28454" y="1056"/>
                    <a:pt x="28387" y="1156"/>
                    <a:pt x="28454" y="1256"/>
                  </a:cubicBezTo>
                  <a:cubicBezTo>
                    <a:pt x="30589" y="3958"/>
                    <a:pt x="32424" y="6893"/>
                    <a:pt x="34558" y="9562"/>
                  </a:cubicBezTo>
                  <a:cubicBezTo>
                    <a:pt x="34058" y="10196"/>
                    <a:pt x="33491" y="10796"/>
                    <a:pt x="33024" y="11430"/>
                  </a:cubicBezTo>
                  <a:cubicBezTo>
                    <a:pt x="32657" y="11864"/>
                    <a:pt x="32324" y="12297"/>
                    <a:pt x="31990" y="12764"/>
                  </a:cubicBezTo>
                  <a:cubicBezTo>
                    <a:pt x="29922" y="8561"/>
                    <a:pt x="27287" y="4625"/>
                    <a:pt x="24418" y="956"/>
                  </a:cubicBezTo>
                  <a:close/>
                  <a:moveTo>
                    <a:pt x="19648" y="856"/>
                  </a:moveTo>
                  <a:cubicBezTo>
                    <a:pt x="21116" y="889"/>
                    <a:pt x="22617" y="922"/>
                    <a:pt x="24084" y="956"/>
                  </a:cubicBezTo>
                  <a:cubicBezTo>
                    <a:pt x="26920" y="4792"/>
                    <a:pt x="29355" y="8861"/>
                    <a:pt x="31723" y="13031"/>
                  </a:cubicBezTo>
                  <a:cubicBezTo>
                    <a:pt x="31723" y="13064"/>
                    <a:pt x="31756" y="13064"/>
                    <a:pt x="31756" y="13064"/>
                  </a:cubicBezTo>
                  <a:cubicBezTo>
                    <a:pt x="31523" y="13398"/>
                    <a:pt x="31256" y="13732"/>
                    <a:pt x="31023" y="14032"/>
                  </a:cubicBezTo>
                  <a:cubicBezTo>
                    <a:pt x="30122" y="13965"/>
                    <a:pt x="29188" y="13965"/>
                    <a:pt x="28254" y="13965"/>
                  </a:cubicBezTo>
                  <a:cubicBezTo>
                    <a:pt x="25419" y="9562"/>
                    <a:pt x="22517" y="5225"/>
                    <a:pt x="19648" y="856"/>
                  </a:cubicBezTo>
                  <a:close/>
                  <a:moveTo>
                    <a:pt x="16245" y="789"/>
                  </a:moveTo>
                  <a:cubicBezTo>
                    <a:pt x="17313" y="789"/>
                    <a:pt x="18347" y="822"/>
                    <a:pt x="19381" y="822"/>
                  </a:cubicBezTo>
                  <a:cubicBezTo>
                    <a:pt x="21949" y="5326"/>
                    <a:pt x="24751" y="9795"/>
                    <a:pt x="27787" y="13965"/>
                  </a:cubicBezTo>
                  <a:cubicBezTo>
                    <a:pt x="26386" y="13998"/>
                    <a:pt x="25018" y="14065"/>
                    <a:pt x="23651" y="14098"/>
                  </a:cubicBezTo>
                  <a:cubicBezTo>
                    <a:pt x="20682" y="9595"/>
                    <a:pt x="17613" y="5125"/>
                    <a:pt x="14444" y="789"/>
                  </a:cubicBezTo>
                  <a:close/>
                  <a:moveTo>
                    <a:pt x="9641" y="756"/>
                  </a:moveTo>
                  <a:cubicBezTo>
                    <a:pt x="11142" y="756"/>
                    <a:pt x="12609" y="756"/>
                    <a:pt x="14111" y="789"/>
                  </a:cubicBezTo>
                  <a:cubicBezTo>
                    <a:pt x="17013" y="5292"/>
                    <a:pt x="20048" y="9729"/>
                    <a:pt x="23150" y="14098"/>
                  </a:cubicBezTo>
                  <a:lnTo>
                    <a:pt x="19214" y="14132"/>
                  </a:lnTo>
                  <a:cubicBezTo>
                    <a:pt x="18547" y="13131"/>
                    <a:pt x="17746" y="12164"/>
                    <a:pt x="17013" y="11196"/>
                  </a:cubicBezTo>
                  <a:cubicBezTo>
                    <a:pt x="16145" y="9996"/>
                    <a:pt x="15278" y="8795"/>
                    <a:pt x="14411" y="7594"/>
                  </a:cubicBezTo>
                  <a:cubicBezTo>
                    <a:pt x="12776" y="5326"/>
                    <a:pt x="11242" y="3024"/>
                    <a:pt x="9641" y="756"/>
                  </a:cubicBezTo>
                  <a:close/>
                  <a:moveTo>
                    <a:pt x="9374" y="756"/>
                  </a:moveTo>
                  <a:cubicBezTo>
                    <a:pt x="10908" y="3224"/>
                    <a:pt x="12543" y="5626"/>
                    <a:pt x="14211" y="7994"/>
                  </a:cubicBezTo>
                  <a:cubicBezTo>
                    <a:pt x="15612" y="9996"/>
                    <a:pt x="16979" y="12331"/>
                    <a:pt x="18680" y="14165"/>
                  </a:cubicBezTo>
                  <a:lnTo>
                    <a:pt x="15845" y="14199"/>
                  </a:lnTo>
                  <a:lnTo>
                    <a:pt x="14277" y="14199"/>
                  </a:lnTo>
                  <a:cubicBezTo>
                    <a:pt x="11142" y="9695"/>
                    <a:pt x="7839" y="5292"/>
                    <a:pt x="4737" y="756"/>
                  </a:cubicBezTo>
                  <a:close/>
                  <a:moveTo>
                    <a:pt x="501" y="722"/>
                  </a:moveTo>
                  <a:cubicBezTo>
                    <a:pt x="1802" y="756"/>
                    <a:pt x="3136" y="756"/>
                    <a:pt x="4437" y="756"/>
                  </a:cubicBezTo>
                  <a:cubicBezTo>
                    <a:pt x="7306" y="5359"/>
                    <a:pt x="10375" y="10029"/>
                    <a:pt x="13844" y="14199"/>
                  </a:cubicBezTo>
                  <a:cubicBezTo>
                    <a:pt x="12710" y="14232"/>
                    <a:pt x="11542" y="14232"/>
                    <a:pt x="10408" y="14232"/>
                  </a:cubicBezTo>
                  <a:cubicBezTo>
                    <a:pt x="8707" y="12097"/>
                    <a:pt x="7139" y="9996"/>
                    <a:pt x="5671" y="7727"/>
                  </a:cubicBezTo>
                  <a:cubicBezTo>
                    <a:pt x="5705" y="7627"/>
                    <a:pt x="5705" y="7527"/>
                    <a:pt x="5705" y="7427"/>
                  </a:cubicBezTo>
                  <a:cubicBezTo>
                    <a:pt x="5771" y="6460"/>
                    <a:pt x="4470" y="5426"/>
                    <a:pt x="3903" y="4758"/>
                  </a:cubicBezTo>
                  <a:cubicBezTo>
                    <a:pt x="2802" y="3458"/>
                    <a:pt x="1735" y="2090"/>
                    <a:pt x="534" y="856"/>
                  </a:cubicBezTo>
                  <a:cubicBezTo>
                    <a:pt x="501" y="856"/>
                    <a:pt x="467" y="822"/>
                    <a:pt x="467" y="822"/>
                  </a:cubicBezTo>
                  <a:cubicBezTo>
                    <a:pt x="467" y="789"/>
                    <a:pt x="467" y="756"/>
                    <a:pt x="467" y="722"/>
                  </a:cubicBezTo>
                  <a:close/>
                  <a:moveTo>
                    <a:pt x="5538" y="8061"/>
                  </a:moveTo>
                  <a:cubicBezTo>
                    <a:pt x="6805" y="10262"/>
                    <a:pt x="8306" y="12397"/>
                    <a:pt x="10008" y="14232"/>
                  </a:cubicBezTo>
                  <a:cubicBezTo>
                    <a:pt x="8573" y="14265"/>
                    <a:pt x="7172" y="14265"/>
                    <a:pt x="5738" y="14299"/>
                  </a:cubicBezTo>
                  <a:cubicBezTo>
                    <a:pt x="4937" y="13131"/>
                    <a:pt x="4137" y="12030"/>
                    <a:pt x="3403" y="10829"/>
                  </a:cubicBezTo>
                  <a:cubicBezTo>
                    <a:pt x="3503" y="10696"/>
                    <a:pt x="3636" y="10529"/>
                    <a:pt x="3736" y="10396"/>
                  </a:cubicBezTo>
                  <a:cubicBezTo>
                    <a:pt x="4203" y="9762"/>
                    <a:pt x="5137" y="8895"/>
                    <a:pt x="5538" y="8061"/>
                  </a:cubicBezTo>
                  <a:close/>
                  <a:moveTo>
                    <a:pt x="3236" y="11030"/>
                  </a:moveTo>
                  <a:cubicBezTo>
                    <a:pt x="3736" y="12197"/>
                    <a:pt x="4437" y="13398"/>
                    <a:pt x="5304" y="14299"/>
                  </a:cubicBezTo>
                  <a:cubicBezTo>
                    <a:pt x="3837" y="14332"/>
                    <a:pt x="2369" y="14399"/>
                    <a:pt x="901" y="14465"/>
                  </a:cubicBezTo>
                  <a:cubicBezTo>
                    <a:pt x="934" y="14432"/>
                    <a:pt x="934" y="14432"/>
                    <a:pt x="934" y="14399"/>
                  </a:cubicBezTo>
                  <a:cubicBezTo>
                    <a:pt x="968" y="14365"/>
                    <a:pt x="1001" y="14365"/>
                    <a:pt x="1035" y="14332"/>
                  </a:cubicBezTo>
                  <a:cubicBezTo>
                    <a:pt x="1101" y="14332"/>
                    <a:pt x="1135" y="14265"/>
                    <a:pt x="1135" y="14199"/>
                  </a:cubicBezTo>
                  <a:cubicBezTo>
                    <a:pt x="968" y="13765"/>
                    <a:pt x="1868" y="12831"/>
                    <a:pt x="2169" y="12464"/>
                  </a:cubicBezTo>
                  <a:cubicBezTo>
                    <a:pt x="2536" y="11997"/>
                    <a:pt x="2869" y="11530"/>
                    <a:pt x="3236" y="11030"/>
                  </a:cubicBezTo>
                  <a:close/>
                  <a:moveTo>
                    <a:pt x="816" y="1"/>
                  </a:moveTo>
                  <a:cubicBezTo>
                    <a:pt x="451" y="1"/>
                    <a:pt x="178" y="458"/>
                    <a:pt x="234" y="822"/>
                  </a:cubicBezTo>
                  <a:cubicBezTo>
                    <a:pt x="101" y="889"/>
                    <a:pt x="0" y="1056"/>
                    <a:pt x="101" y="1189"/>
                  </a:cubicBezTo>
                  <a:cubicBezTo>
                    <a:pt x="868" y="2257"/>
                    <a:pt x="1802" y="3224"/>
                    <a:pt x="2636" y="4225"/>
                  </a:cubicBezTo>
                  <a:cubicBezTo>
                    <a:pt x="3136" y="4825"/>
                    <a:pt x="3703" y="5392"/>
                    <a:pt x="4137" y="5993"/>
                  </a:cubicBezTo>
                  <a:cubicBezTo>
                    <a:pt x="4470" y="6426"/>
                    <a:pt x="5037" y="7194"/>
                    <a:pt x="4971" y="7727"/>
                  </a:cubicBezTo>
                  <a:cubicBezTo>
                    <a:pt x="4937" y="8027"/>
                    <a:pt x="4470" y="8394"/>
                    <a:pt x="4304" y="8628"/>
                  </a:cubicBezTo>
                  <a:cubicBezTo>
                    <a:pt x="3436" y="9795"/>
                    <a:pt x="2536" y="10963"/>
                    <a:pt x="1635" y="12164"/>
                  </a:cubicBezTo>
                  <a:cubicBezTo>
                    <a:pt x="1335" y="12597"/>
                    <a:pt x="768" y="13098"/>
                    <a:pt x="601" y="13665"/>
                  </a:cubicBezTo>
                  <a:cubicBezTo>
                    <a:pt x="568" y="13665"/>
                    <a:pt x="501" y="13698"/>
                    <a:pt x="467" y="13732"/>
                  </a:cubicBezTo>
                  <a:cubicBezTo>
                    <a:pt x="334" y="13798"/>
                    <a:pt x="234" y="13965"/>
                    <a:pt x="234" y="14098"/>
                  </a:cubicBezTo>
                  <a:cubicBezTo>
                    <a:pt x="234" y="14265"/>
                    <a:pt x="301" y="14399"/>
                    <a:pt x="434" y="14499"/>
                  </a:cubicBezTo>
                  <a:cubicBezTo>
                    <a:pt x="267" y="14565"/>
                    <a:pt x="267" y="14832"/>
                    <a:pt x="501" y="14866"/>
                  </a:cubicBezTo>
                  <a:cubicBezTo>
                    <a:pt x="1885" y="14902"/>
                    <a:pt x="3272" y="14916"/>
                    <a:pt x="4661" y="14916"/>
                  </a:cubicBezTo>
                  <a:cubicBezTo>
                    <a:pt x="8392" y="14916"/>
                    <a:pt x="12135" y="14814"/>
                    <a:pt x="15878" y="14766"/>
                  </a:cubicBezTo>
                  <a:lnTo>
                    <a:pt x="19248" y="14732"/>
                  </a:lnTo>
                  <a:lnTo>
                    <a:pt x="19281" y="14732"/>
                  </a:lnTo>
                  <a:cubicBezTo>
                    <a:pt x="19295" y="14760"/>
                    <a:pt x="19321" y="14771"/>
                    <a:pt x="19349" y="14771"/>
                  </a:cubicBezTo>
                  <a:cubicBezTo>
                    <a:pt x="19387" y="14771"/>
                    <a:pt x="19428" y="14752"/>
                    <a:pt x="19448" y="14732"/>
                  </a:cubicBezTo>
                  <a:lnTo>
                    <a:pt x="23551" y="14666"/>
                  </a:lnTo>
                  <a:cubicBezTo>
                    <a:pt x="23792" y="14662"/>
                    <a:pt x="24034" y="14661"/>
                    <a:pt x="24276" y="14661"/>
                  </a:cubicBezTo>
                  <a:cubicBezTo>
                    <a:pt x="25448" y="14661"/>
                    <a:pt x="26638" y="14692"/>
                    <a:pt x="27825" y="14692"/>
                  </a:cubicBezTo>
                  <a:cubicBezTo>
                    <a:pt x="28910" y="14692"/>
                    <a:pt x="29992" y="14666"/>
                    <a:pt x="31056" y="14565"/>
                  </a:cubicBezTo>
                  <a:cubicBezTo>
                    <a:pt x="31089" y="14565"/>
                    <a:pt x="31123" y="14565"/>
                    <a:pt x="31189" y="14532"/>
                  </a:cubicBezTo>
                  <a:lnTo>
                    <a:pt x="31256" y="14532"/>
                  </a:lnTo>
                  <a:cubicBezTo>
                    <a:pt x="31423" y="14532"/>
                    <a:pt x="31490" y="14365"/>
                    <a:pt x="31456" y="14232"/>
                  </a:cubicBezTo>
                  <a:cubicBezTo>
                    <a:pt x="32490" y="12998"/>
                    <a:pt x="33491" y="11730"/>
                    <a:pt x="34492" y="10496"/>
                  </a:cubicBezTo>
                  <a:cubicBezTo>
                    <a:pt x="35025" y="9862"/>
                    <a:pt x="35526" y="9195"/>
                    <a:pt x="36026" y="8561"/>
                  </a:cubicBezTo>
                  <a:cubicBezTo>
                    <a:pt x="36326" y="8161"/>
                    <a:pt x="36860" y="7694"/>
                    <a:pt x="36893" y="7160"/>
                  </a:cubicBezTo>
                  <a:cubicBezTo>
                    <a:pt x="36927" y="6293"/>
                    <a:pt x="35793" y="5326"/>
                    <a:pt x="35292" y="4692"/>
                  </a:cubicBezTo>
                  <a:cubicBezTo>
                    <a:pt x="34292" y="3424"/>
                    <a:pt x="33258" y="2057"/>
                    <a:pt x="32257" y="756"/>
                  </a:cubicBezTo>
                  <a:cubicBezTo>
                    <a:pt x="32257" y="622"/>
                    <a:pt x="32190" y="656"/>
                    <a:pt x="32023" y="422"/>
                  </a:cubicBezTo>
                  <a:lnTo>
                    <a:pt x="31957" y="422"/>
                  </a:lnTo>
                  <a:cubicBezTo>
                    <a:pt x="31902" y="341"/>
                    <a:pt x="31837" y="309"/>
                    <a:pt x="31772" y="309"/>
                  </a:cubicBezTo>
                  <a:cubicBezTo>
                    <a:pt x="31677" y="309"/>
                    <a:pt x="31582" y="376"/>
                    <a:pt x="31523" y="455"/>
                  </a:cubicBezTo>
                  <a:cubicBezTo>
                    <a:pt x="28461" y="253"/>
                    <a:pt x="25350" y="222"/>
                    <a:pt x="22241" y="222"/>
                  </a:cubicBezTo>
                  <a:cubicBezTo>
                    <a:pt x="20923" y="222"/>
                    <a:pt x="19605" y="228"/>
                    <a:pt x="18292" y="228"/>
                  </a:cubicBezTo>
                  <a:cubicBezTo>
                    <a:pt x="17608" y="228"/>
                    <a:pt x="16926" y="226"/>
                    <a:pt x="16245" y="222"/>
                  </a:cubicBezTo>
                  <a:cubicBezTo>
                    <a:pt x="15146" y="213"/>
                    <a:pt x="14044" y="209"/>
                    <a:pt x="12941" y="209"/>
                  </a:cubicBezTo>
                  <a:cubicBezTo>
                    <a:pt x="9926" y="209"/>
                    <a:pt x="6898" y="240"/>
                    <a:pt x="3870" y="289"/>
                  </a:cubicBezTo>
                  <a:lnTo>
                    <a:pt x="3803" y="289"/>
                  </a:lnTo>
                  <a:cubicBezTo>
                    <a:pt x="3370" y="189"/>
                    <a:pt x="2903" y="222"/>
                    <a:pt x="2436" y="189"/>
                  </a:cubicBezTo>
                  <a:cubicBezTo>
                    <a:pt x="1969" y="155"/>
                    <a:pt x="1502" y="88"/>
                    <a:pt x="1035" y="55"/>
                  </a:cubicBezTo>
                  <a:cubicBezTo>
                    <a:pt x="959" y="18"/>
                    <a:pt x="886" y="1"/>
                    <a:pt x="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9" name="CustomShape 20"/>
            <p:cNvSpPr/>
            <p:nvPr/>
          </p:nvSpPr>
          <p:spPr>
            <a:xfrm>
              <a:off x="6377400" y="423360"/>
              <a:ext cx="219240" cy="254520"/>
            </a:xfrm>
            <a:custGeom>
              <a:avLst/>
              <a:gdLst/>
              <a:ahLst/>
              <a:rect l="l" t="t" r="r" b="b"/>
              <a:pathLst>
                <a:path w="10175" h="11810">
                  <a:moveTo>
                    <a:pt x="1" y="1"/>
                  </a:moveTo>
                  <a:lnTo>
                    <a:pt x="1" y="1"/>
                  </a:lnTo>
                  <a:cubicBezTo>
                    <a:pt x="2869" y="3703"/>
                    <a:pt x="5538" y="7606"/>
                    <a:pt x="7606" y="11809"/>
                  </a:cubicBezTo>
                  <a:cubicBezTo>
                    <a:pt x="7940" y="11376"/>
                    <a:pt x="8273" y="10909"/>
                    <a:pt x="8640" y="10475"/>
                  </a:cubicBezTo>
                  <a:cubicBezTo>
                    <a:pt x="9107" y="9841"/>
                    <a:pt x="9674" y="9241"/>
                    <a:pt x="10174" y="8607"/>
                  </a:cubicBezTo>
                  <a:cubicBezTo>
                    <a:pt x="8040" y="5938"/>
                    <a:pt x="6205" y="3003"/>
                    <a:pt x="4070" y="301"/>
                  </a:cubicBezTo>
                  <a:cubicBezTo>
                    <a:pt x="4003" y="234"/>
                    <a:pt x="4070" y="101"/>
                    <a:pt x="4170" y="101"/>
                  </a:cubicBezTo>
                  <a:lnTo>
                    <a:pt x="4170" y="67"/>
                  </a:lnTo>
                  <a:cubicBezTo>
                    <a:pt x="2769" y="67"/>
                    <a:pt x="1402" y="34"/>
                    <a:pt x="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0" name="CustomShape 21"/>
            <p:cNvSpPr/>
            <p:nvPr/>
          </p:nvSpPr>
          <p:spPr>
            <a:xfrm>
              <a:off x="6163200" y="419760"/>
              <a:ext cx="287640" cy="286920"/>
            </a:xfrm>
            <a:custGeom>
              <a:avLst/>
              <a:gdLst/>
              <a:ahLst/>
              <a:rect l="l" t="t" r="r" b="b"/>
              <a:pathLst>
                <a:path w="13343" h="13311">
                  <a:moveTo>
                    <a:pt x="0" y="1"/>
                  </a:moveTo>
                  <a:cubicBezTo>
                    <a:pt x="3169" y="4337"/>
                    <a:pt x="6238" y="8807"/>
                    <a:pt x="9207" y="13310"/>
                  </a:cubicBezTo>
                  <a:cubicBezTo>
                    <a:pt x="10574" y="13277"/>
                    <a:pt x="11942" y="13210"/>
                    <a:pt x="13343" y="13210"/>
                  </a:cubicBezTo>
                  <a:cubicBezTo>
                    <a:pt x="10307" y="9007"/>
                    <a:pt x="7505" y="4538"/>
                    <a:pt x="4937" y="34"/>
                  </a:cubicBezTo>
                  <a:cubicBezTo>
                    <a:pt x="3903" y="34"/>
                    <a:pt x="2835" y="1"/>
                    <a:pt x="180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1" name="CustomShape 22"/>
            <p:cNvSpPr/>
            <p:nvPr/>
          </p:nvSpPr>
          <p:spPr>
            <a:xfrm>
              <a:off x="5953680" y="419040"/>
              <a:ext cx="300600" cy="289800"/>
            </a:xfrm>
            <a:custGeom>
              <a:avLst/>
              <a:gdLst/>
              <a:ahLst/>
              <a:rect l="l" t="t" r="r" b="b"/>
              <a:pathLst>
                <a:path w="13944" h="13444">
                  <a:moveTo>
                    <a:pt x="0" y="1"/>
                  </a:moveTo>
                  <a:cubicBezTo>
                    <a:pt x="3069" y="4537"/>
                    <a:pt x="6405" y="8940"/>
                    <a:pt x="9540" y="13444"/>
                  </a:cubicBezTo>
                  <a:lnTo>
                    <a:pt x="11108" y="13444"/>
                  </a:lnTo>
                  <a:lnTo>
                    <a:pt x="13943" y="13410"/>
                  </a:lnTo>
                  <a:cubicBezTo>
                    <a:pt x="12242" y="11576"/>
                    <a:pt x="10875" y="9241"/>
                    <a:pt x="9474" y="7239"/>
                  </a:cubicBezTo>
                  <a:cubicBezTo>
                    <a:pt x="7806" y="4871"/>
                    <a:pt x="6171" y="2469"/>
                    <a:pt x="4637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2" name="CustomShape 23"/>
            <p:cNvSpPr/>
            <p:nvPr/>
          </p:nvSpPr>
          <p:spPr>
            <a:xfrm>
              <a:off x="5924880" y="576360"/>
              <a:ext cx="142200" cy="134280"/>
            </a:xfrm>
            <a:custGeom>
              <a:avLst/>
              <a:gdLst/>
              <a:ahLst/>
              <a:rect l="l" t="t" r="r" b="b"/>
              <a:pathLst>
                <a:path w="6606" h="6239">
                  <a:moveTo>
                    <a:pt x="2136" y="1"/>
                  </a:moveTo>
                  <a:cubicBezTo>
                    <a:pt x="1735" y="835"/>
                    <a:pt x="801" y="1702"/>
                    <a:pt x="334" y="2336"/>
                  </a:cubicBezTo>
                  <a:cubicBezTo>
                    <a:pt x="234" y="2469"/>
                    <a:pt x="101" y="2636"/>
                    <a:pt x="1" y="2769"/>
                  </a:cubicBezTo>
                  <a:cubicBezTo>
                    <a:pt x="735" y="3970"/>
                    <a:pt x="1535" y="5071"/>
                    <a:pt x="2336" y="6239"/>
                  </a:cubicBezTo>
                  <a:cubicBezTo>
                    <a:pt x="3770" y="6205"/>
                    <a:pt x="5171" y="6205"/>
                    <a:pt x="6606" y="6172"/>
                  </a:cubicBezTo>
                  <a:cubicBezTo>
                    <a:pt x="4904" y="4337"/>
                    <a:pt x="3403" y="2202"/>
                    <a:pt x="2136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353" name="Picture 2" descr=""/>
          <p:cNvPicPr/>
          <p:nvPr/>
        </p:nvPicPr>
        <p:blipFill>
          <a:blip r:embed="rId1"/>
          <a:stretch/>
        </p:blipFill>
        <p:spPr>
          <a:xfrm>
            <a:off x="222120" y="904320"/>
            <a:ext cx="2930040" cy="2243160"/>
          </a:xfrm>
          <a:prstGeom prst="rect">
            <a:avLst/>
          </a:prstGeom>
          <a:ln>
            <a:noFill/>
          </a:ln>
        </p:spPr>
      </p:pic>
      <p:pic>
        <p:nvPicPr>
          <p:cNvPr id="1354" name="Picture 3" descr=""/>
          <p:cNvPicPr/>
          <p:nvPr/>
        </p:nvPicPr>
        <p:blipFill>
          <a:blip r:embed="rId2"/>
          <a:stretch/>
        </p:blipFill>
        <p:spPr>
          <a:xfrm>
            <a:off x="3787200" y="931320"/>
            <a:ext cx="1760400" cy="2210040"/>
          </a:xfrm>
          <a:prstGeom prst="rect">
            <a:avLst/>
          </a:prstGeom>
          <a:ln>
            <a:noFill/>
          </a:ln>
        </p:spPr>
      </p:pic>
      <p:pic>
        <p:nvPicPr>
          <p:cNvPr id="1355" name="Picture 26" descr=""/>
          <p:cNvPicPr/>
          <p:nvPr/>
        </p:nvPicPr>
        <p:blipFill>
          <a:blip r:embed="rId3"/>
          <a:stretch/>
        </p:blipFill>
        <p:spPr>
          <a:xfrm>
            <a:off x="6104160" y="920880"/>
            <a:ext cx="2862720" cy="2210040"/>
          </a:xfrm>
          <a:prstGeom prst="rect">
            <a:avLst/>
          </a:prstGeom>
          <a:ln>
            <a:noFill/>
          </a:ln>
        </p:spPr>
      </p:pic>
      <p:pic>
        <p:nvPicPr>
          <p:cNvPr id="1356" name="Picture 27" descr=""/>
          <p:cNvPicPr/>
          <p:nvPr/>
        </p:nvPicPr>
        <p:blipFill>
          <a:blip r:embed="rId4"/>
          <a:stretch/>
        </p:blipFill>
        <p:spPr>
          <a:xfrm>
            <a:off x="1208880" y="3251880"/>
            <a:ext cx="3079800" cy="1891080"/>
          </a:xfrm>
          <a:prstGeom prst="rect">
            <a:avLst/>
          </a:prstGeom>
          <a:ln>
            <a:noFill/>
          </a:ln>
        </p:spPr>
      </p:pic>
      <p:pic>
        <p:nvPicPr>
          <p:cNvPr id="1357" name="Picture 28" descr=""/>
          <p:cNvPicPr/>
          <p:nvPr/>
        </p:nvPicPr>
        <p:blipFill>
          <a:blip r:embed="rId5"/>
          <a:stretch/>
        </p:blipFill>
        <p:spPr>
          <a:xfrm>
            <a:off x="5016240" y="3196800"/>
            <a:ext cx="2942280" cy="194616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  <p:timing>
    <p:tnLst>
      <p:par>
        <p:cTn id="444" dur="indefinite" restart="never" nodeType="tmRoot">
          <p:childTnLst>
            <p:seq>
              <p:cTn id="445" dur="indefinite" nodeType="mainSeq">
                <p:childTnLst>
                  <p:par>
                    <p:cTn id="446" fill="hold">
                      <p:stCondLst>
                        <p:cond delay="indefinite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450" dur="5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5" dur="500" fill="hold"/>
                                        <p:tgtEl>
                                          <p:spTgt spid="1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6" dur="500" fill="hold"/>
                                        <p:tgtEl>
                                          <p:spTgt spid="1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1" dur="500" fill="hold"/>
                                        <p:tgtEl>
                                          <p:spTgt spid="1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2" dur="500" fill="hold"/>
                                        <p:tgtEl>
                                          <p:spTgt spid="1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7" dur="5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8" dur="5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3" dur="5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4" dur="5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9" dur="500" fill="hold"/>
                                        <p:tgtEl>
                                          <p:spTgt spid="1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0" dur="500" fill="hold"/>
                                        <p:tgtEl>
                                          <p:spTgt spid="1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roup 1"/>
          <p:cNvGrpSpPr/>
          <p:nvPr/>
        </p:nvGrpSpPr>
        <p:grpSpPr>
          <a:xfrm>
            <a:off x="2783520" y="196560"/>
            <a:ext cx="3576960" cy="1010880"/>
            <a:chOff x="2783520" y="196560"/>
            <a:chExt cx="3576960" cy="1010880"/>
          </a:xfrm>
        </p:grpSpPr>
        <p:sp>
          <p:nvSpPr>
            <p:cNvPr id="1359" name="CustomShape 2"/>
            <p:cNvSpPr/>
            <p:nvPr/>
          </p:nvSpPr>
          <p:spPr>
            <a:xfrm>
              <a:off x="5861520" y="377640"/>
              <a:ext cx="466920" cy="795600"/>
            </a:xfrm>
            <a:custGeom>
              <a:avLst/>
              <a:gdLst/>
              <a:ahLst/>
              <a:rect l="l" t="t" r="r" b="b"/>
              <a:pathLst>
                <a:path w="2549" h="3305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0" name="CustomShape 3"/>
            <p:cNvSpPr/>
            <p:nvPr/>
          </p:nvSpPr>
          <p:spPr>
            <a:xfrm>
              <a:off x="5847840" y="1018800"/>
              <a:ext cx="86760" cy="113760"/>
            </a:xfrm>
            <a:custGeom>
              <a:avLst/>
              <a:gdLst/>
              <a:ahLst/>
              <a:rect l="l" t="t" r="r" b="b"/>
              <a:pathLst>
                <a:path w="476" h="474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1" name="CustomShape 4"/>
            <p:cNvSpPr/>
            <p:nvPr/>
          </p:nvSpPr>
          <p:spPr>
            <a:xfrm>
              <a:off x="3282120" y="1038240"/>
              <a:ext cx="141480" cy="124560"/>
            </a:xfrm>
            <a:custGeom>
              <a:avLst/>
              <a:gdLst/>
              <a:ahLst/>
              <a:rect l="l" t="t" r="r" b="b"/>
              <a:pathLst>
                <a:path w="774" h="519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2" name="CustomShape 5"/>
            <p:cNvSpPr/>
            <p:nvPr/>
          </p:nvSpPr>
          <p:spPr>
            <a:xfrm>
              <a:off x="3270600" y="218880"/>
              <a:ext cx="2696040" cy="794880"/>
            </a:xfrm>
            <a:custGeom>
              <a:avLst/>
              <a:gdLst/>
              <a:ahLst/>
              <a:rect l="l" t="t" r="r" b="b"/>
              <a:pathLst>
                <a:path w="14710" h="3302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3" name="CustomShape 6"/>
            <p:cNvSpPr/>
            <p:nvPr/>
          </p:nvSpPr>
          <p:spPr>
            <a:xfrm>
              <a:off x="2812320" y="393840"/>
              <a:ext cx="577800" cy="785160"/>
            </a:xfrm>
            <a:custGeom>
              <a:avLst/>
              <a:gdLst/>
              <a:ahLst/>
              <a:rect l="l" t="t" r="r" b="b"/>
              <a:pathLst>
                <a:path w="3154" h="3262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4" name="CustomShape 7"/>
            <p:cNvSpPr/>
            <p:nvPr/>
          </p:nvSpPr>
          <p:spPr>
            <a:xfrm>
              <a:off x="2783520" y="196560"/>
              <a:ext cx="3576960" cy="1010880"/>
            </a:xfrm>
            <a:custGeom>
              <a:avLst/>
              <a:gdLst/>
              <a:ahLst/>
              <a:rect l="l" t="t" r="r" b="b"/>
              <a:pathLst>
                <a:path w="19514" h="4199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5" name="CustomShape 8"/>
            <p:cNvSpPr/>
            <p:nvPr/>
          </p:nvSpPr>
          <p:spPr>
            <a:xfrm>
              <a:off x="6139440" y="460800"/>
              <a:ext cx="133560" cy="21240"/>
            </a:xfrm>
            <a:custGeom>
              <a:avLst/>
              <a:gdLst/>
              <a:ahLst/>
              <a:rect l="l" t="t" r="r" b="b"/>
              <a:pathLst>
                <a:path w="730" h="89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6" name="CustomShape 9"/>
            <p:cNvSpPr/>
            <p:nvPr/>
          </p:nvSpPr>
          <p:spPr>
            <a:xfrm>
              <a:off x="6084000" y="1051920"/>
              <a:ext cx="134280" cy="37440"/>
            </a:xfrm>
            <a:custGeom>
              <a:avLst/>
              <a:gdLst/>
              <a:ahLst/>
              <a:rect l="l" t="t" r="r" b="b"/>
              <a:pathLst>
                <a:path w="735" h="157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7" name="CustomShape 10"/>
            <p:cNvSpPr/>
            <p:nvPr/>
          </p:nvSpPr>
          <p:spPr>
            <a:xfrm>
              <a:off x="5976360" y="438840"/>
              <a:ext cx="105840" cy="17640"/>
            </a:xfrm>
            <a:custGeom>
              <a:avLst/>
              <a:gdLst/>
              <a:ahLst/>
              <a:rect l="l" t="t" r="r" b="b"/>
              <a:pathLst>
                <a:path w="579" h="75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8" name="CustomShape 11"/>
            <p:cNvSpPr/>
            <p:nvPr/>
          </p:nvSpPr>
          <p:spPr>
            <a:xfrm>
              <a:off x="5829120" y="317880"/>
              <a:ext cx="106920" cy="19800"/>
            </a:xfrm>
            <a:custGeom>
              <a:avLst/>
              <a:gdLst/>
              <a:ahLst/>
              <a:rect l="l" t="t" r="r" b="b"/>
              <a:pathLst>
                <a:path w="585" h="84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9" name="CustomShape 12"/>
            <p:cNvSpPr/>
            <p:nvPr/>
          </p:nvSpPr>
          <p:spPr>
            <a:xfrm>
              <a:off x="5774760" y="869040"/>
              <a:ext cx="98640" cy="31320"/>
            </a:xfrm>
            <a:custGeom>
              <a:avLst/>
              <a:gdLst/>
              <a:ahLst/>
              <a:rect l="l" t="t" r="r" b="b"/>
              <a:pathLst>
                <a:path w="541" h="131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0" name="CustomShape 13"/>
            <p:cNvSpPr/>
            <p:nvPr/>
          </p:nvSpPr>
          <p:spPr>
            <a:xfrm>
              <a:off x="5620680" y="329400"/>
              <a:ext cx="124920" cy="27720"/>
            </a:xfrm>
            <a:custGeom>
              <a:avLst/>
              <a:gdLst/>
              <a:ahLst/>
              <a:rect l="l" t="t" r="r" b="b"/>
              <a:pathLst>
                <a:path w="684" h="116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1" name="CustomShape 14"/>
            <p:cNvSpPr/>
            <p:nvPr/>
          </p:nvSpPr>
          <p:spPr>
            <a:xfrm>
              <a:off x="5593680" y="869400"/>
              <a:ext cx="105120" cy="17640"/>
            </a:xfrm>
            <a:custGeom>
              <a:avLst/>
              <a:gdLst/>
              <a:ahLst/>
              <a:rect l="l" t="t" r="r" b="b"/>
              <a:pathLst>
                <a:path w="575" h="75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2" name="CustomShape 15"/>
            <p:cNvSpPr/>
            <p:nvPr/>
          </p:nvSpPr>
          <p:spPr>
            <a:xfrm>
              <a:off x="5383800" y="306360"/>
              <a:ext cx="124920" cy="19080"/>
            </a:xfrm>
            <a:custGeom>
              <a:avLst/>
              <a:gdLst/>
              <a:ahLst/>
              <a:rect l="l" t="t" r="r" b="b"/>
              <a:pathLst>
                <a:path w="683" h="81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3" name="CustomShape 16"/>
            <p:cNvSpPr/>
            <p:nvPr/>
          </p:nvSpPr>
          <p:spPr>
            <a:xfrm>
              <a:off x="5392440" y="884880"/>
              <a:ext cx="105840" cy="27360"/>
            </a:xfrm>
            <a:custGeom>
              <a:avLst/>
              <a:gdLst/>
              <a:ahLst/>
              <a:rect l="l" t="t" r="r" b="b"/>
              <a:pathLst>
                <a:path w="579" h="115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4" name="CustomShape 17"/>
            <p:cNvSpPr/>
            <p:nvPr/>
          </p:nvSpPr>
          <p:spPr>
            <a:xfrm>
              <a:off x="5204160" y="894240"/>
              <a:ext cx="84960" cy="24840"/>
            </a:xfrm>
            <a:custGeom>
              <a:avLst/>
              <a:gdLst/>
              <a:ahLst/>
              <a:rect l="l" t="t" r="r" b="b"/>
              <a:pathLst>
                <a:path w="465" h="105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5" name="CustomShape 18"/>
            <p:cNvSpPr/>
            <p:nvPr/>
          </p:nvSpPr>
          <p:spPr>
            <a:xfrm>
              <a:off x="5176800" y="300240"/>
              <a:ext cx="104040" cy="24120"/>
            </a:xfrm>
            <a:custGeom>
              <a:avLst/>
              <a:gdLst/>
              <a:ahLst/>
              <a:rect l="l" t="t" r="r" b="b"/>
              <a:pathLst>
                <a:path w="570" h="102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6" name="CustomShape 19"/>
            <p:cNvSpPr/>
            <p:nvPr/>
          </p:nvSpPr>
          <p:spPr>
            <a:xfrm>
              <a:off x="5003280" y="883800"/>
              <a:ext cx="95040" cy="27000"/>
            </a:xfrm>
            <a:custGeom>
              <a:avLst/>
              <a:gdLst/>
              <a:ahLst/>
              <a:rect l="l" t="t" r="r" b="b"/>
              <a:pathLst>
                <a:path w="520" h="113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7" name="CustomShape 20"/>
            <p:cNvSpPr/>
            <p:nvPr/>
          </p:nvSpPr>
          <p:spPr>
            <a:xfrm>
              <a:off x="4958640" y="294120"/>
              <a:ext cx="84600" cy="19800"/>
            </a:xfrm>
            <a:custGeom>
              <a:avLst/>
              <a:gdLst/>
              <a:ahLst/>
              <a:rect l="l" t="t" r="r" b="b"/>
              <a:pathLst>
                <a:path w="464" h="83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8" name="CustomShape 21"/>
            <p:cNvSpPr/>
            <p:nvPr/>
          </p:nvSpPr>
          <p:spPr>
            <a:xfrm>
              <a:off x="4821480" y="907560"/>
              <a:ext cx="101160" cy="12960"/>
            </a:xfrm>
            <a:custGeom>
              <a:avLst/>
              <a:gdLst/>
              <a:ahLst/>
              <a:rect l="l" t="t" r="r" b="b"/>
              <a:pathLst>
                <a:path w="554" h="55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9" name="CustomShape 22"/>
            <p:cNvSpPr/>
            <p:nvPr/>
          </p:nvSpPr>
          <p:spPr>
            <a:xfrm>
              <a:off x="4694400" y="297360"/>
              <a:ext cx="102600" cy="25920"/>
            </a:xfrm>
            <a:custGeom>
              <a:avLst/>
              <a:gdLst/>
              <a:ahLst/>
              <a:rect l="l" t="t" r="r" b="b"/>
              <a:pathLst>
                <a:path w="562" h="109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0" name="CustomShape 23"/>
            <p:cNvSpPr/>
            <p:nvPr/>
          </p:nvSpPr>
          <p:spPr>
            <a:xfrm>
              <a:off x="4642200" y="896040"/>
              <a:ext cx="81000" cy="12240"/>
            </a:xfrm>
            <a:custGeom>
              <a:avLst/>
              <a:gdLst/>
              <a:ahLst/>
              <a:rect l="l" t="t" r="r" b="b"/>
              <a:pathLst>
                <a:path w="444" h="52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1" name="CustomShape 24"/>
            <p:cNvSpPr/>
            <p:nvPr/>
          </p:nvSpPr>
          <p:spPr>
            <a:xfrm>
              <a:off x="4437720" y="906480"/>
              <a:ext cx="114480" cy="28080"/>
            </a:xfrm>
            <a:custGeom>
              <a:avLst/>
              <a:gdLst/>
              <a:ahLst/>
              <a:rect l="l" t="t" r="r" b="b"/>
              <a:pathLst>
                <a:path w="626" h="118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2" name="CustomShape 25"/>
            <p:cNvSpPr/>
            <p:nvPr/>
          </p:nvSpPr>
          <p:spPr>
            <a:xfrm>
              <a:off x="4420080" y="306720"/>
              <a:ext cx="125640" cy="27720"/>
            </a:xfrm>
            <a:custGeom>
              <a:avLst/>
              <a:gdLst/>
              <a:ahLst/>
              <a:rect l="l" t="t" r="r" b="b"/>
              <a:pathLst>
                <a:path w="688" h="117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3" name="CustomShape 26"/>
            <p:cNvSpPr/>
            <p:nvPr/>
          </p:nvSpPr>
          <p:spPr>
            <a:xfrm>
              <a:off x="4265640" y="905040"/>
              <a:ext cx="86400" cy="18360"/>
            </a:xfrm>
            <a:custGeom>
              <a:avLst/>
              <a:gdLst/>
              <a:ahLst/>
              <a:rect l="l" t="t" r="r" b="b"/>
              <a:pathLst>
                <a:path w="473" h="77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4" name="CustomShape 27"/>
            <p:cNvSpPr/>
            <p:nvPr/>
          </p:nvSpPr>
          <p:spPr>
            <a:xfrm>
              <a:off x="4200840" y="295560"/>
              <a:ext cx="96840" cy="17640"/>
            </a:xfrm>
            <a:custGeom>
              <a:avLst/>
              <a:gdLst/>
              <a:ahLst/>
              <a:rect l="l" t="t" r="r" b="b"/>
              <a:pathLst>
                <a:path w="531" h="74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5" name="CustomShape 28"/>
            <p:cNvSpPr/>
            <p:nvPr/>
          </p:nvSpPr>
          <p:spPr>
            <a:xfrm>
              <a:off x="4037400" y="896760"/>
              <a:ext cx="114840" cy="27000"/>
            </a:xfrm>
            <a:custGeom>
              <a:avLst/>
              <a:gdLst/>
              <a:ahLst/>
              <a:rect l="l" t="t" r="r" b="b"/>
              <a:pathLst>
                <a:path w="629" h="113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6" name="CustomShape 29"/>
            <p:cNvSpPr/>
            <p:nvPr/>
          </p:nvSpPr>
          <p:spPr>
            <a:xfrm>
              <a:off x="3973320" y="277200"/>
              <a:ext cx="105120" cy="24480"/>
            </a:xfrm>
            <a:custGeom>
              <a:avLst/>
              <a:gdLst/>
              <a:ahLst/>
              <a:rect l="l" t="t" r="r" b="b"/>
              <a:pathLst>
                <a:path w="576" h="103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7" name="CustomShape 30"/>
            <p:cNvSpPr/>
            <p:nvPr/>
          </p:nvSpPr>
          <p:spPr>
            <a:xfrm>
              <a:off x="3864600" y="906120"/>
              <a:ext cx="95400" cy="15840"/>
            </a:xfrm>
            <a:custGeom>
              <a:avLst/>
              <a:gdLst/>
              <a:ahLst/>
              <a:rect l="l" t="t" r="r" b="b"/>
              <a:pathLst>
                <a:path w="522" h="67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8" name="CustomShape 31"/>
            <p:cNvSpPr/>
            <p:nvPr/>
          </p:nvSpPr>
          <p:spPr>
            <a:xfrm>
              <a:off x="3747960" y="297360"/>
              <a:ext cx="93240" cy="13320"/>
            </a:xfrm>
            <a:custGeom>
              <a:avLst/>
              <a:gdLst/>
              <a:ahLst/>
              <a:rect l="l" t="t" r="r" b="b"/>
              <a:pathLst>
                <a:path w="510" h="57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9" name="CustomShape 32"/>
            <p:cNvSpPr/>
            <p:nvPr/>
          </p:nvSpPr>
          <p:spPr>
            <a:xfrm>
              <a:off x="3694320" y="908280"/>
              <a:ext cx="82800" cy="11520"/>
            </a:xfrm>
            <a:custGeom>
              <a:avLst/>
              <a:gdLst/>
              <a:ahLst/>
              <a:rect l="l" t="t" r="r" b="b"/>
              <a:pathLst>
                <a:path w="453" h="49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0" name="CustomShape 33"/>
            <p:cNvSpPr/>
            <p:nvPr/>
          </p:nvSpPr>
          <p:spPr>
            <a:xfrm>
              <a:off x="3490560" y="282600"/>
              <a:ext cx="115560" cy="19080"/>
            </a:xfrm>
            <a:custGeom>
              <a:avLst/>
              <a:gdLst/>
              <a:ahLst/>
              <a:rect l="l" t="t" r="r" b="b"/>
              <a:pathLst>
                <a:path w="632" h="8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1" name="CustomShape 34"/>
            <p:cNvSpPr/>
            <p:nvPr/>
          </p:nvSpPr>
          <p:spPr>
            <a:xfrm>
              <a:off x="3473280" y="897120"/>
              <a:ext cx="113400" cy="27000"/>
            </a:xfrm>
            <a:custGeom>
              <a:avLst/>
              <a:gdLst/>
              <a:ahLst/>
              <a:rect l="l" t="t" r="r" b="b"/>
              <a:pathLst>
                <a:path w="620" h="113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2" name="CustomShape 35"/>
            <p:cNvSpPr/>
            <p:nvPr/>
          </p:nvSpPr>
          <p:spPr>
            <a:xfrm>
              <a:off x="3246480" y="1097280"/>
              <a:ext cx="57240" cy="25920"/>
            </a:xfrm>
            <a:custGeom>
              <a:avLst/>
              <a:gdLst/>
              <a:ahLst/>
              <a:rect l="l" t="t" r="r" b="b"/>
              <a:pathLst>
                <a:path w="314" h="109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3" name="CustomShape 36"/>
            <p:cNvSpPr/>
            <p:nvPr/>
          </p:nvSpPr>
          <p:spPr>
            <a:xfrm>
              <a:off x="3182400" y="464400"/>
              <a:ext cx="66240" cy="14400"/>
            </a:xfrm>
            <a:custGeom>
              <a:avLst/>
              <a:gdLst/>
              <a:ahLst/>
              <a:rect l="l" t="t" r="r" b="b"/>
              <a:pathLst>
                <a:path w="364" h="61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4" name="CustomShape 37"/>
            <p:cNvSpPr/>
            <p:nvPr/>
          </p:nvSpPr>
          <p:spPr>
            <a:xfrm>
              <a:off x="3101400" y="1083960"/>
              <a:ext cx="86040" cy="18360"/>
            </a:xfrm>
            <a:custGeom>
              <a:avLst/>
              <a:gdLst/>
              <a:ahLst/>
              <a:rect l="l" t="t" r="r" b="b"/>
              <a:pathLst>
                <a:path w="471" h="78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5" name="CustomShape 38"/>
            <p:cNvSpPr/>
            <p:nvPr/>
          </p:nvSpPr>
          <p:spPr>
            <a:xfrm>
              <a:off x="3048120" y="452520"/>
              <a:ext cx="92160" cy="13680"/>
            </a:xfrm>
            <a:custGeom>
              <a:avLst/>
              <a:gdLst/>
              <a:ahLst/>
              <a:rect l="l" t="t" r="r" b="b"/>
              <a:pathLst>
                <a:path w="505" h="59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6" name="CustomShape 39"/>
            <p:cNvSpPr/>
            <p:nvPr/>
          </p:nvSpPr>
          <p:spPr>
            <a:xfrm>
              <a:off x="2927880" y="1096560"/>
              <a:ext cx="86400" cy="17640"/>
            </a:xfrm>
            <a:custGeom>
              <a:avLst/>
              <a:gdLst/>
              <a:ahLst/>
              <a:rect l="l" t="t" r="r" b="b"/>
              <a:pathLst>
                <a:path w="473" h="74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7" name="CustomShape 40"/>
            <p:cNvSpPr/>
            <p:nvPr/>
          </p:nvSpPr>
          <p:spPr>
            <a:xfrm>
              <a:off x="2870280" y="428400"/>
              <a:ext cx="118440" cy="32040"/>
            </a:xfrm>
            <a:custGeom>
              <a:avLst/>
              <a:gdLst/>
              <a:ahLst/>
              <a:rect l="l" t="t" r="r" b="b"/>
              <a:pathLst>
                <a:path w="648" h="134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98" name="TextShape 41"/>
          <p:cNvSpPr txBox="1"/>
          <p:nvPr/>
        </p:nvSpPr>
        <p:spPr>
          <a:xfrm>
            <a:off x="2880720" y="207720"/>
            <a:ext cx="3370320" cy="8413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ro-RO" sz="2800" spc="-1" strike="noStrike">
                <a:solidFill>
                  <a:srgbClr val="000000"/>
                </a:solidFill>
                <a:latin typeface="Gloria Hallelujah"/>
                <a:ea typeface="Gloria Hallelujah"/>
              </a:rPr>
              <a:t>Quick quiz</a:t>
            </a:r>
            <a:endParaRPr b="0" lang="ro-RO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99" name="Group 42"/>
          <p:cNvGrpSpPr/>
          <p:nvPr/>
        </p:nvGrpSpPr>
        <p:grpSpPr>
          <a:xfrm>
            <a:off x="806040" y="3013200"/>
            <a:ext cx="1067040" cy="1285920"/>
            <a:chOff x="806040" y="3013200"/>
            <a:chExt cx="1067040" cy="1285920"/>
          </a:xfrm>
        </p:grpSpPr>
        <p:sp>
          <p:nvSpPr>
            <p:cNvPr id="1400" name="CustomShape 43"/>
            <p:cNvSpPr/>
            <p:nvPr/>
          </p:nvSpPr>
          <p:spPr>
            <a:xfrm rot="2043000">
              <a:off x="990720" y="3133440"/>
              <a:ext cx="697320" cy="873720"/>
            </a:xfrm>
            <a:custGeom>
              <a:avLst/>
              <a:gdLst/>
              <a:ahLst/>
              <a:rect l="l" t="t" r="r" b="b"/>
              <a:pathLst>
                <a:path w="7621" h="10026">
                  <a:moveTo>
                    <a:pt x="3858" y="193"/>
                  </a:moveTo>
                  <a:cubicBezTo>
                    <a:pt x="4020" y="193"/>
                    <a:pt x="4181" y="206"/>
                    <a:pt x="4340" y="234"/>
                  </a:cubicBezTo>
                  <a:cubicBezTo>
                    <a:pt x="5387" y="416"/>
                    <a:pt x="6354" y="1208"/>
                    <a:pt x="6861" y="2301"/>
                  </a:cubicBezTo>
                  <a:cubicBezTo>
                    <a:pt x="7295" y="3237"/>
                    <a:pt x="7424" y="4362"/>
                    <a:pt x="7244" y="5646"/>
                  </a:cubicBezTo>
                  <a:cubicBezTo>
                    <a:pt x="7190" y="6025"/>
                    <a:pt x="7103" y="6458"/>
                    <a:pt x="6859" y="6791"/>
                  </a:cubicBezTo>
                  <a:lnTo>
                    <a:pt x="6828" y="6832"/>
                  </a:lnTo>
                  <a:cubicBezTo>
                    <a:pt x="6761" y="6921"/>
                    <a:pt x="6685" y="7022"/>
                    <a:pt x="6672" y="7151"/>
                  </a:cubicBezTo>
                  <a:cubicBezTo>
                    <a:pt x="6662" y="7261"/>
                    <a:pt x="6701" y="7363"/>
                    <a:pt x="6733" y="7444"/>
                  </a:cubicBezTo>
                  <a:lnTo>
                    <a:pt x="7117" y="8427"/>
                  </a:lnTo>
                  <a:cubicBezTo>
                    <a:pt x="7157" y="8531"/>
                    <a:pt x="7209" y="8661"/>
                    <a:pt x="7183" y="8772"/>
                  </a:cubicBezTo>
                  <a:cubicBezTo>
                    <a:pt x="7153" y="8905"/>
                    <a:pt x="7022" y="9004"/>
                    <a:pt x="6877" y="9101"/>
                  </a:cubicBezTo>
                  <a:cubicBezTo>
                    <a:pt x="6298" y="9492"/>
                    <a:pt x="5771" y="9817"/>
                    <a:pt x="5178" y="9833"/>
                  </a:cubicBezTo>
                  <a:cubicBezTo>
                    <a:pt x="5168" y="9833"/>
                    <a:pt x="5158" y="9833"/>
                    <a:pt x="5149" y="9833"/>
                  </a:cubicBezTo>
                  <a:cubicBezTo>
                    <a:pt x="4703" y="9833"/>
                    <a:pt x="4552" y="9520"/>
                    <a:pt x="4354" y="9126"/>
                  </a:cubicBezTo>
                  <a:cubicBezTo>
                    <a:pt x="4308" y="9037"/>
                    <a:pt x="4261" y="8943"/>
                    <a:pt x="4209" y="8851"/>
                  </a:cubicBezTo>
                  <a:cubicBezTo>
                    <a:pt x="4142" y="8731"/>
                    <a:pt x="4064" y="8594"/>
                    <a:pt x="3945" y="8493"/>
                  </a:cubicBezTo>
                  <a:cubicBezTo>
                    <a:pt x="3850" y="8412"/>
                    <a:pt x="3737" y="8359"/>
                    <a:pt x="3637" y="8319"/>
                  </a:cubicBezTo>
                  <a:cubicBezTo>
                    <a:pt x="3457" y="8244"/>
                    <a:pt x="3269" y="8185"/>
                    <a:pt x="3087" y="8129"/>
                  </a:cubicBezTo>
                  <a:cubicBezTo>
                    <a:pt x="2894" y="8068"/>
                    <a:pt x="2693" y="8005"/>
                    <a:pt x="2507" y="7925"/>
                  </a:cubicBezTo>
                  <a:cubicBezTo>
                    <a:pt x="1453" y="7471"/>
                    <a:pt x="653" y="6348"/>
                    <a:pt x="419" y="4994"/>
                  </a:cubicBezTo>
                  <a:cubicBezTo>
                    <a:pt x="201" y="3728"/>
                    <a:pt x="475" y="2476"/>
                    <a:pt x="1173" y="1560"/>
                  </a:cubicBezTo>
                  <a:cubicBezTo>
                    <a:pt x="1823" y="707"/>
                    <a:pt x="2856" y="193"/>
                    <a:pt x="3858" y="193"/>
                  </a:cubicBezTo>
                  <a:close/>
                  <a:moveTo>
                    <a:pt x="3860" y="0"/>
                  </a:moveTo>
                  <a:cubicBezTo>
                    <a:pt x="2799" y="0"/>
                    <a:pt x="1705" y="542"/>
                    <a:pt x="1019" y="1443"/>
                  </a:cubicBezTo>
                  <a:cubicBezTo>
                    <a:pt x="289" y="2403"/>
                    <a:pt x="1" y="3708"/>
                    <a:pt x="228" y="5027"/>
                  </a:cubicBezTo>
                  <a:cubicBezTo>
                    <a:pt x="474" y="6444"/>
                    <a:pt x="1317" y="7622"/>
                    <a:pt x="2430" y="8102"/>
                  </a:cubicBezTo>
                  <a:cubicBezTo>
                    <a:pt x="2627" y="8186"/>
                    <a:pt x="2831" y="8250"/>
                    <a:pt x="3029" y="8312"/>
                  </a:cubicBezTo>
                  <a:cubicBezTo>
                    <a:pt x="3207" y="8368"/>
                    <a:pt x="3392" y="8426"/>
                    <a:pt x="3565" y="8497"/>
                  </a:cubicBezTo>
                  <a:cubicBezTo>
                    <a:pt x="3653" y="8534"/>
                    <a:pt x="3745" y="8576"/>
                    <a:pt x="3820" y="8639"/>
                  </a:cubicBezTo>
                  <a:cubicBezTo>
                    <a:pt x="3913" y="8719"/>
                    <a:pt x="3978" y="8835"/>
                    <a:pt x="4041" y="8946"/>
                  </a:cubicBezTo>
                  <a:cubicBezTo>
                    <a:pt x="4091" y="9033"/>
                    <a:pt x="4137" y="9125"/>
                    <a:pt x="4181" y="9213"/>
                  </a:cubicBezTo>
                  <a:cubicBezTo>
                    <a:pt x="4382" y="9614"/>
                    <a:pt x="4589" y="10026"/>
                    <a:pt x="5151" y="10026"/>
                  </a:cubicBezTo>
                  <a:lnTo>
                    <a:pt x="5184" y="10026"/>
                  </a:lnTo>
                  <a:cubicBezTo>
                    <a:pt x="5880" y="10007"/>
                    <a:pt x="6520" y="9576"/>
                    <a:pt x="6986" y="9261"/>
                  </a:cubicBezTo>
                  <a:cubicBezTo>
                    <a:pt x="7156" y="9147"/>
                    <a:pt x="7327" y="9017"/>
                    <a:pt x="7372" y="8813"/>
                  </a:cubicBezTo>
                  <a:cubicBezTo>
                    <a:pt x="7409" y="8646"/>
                    <a:pt x="7344" y="8479"/>
                    <a:pt x="7297" y="8356"/>
                  </a:cubicBezTo>
                  <a:lnTo>
                    <a:pt x="6913" y="7373"/>
                  </a:lnTo>
                  <a:cubicBezTo>
                    <a:pt x="6888" y="7308"/>
                    <a:pt x="6859" y="7234"/>
                    <a:pt x="6865" y="7170"/>
                  </a:cubicBezTo>
                  <a:cubicBezTo>
                    <a:pt x="6872" y="7096"/>
                    <a:pt x="6926" y="7024"/>
                    <a:pt x="6983" y="6948"/>
                  </a:cubicBezTo>
                  <a:lnTo>
                    <a:pt x="7015" y="6905"/>
                  </a:lnTo>
                  <a:cubicBezTo>
                    <a:pt x="7284" y="6538"/>
                    <a:pt x="7378" y="6076"/>
                    <a:pt x="7435" y="5674"/>
                  </a:cubicBezTo>
                  <a:cubicBezTo>
                    <a:pt x="7621" y="4351"/>
                    <a:pt x="7486" y="3190"/>
                    <a:pt x="7037" y="2220"/>
                  </a:cubicBezTo>
                  <a:cubicBezTo>
                    <a:pt x="6502" y="1070"/>
                    <a:pt x="5482" y="236"/>
                    <a:pt x="4373" y="44"/>
                  </a:cubicBezTo>
                  <a:cubicBezTo>
                    <a:pt x="4204" y="14"/>
                    <a:pt x="4033" y="0"/>
                    <a:pt x="3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1" name="CustomShape 44"/>
            <p:cNvSpPr/>
            <p:nvPr/>
          </p:nvSpPr>
          <p:spPr>
            <a:xfrm rot="2043000">
              <a:off x="1123200" y="3957120"/>
              <a:ext cx="323280" cy="274680"/>
            </a:xfrm>
            <a:custGeom>
              <a:avLst/>
              <a:gdLst/>
              <a:ahLst/>
              <a:rect l="l" t="t" r="r" b="b"/>
              <a:pathLst>
                <a:path w="3535" h="3156">
                  <a:moveTo>
                    <a:pt x="2590" y="1"/>
                  </a:moveTo>
                  <a:cubicBezTo>
                    <a:pt x="2540" y="1"/>
                    <a:pt x="2492" y="39"/>
                    <a:pt x="2490" y="93"/>
                  </a:cubicBezTo>
                  <a:cubicBezTo>
                    <a:pt x="2488" y="146"/>
                    <a:pt x="2529" y="191"/>
                    <a:pt x="2583" y="193"/>
                  </a:cubicBezTo>
                  <a:cubicBezTo>
                    <a:pt x="2647" y="196"/>
                    <a:pt x="2712" y="228"/>
                    <a:pt x="2761" y="283"/>
                  </a:cubicBezTo>
                  <a:cubicBezTo>
                    <a:pt x="2809" y="336"/>
                    <a:pt x="2835" y="403"/>
                    <a:pt x="2831" y="466"/>
                  </a:cubicBezTo>
                  <a:cubicBezTo>
                    <a:pt x="2830" y="487"/>
                    <a:pt x="2825" y="508"/>
                    <a:pt x="2822" y="529"/>
                  </a:cubicBezTo>
                  <a:cubicBezTo>
                    <a:pt x="2811" y="600"/>
                    <a:pt x="2796" y="688"/>
                    <a:pt x="2842" y="770"/>
                  </a:cubicBezTo>
                  <a:cubicBezTo>
                    <a:pt x="2883" y="845"/>
                    <a:pt x="2955" y="881"/>
                    <a:pt x="3011" y="910"/>
                  </a:cubicBezTo>
                  <a:cubicBezTo>
                    <a:pt x="3050" y="930"/>
                    <a:pt x="3086" y="949"/>
                    <a:pt x="3099" y="972"/>
                  </a:cubicBezTo>
                  <a:cubicBezTo>
                    <a:pt x="3115" y="998"/>
                    <a:pt x="3107" y="1050"/>
                    <a:pt x="3099" y="1103"/>
                  </a:cubicBezTo>
                  <a:cubicBezTo>
                    <a:pt x="3087" y="1185"/>
                    <a:pt x="3071" y="1289"/>
                    <a:pt x="3139" y="1378"/>
                  </a:cubicBezTo>
                  <a:cubicBezTo>
                    <a:pt x="3166" y="1413"/>
                    <a:pt x="3200" y="1436"/>
                    <a:pt x="3228" y="1455"/>
                  </a:cubicBezTo>
                  <a:cubicBezTo>
                    <a:pt x="3239" y="1461"/>
                    <a:pt x="3249" y="1469"/>
                    <a:pt x="3260" y="1477"/>
                  </a:cubicBezTo>
                  <a:cubicBezTo>
                    <a:pt x="3323" y="1528"/>
                    <a:pt x="3330" y="1634"/>
                    <a:pt x="3303" y="1711"/>
                  </a:cubicBezTo>
                  <a:cubicBezTo>
                    <a:pt x="3268" y="1811"/>
                    <a:pt x="3184" y="1897"/>
                    <a:pt x="3109" y="1970"/>
                  </a:cubicBezTo>
                  <a:cubicBezTo>
                    <a:pt x="2657" y="2406"/>
                    <a:pt x="2098" y="2732"/>
                    <a:pt x="1492" y="2911"/>
                  </a:cubicBezTo>
                  <a:cubicBezTo>
                    <a:pt x="1399" y="2938"/>
                    <a:pt x="1301" y="2962"/>
                    <a:pt x="1208" y="2962"/>
                  </a:cubicBezTo>
                  <a:cubicBezTo>
                    <a:pt x="1181" y="2962"/>
                    <a:pt x="1154" y="2960"/>
                    <a:pt x="1128" y="2956"/>
                  </a:cubicBezTo>
                  <a:cubicBezTo>
                    <a:pt x="1037" y="2940"/>
                    <a:pt x="929" y="2878"/>
                    <a:pt x="908" y="2779"/>
                  </a:cubicBezTo>
                  <a:cubicBezTo>
                    <a:pt x="902" y="2754"/>
                    <a:pt x="901" y="2724"/>
                    <a:pt x="900" y="2692"/>
                  </a:cubicBezTo>
                  <a:cubicBezTo>
                    <a:pt x="899" y="2628"/>
                    <a:pt x="897" y="2554"/>
                    <a:pt x="858" y="2484"/>
                  </a:cubicBezTo>
                  <a:cubicBezTo>
                    <a:pt x="804" y="2393"/>
                    <a:pt x="712" y="2353"/>
                    <a:pt x="630" y="2317"/>
                  </a:cubicBezTo>
                  <a:cubicBezTo>
                    <a:pt x="555" y="2285"/>
                    <a:pt x="508" y="2262"/>
                    <a:pt x="498" y="2227"/>
                  </a:cubicBezTo>
                  <a:cubicBezTo>
                    <a:pt x="490" y="2202"/>
                    <a:pt x="500" y="2165"/>
                    <a:pt x="508" y="2126"/>
                  </a:cubicBezTo>
                  <a:cubicBezTo>
                    <a:pt x="522" y="2069"/>
                    <a:pt x="537" y="2005"/>
                    <a:pt x="520" y="1935"/>
                  </a:cubicBezTo>
                  <a:cubicBezTo>
                    <a:pt x="498" y="1849"/>
                    <a:pt x="436" y="1791"/>
                    <a:pt x="385" y="1745"/>
                  </a:cubicBezTo>
                  <a:cubicBezTo>
                    <a:pt x="370" y="1732"/>
                    <a:pt x="355" y="1719"/>
                    <a:pt x="342" y="1705"/>
                  </a:cubicBezTo>
                  <a:cubicBezTo>
                    <a:pt x="187" y="1540"/>
                    <a:pt x="244" y="1337"/>
                    <a:pt x="319" y="1195"/>
                  </a:cubicBezTo>
                  <a:cubicBezTo>
                    <a:pt x="345" y="1148"/>
                    <a:pt x="327" y="1090"/>
                    <a:pt x="280" y="1065"/>
                  </a:cubicBezTo>
                  <a:cubicBezTo>
                    <a:pt x="265" y="1057"/>
                    <a:pt x="250" y="1054"/>
                    <a:pt x="235" y="1054"/>
                  </a:cubicBezTo>
                  <a:cubicBezTo>
                    <a:pt x="200" y="1054"/>
                    <a:pt x="166" y="1073"/>
                    <a:pt x="148" y="1105"/>
                  </a:cubicBezTo>
                  <a:cubicBezTo>
                    <a:pt x="1" y="1384"/>
                    <a:pt x="19" y="1644"/>
                    <a:pt x="202" y="1837"/>
                  </a:cubicBezTo>
                  <a:cubicBezTo>
                    <a:pt x="219" y="1854"/>
                    <a:pt x="237" y="1871"/>
                    <a:pt x="255" y="1888"/>
                  </a:cubicBezTo>
                  <a:cubicBezTo>
                    <a:pt x="291" y="1920"/>
                    <a:pt x="324" y="1951"/>
                    <a:pt x="332" y="1981"/>
                  </a:cubicBezTo>
                  <a:cubicBezTo>
                    <a:pt x="338" y="2006"/>
                    <a:pt x="330" y="2042"/>
                    <a:pt x="320" y="2081"/>
                  </a:cubicBezTo>
                  <a:cubicBezTo>
                    <a:pt x="307" y="2138"/>
                    <a:pt x="290" y="2210"/>
                    <a:pt x="314" y="2284"/>
                  </a:cubicBezTo>
                  <a:cubicBezTo>
                    <a:pt x="351" y="2405"/>
                    <a:pt x="463" y="2455"/>
                    <a:pt x="553" y="2494"/>
                  </a:cubicBezTo>
                  <a:cubicBezTo>
                    <a:pt x="613" y="2520"/>
                    <a:pt x="670" y="2544"/>
                    <a:pt x="690" y="2581"/>
                  </a:cubicBezTo>
                  <a:cubicBezTo>
                    <a:pt x="706" y="2607"/>
                    <a:pt x="707" y="2649"/>
                    <a:pt x="708" y="2696"/>
                  </a:cubicBezTo>
                  <a:cubicBezTo>
                    <a:pt x="708" y="2733"/>
                    <a:pt x="709" y="2777"/>
                    <a:pt x="719" y="2820"/>
                  </a:cubicBezTo>
                  <a:cubicBezTo>
                    <a:pt x="759" y="3007"/>
                    <a:pt x="937" y="3118"/>
                    <a:pt x="1095" y="3146"/>
                  </a:cubicBezTo>
                  <a:cubicBezTo>
                    <a:pt x="1132" y="3152"/>
                    <a:pt x="1171" y="3155"/>
                    <a:pt x="1208" y="3155"/>
                  </a:cubicBezTo>
                  <a:cubicBezTo>
                    <a:pt x="1324" y="3155"/>
                    <a:pt x="1439" y="3128"/>
                    <a:pt x="1547" y="3096"/>
                  </a:cubicBezTo>
                  <a:cubicBezTo>
                    <a:pt x="2182" y="2909"/>
                    <a:pt x="2769" y="2567"/>
                    <a:pt x="3244" y="2108"/>
                  </a:cubicBezTo>
                  <a:cubicBezTo>
                    <a:pt x="3335" y="2021"/>
                    <a:pt x="3436" y="1915"/>
                    <a:pt x="3486" y="1774"/>
                  </a:cubicBezTo>
                  <a:cubicBezTo>
                    <a:pt x="3535" y="1634"/>
                    <a:pt x="3521" y="1442"/>
                    <a:pt x="3382" y="1328"/>
                  </a:cubicBezTo>
                  <a:cubicBezTo>
                    <a:pt x="3367" y="1315"/>
                    <a:pt x="3351" y="1304"/>
                    <a:pt x="3335" y="1293"/>
                  </a:cubicBezTo>
                  <a:cubicBezTo>
                    <a:pt x="3317" y="1282"/>
                    <a:pt x="3300" y="1271"/>
                    <a:pt x="3292" y="1260"/>
                  </a:cubicBezTo>
                  <a:cubicBezTo>
                    <a:pt x="3274" y="1237"/>
                    <a:pt x="3283" y="1185"/>
                    <a:pt x="3290" y="1132"/>
                  </a:cubicBezTo>
                  <a:cubicBezTo>
                    <a:pt x="3302" y="1055"/>
                    <a:pt x="3317" y="961"/>
                    <a:pt x="3267" y="875"/>
                  </a:cubicBezTo>
                  <a:cubicBezTo>
                    <a:pt x="3225" y="803"/>
                    <a:pt x="3155" y="768"/>
                    <a:pt x="3100" y="739"/>
                  </a:cubicBezTo>
                  <a:cubicBezTo>
                    <a:pt x="3061" y="719"/>
                    <a:pt x="3024" y="699"/>
                    <a:pt x="3012" y="677"/>
                  </a:cubicBezTo>
                  <a:cubicBezTo>
                    <a:pt x="2998" y="652"/>
                    <a:pt x="3006" y="607"/>
                    <a:pt x="3013" y="560"/>
                  </a:cubicBezTo>
                  <a:cubicBezTo>
                    <a:pt x="3018" y="533"/>
                    <a:pt x="3022" y="506"/>
                    <a:pt x="3023" y="479"/>
                  </a:cubicBezTo>
                  <a:cubicBezTo>
                    <a:pt x="3030" y="364"/>
                    <a:pt x="2988" y="245"/>
                    <a:pt x="2904" y="153"/>
                  </a:cubicBezTo>
                  <a:cubicBezTo>
                    <a:pt x="2821" y="61"/>
                    <a:pt x="2707" y="5"/>
                    <a:pt x="2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2" name="CustomShape 45"/>
            <p:cNvSpPr/>
            <p:nvPr/>
          </p:nvSpPr>
          <p:spPr>
            <a:xfrm rot="2043000">
              <a:off x="1159560" y="4028760"/>
              <a:ext cx="169200" cy="80280"/>
            </a:xfrm>
            <a:custGeom>
              <a:avLst/>
              <a:gdLst/>
              <a:ahLst/>
              <a:rect l="l" t="t" r="r" b="b"/>
              <a:pathLst>
                <a:path w="1854" h="923">
                  <a:moveTo>
                    <a:pt x="1744" y="1"/>
                  </a:moveTo>
                  <a:cubicBezTo>
                    <a:pt x="1727" y="1"/>
                    <a:pt x="1709" y="5"/>
                    <a:pt x="1693" y="15"/>
                  </a:cubicBezTo>
                  <a:cubicBezTo>
                    <a:pt x="962" y="462"/>
                    <a:pt x="89" y="730"/>
                    <a:pt x="80" y="733"/>
                  </a:cubicBezTo>
                  <a:cubicBezTo>
                    <a:pt x="29" y="748"/>
                    <a:pt x="0" y="802"/>
                    <a:pt x="15" y="854"/>
                  </a:cubicBezTo>
                  <a:cubicBezTo>
                    <a:pt x="28" y="895"/>
                    <a:pt x="66" y="922"/>
                    <a:pt x="108" y="922"/>
                  </a:cubicBezTo>
                  <a:cubicBezTo>
                    <a:pt x="118" y="922"/>
                    <a:pt x="126" y="921"/>
                    <a:pt x="136" y="918"/>
                  </a:cubicBezTo>
                  <a:cubicBezTo>
                    <a:pt x="172" y="906"/>
                    <a:pt x="1041" y="640"/>
                    <a:pt x="1794" y="180"/>
                  </a:cubicBezTo>
                  <a:cubicBezTo>
                    <a:pt x="1840" y="152"/>
                    <a:pt x="1854" y="93"/>
                    <a:pt x="1826" y="47"/>
                  </a:cubicBezTo>
                  <a:cubicBezTo>
                    <a:pt x="1808" y="17"/>
                    <a:pt x="1776" y="1"/>
                    <a:pt x="17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3" name="CustomShape 46"/>
            <p:cNvSpPr/>
            <p:nvPr/>
          </p:nvSpPr>
          <p:spPr>
            <a:xfrm rot="2043000">
              <a:off x="1273320" y="4109400"/>
              <a:ext cx="132120" cy="86760"/>
            </a:xfrm>
            <a:custGeom>
              <a:avLst/>
              <a:gdLst/>
              <a:ahLst/>
              <a:rect l="l" t="t" r="r" b="b"/>
              <a:pathLst>
                <a:path w="1447" h="998">
                  <a:moveTo>
                    <a:pt x="1337" y="1"/>
                  </a:moveTo>
                  <a:cubicBezTo>
                    <a:pt x="1316" y="1"/>
                    <a:pt x="1295" y="8"/>
                    <a:pt x="1276" y="22"/>
                  </a:cubicBezTo>
                  <a:cubicBezTo>
                    <a:pt x="870" y="347"/>
                    <a:pt x="70" y="813"/>
                    <a:pt x="63" y="818"/>
                  </a:cubicBezTo>
                  <a:cubicBezTo>
                    <a:pt x="17" y="845"/>
                    <a:pt x="1" y="903"/>
                    <a:pt x="27" y="949"/>
                  </a:cubicBezTo>
                  <a:cubicBezTo>
                    <a:pt x="46" y="980"/>
                    <a:pt x="78" y="997"/>
                    <a:pt x="111" y="997"/>
                  </a:cubicBezTo>
                  <a:cubicBezTo>
                    <a:pt x="128" y="997"/>
                    <a:pt x="144" y="993"/>
                    <a:pt x="160" y="985"/>
                  </a:cubicBezTo>
                  <a:cubicBezTo>
                    <a:pt x="193" y="965"/>
                    <a:pt x="980" y="506"/>
                    <a:pt x="1397" y="173"/>
                  </a:cubicBezTo>
                  <a:cubicBezTo>
                    <a:pt x="1439" y="140"/>
                    <a:pt x="1446" y="79"/>
                    <a:pt x="1413" y="37"/>
                  </a:cubicBezTo>
                  <a:cubicBezTo>
                    <a:pt x="1394" y="13"/>
                    <a:pt x="1366" y="1"/>
                    <a:pt x="1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4" name="CustomShape 47"/>
            <p:cNvSpPr/>
            <p:nvPr/>
          </p:nvSpPr>
          <p:spPr>
            <a:xfrm rot="2043000">
              <a:off x="1093680" y="3472560"/>
              <a:ext cx="444960" cy="541440"/>
            </a:xfrm>
            <a:custGeom>
              <a:avLst/>
              <a:gdLst/>
              <a:ahLst/>
              <a:rect l="l" t="t" r="r" b="b"/>
              <a:pathLst>
                <a:path w="4864" h="6214">
                  <a:moveTo>
                    <a:pt x="3353" y="193"/>
                  </a:moveTo>
                  <a:cubicBezTo>
                    <a:pt x="3373" y="193"/>
                    <a:pt x="3394" y="196"/>
                    <a:pt x="3414" y="205"/>
                  </a:cubicBezTo>
                  <a:cubicBezTo>
                    <a:pt x="3476" y="230"/>
                    <a:pt x="3529" y="294"/>
                    <a:pt x="3570" y="396"/>
                  </a:cubicBezTo>
                  <a:cubicBezTo>
                    <a:pt x="3702" y="712"/>
                    <a:pt x="3630" y="1111"/>
                    <a:pt x="3398" y="1363"/>
                  </a:cubicBezTo>
                  <a:cubicBezTo>
                    <a:pt x="3382" y="1380"/>
                    <a:pt x="3366" y="1396"/>
                    <a:pt x="3349" y="1411"/>
                  </a:cubicBezTo>
                  <a:lnTo>
                    <a:pt x="3185" y="968"/>
                  </a:lnTo>
                  <a:cubicBezTo>
                    <a:pt x="3125" y="807"/>
                    <a:pt x="3050" y="606"/>
                    <a:pt x="3092" y="429"/>
                  </a:cubicBezTo>
                  <a:cubicBezTo>
                    <a:pt x="3112" y="344"/>
                    <a:pt x="3178" y="258"/>
                    <a:pt x="3258" y="217"/>
                  </a:cubicBezTo>
                  <a:cubicBezTo>
                    <a:pt x="3283" y="205"/>
                    <a:pt x="3316" y="193"/>
                    <a:pt x="3353" y="193"/>
                  </a:cubicBezTo>
                  <a:close/>
                  <a:moveTo>
                    <a:pt x="1633" y="366"/>
                  </a:moveTo>
                  <a:cubicBezTo>
                    <a:pt x="1636" y="366"/>
                    <a:pt x="1639" y="367"/>
                    <a:pt x="1641" y="367"/>
                  </a:cubicBezTo>
                  <a:cubicBezTo>
                    <a:pt x="1664" y="370"/>
                    <a:pt x="1692" y="389"/>
                    <a:pt x="1718" y="409"/>
                  </a:cubicBezTo>
                  <a:cubicBezTo>
                    <a:pt x="2072" y="675"/>
                    <a:pt x="2274" y="1112"/>
                    <a:pt x="2248" y="1538"/>
                  </a:cubicBezTo>
                  <a:cubicBezTo>
                    <a:pt x="1895" y="1339"/>
                    <a:pt x="1687" y="946"/>
                    <a:pt x="1589" y="707"/>
                  </a:cubicBezTo>
                  <a:cubicBezTo>
                    <a:pt x="1557" y="631"/>
                    <a:pt x="1524" y="543"/>
                    <a:pt x="1538" y="467"/>
                  </a:cubicBezTo>
                  <a:cubicBezTo>
                    <a:pt x="1548" y="414"/>
                    <a:pt x="1594" y="366"/>
                    <a:pt x="1633" y="366"/>
                  </a:cubicBezTo>
                  <a:close/>
                  <a:moveTo>
                    <a:pt x="344" y="2199"/>
                  </a:moveTo>
                  <a:cubicBezTo>
                    <a:pt x="389" y="2199"/>
                    <a:pt x="435" y="2209"/>
                    <a:pt x="474" y="2219"/>
                  </a:cubicBezTo>
                  <a:cubicBezTo>
                    <a:pt x="752" y="2294"/>
                    <a:pt x="988" y="2454"/>
                    <a:pt x="1194" y="2657"/>
                  </a:cubicBezTo>
                  <a:cubicBezTo>
                    <a:pt x="1158" y="2661"/>
                    <a:pt x="1121" y="2663"/>
                    <a:pt x="1085" y="2663"/>
                  </a:cubicBezTo>
                  <a:cubicBezTo>
                    <a:pt x="752" y="2663"/>
                    <a:pt x="418" y="2520"/>
                    <a:pt x="209" y="2272"/>
                  </a:cubicBezTo>
                  <a:cubicBezTo>
                    <a:pt x="218" y="2246"/>
                    <a:pt x="247" y="2218"/>
                    <a:pt x="280" y="2208"/>
                  </a:cubicBezTo>
                  <a:cubicBezTo>
                    <a:pt x="300" y="2201"/>
                    <a:pt x="322" y="2199"/>
                    <a:pt x="344" y="2199"/>
                  </a:cubicBezTo>
                  <a:close/>
                  <a:moveTo>
                    <a:pt x="3352" y="0"/>
                  </a:moveTo>
                  <a:cubicBezTo>
                    <a:pt x="3291" y="0"/>
                    <a:pt x="3229" y="15"/>
                    <a:pt x="3170" y="45"/>
                  </a:cubicBezTo>
                  <a:cubicBezTo>
                    <a:pt x="3038" y="113"/>
                    <a:pt x="2937" y="243"/>
                    <a:pt x="2903" y="385"/>
                  </a:cubicBezTo>
                  <a:cubicBezTo>
                    <a:pt x="2848" y="619"/>
                    <a:pt x="2935" y="851"/>
                    <a:pt x="3004" y="1036"/>
                  </a:cubicBezTo>
                  <a:lnTo>
                    <a:pt x="3188" y="1529"/>
                  </a:lnTo>
                  <a:cubicBezTo>
                    <a:pt x="3040" y="1614"/>
                    <a:pt x="2868" y="1660"/>
                    <a:pt x="2698" y="1660"/>
                  </a:cubicBezTo>
                  <a:cubicBezTo>
                    <a:pt x="2610" y="1660"/>
                    <a:pt x="2523" y="1648"/>
                    <a:pt x="2440" y="1622"/>
                  </a:cubicBezTo>
                  <a:cubicBezTo>
                    <a:pt x="2438" y="1621"/>
                    <a:pt x="2436" y="1620"/>
                    <a:pt x="2434" y="1620"/>
                  </a:cubicBezTo>
                  <a:cubicBezTo>
                    <a:pt x="2492" y="1107"/>
                    <a:pt x="2258" y="573"/>
                    <a:pt x="1834" y="255"/>
                  </a:cubicBezTo>
                  <a:cubicBezTo>
                    <a:pt x="1787" y="220"/>
                    <a:pt x="1735" y="186"/>
                    <a:pt x="1670" y="176"/>
                  </a:cubicBezTo>
                  <a:cubicBezTo>
                    <a:pt x="1658" y="174"/>
                    <a:pt x="1646" y="173"/>
                    <a:pt x="1634" y="173"/>
                  </a:cubicBezTo>
                  <a:cubicBezTo>
                    <a:pt x="1491" y="173"/>
                    <a:pt x="1373" y="300"/>
                    <a:pt x="1348" y="431"/>
                  </a:cubicBezTo>
                  <a:cubicBezTo>
                    <a:pt x="1326" y="554"/>
                    <a:pt x="1364" y="671"/>
                    <a:pt x="1409" y="782"/>
                  </a:cubicBezTo>
                  <a:cubicBezTo>
                    <a:pt x="1601" y="1243"/>
                    <a:pt x="1883" y="1576"/>
                    <a:pt x="2216" y="1740"/>
                  </a:cubicBezTo>
                  <a:cubicBezTo>
                    <a:pt x="2117" y="2139"/>
                    <a:pt x="1804" y="2488"/>
                    <a:pt x="1419" y="2611"/>
                  </a:cubicBezTo>
                  <a:cubicBezTo>
                    <a:pt x="1173" y="2345"/>
                    <a:pt x="881" y="2129"/>
                    <a:pt x="523" y="2032"/>
                  </a:cubicBezTo>
                  <a:cubicBezTo>
                    <a:pt x="472" y="2019"/>
                    <a:pt x="410" y="2005"/>
                    <a:pt x="345" y="2005"/>
                  </a:cubicBezTo>
                  <a:cubicBezTo>
                    <a:pt x="304" y="2005"/>
                    <a:pt x="261" y="2011"/>
                    <a:pt x="219" y="2025"/>
                  </a:cubicBezTo>
                  <a:cubicBezTo>
                    <a:pt x="88" y="2068"/>
                    <a:pt x="0" y="2193"/>
                    <a:pt x="16" y="2316"/>
                  </a:cubicBezTo>
                  <a:lnTo>
                    <a:pt x="19" y="2342"/>
                  </a:lnTo>
                  <a:lnTo>
                    <a:pt x="35" y="2363"/>
                  </a:lnTo>
                  <a:cubicBezTo>
                    <a:pt x="278" y="2675"/>
                    <a:pt x="682" y="2854"/>
                    <a:pt x="1086" y="2854"/>
                  </a:cubicBezTo>
                  <a:cubicBezTo>
                    <a:pt x="1175" y="2854"/>
                    <a:pt x="1265" y="2846"/>
                    <a:pt x="1352" y="2827"/>
                  </a:cubicBezTo>
                  <a:cubicBezTo>
                    <a:pt x="1509" y="3011"/>
                    <a:pt x="1648" y="3215"/>
                    <a:pt x="1773" y="3414"/>
                  </a:cubicBezTo>
                  <a:cubicBezTo>
                    <a:pt x="2314" y="4275"/>
                    <a:pt x="2764" y="5196"/>
                    <a:pt x="3111" y="6151"/>
                  </a:cubicBezTo>
                  <a:cubicBezTo>
                    <a:pt x="3125" y="6190"/>
                    <a:pt x="3162" y="6214"/>
                    <a:pt x="3202" y="6214"/>
                  </a:cubicBezTo>
                  <a:cubicBezTo>
                    <a:pt x="3212" y="6214"/>
                    <a:pt x="3223" y="6213"/>
                    <a:pt x="3234" y="6208"/>
                  </a:cubicBezTo>
                  <a:cubicBezTo>
                    <a:pt x="3284" y="6190"/>
                    <a:pt x="3310" y="6135"/>
                    <a:pt x="3291" y="6085"/>
                  </a:cubicBezTo>
                  <a:cubicBezTo>
                    <a:pt x="2941" y="5117"/>
                    <a:pt x="2485" y="4184"/>
                    <a:pt x="1937" y="3311"/>
                  </a:cubicBezTo>
                  <a:cubicBezTo>
                    <a:pt x="1821" y="3129"/>
                    <a:pt x="1695" y="2942"/>
                    <a:pt x="1554" y="2767"/>
                  </a:cubicBezTo>
                  <a:cubicBezTo>
                    <a:pt x="1965" y="2607"/>
                    <a:pt x="2284" y="2241"/>
                    <a:pt x="2397" y="1810"/>
                  </a:cubicBezTo>
                  <a:cubicBezTo>
                    <a:pt x="2498" y="1839"/>
                    <a:pt x="2601" y="1854"/>
                    <a:pt x="2705" y="1854"/>
                  </a:cubicBezTo>
                  <a:cubicBezTo>
                    <a:pt x="2896" y="1854"/>
                    <a:pt x="3087" y="1805"/>
                    <a:pt x="3256" y="1714"/>
                  </a:cubicBezTo>
                  <a:lnTo>
                    <a:pt x="4664" y="5499"/>
                  </a:lnTo>
                  <a:cubicBezTo>
                    <a:pt x="4678" y="5538"/>
                    <a:pt x="4715" y="5562"/>
                    <a:pt x="4754" y="5562"/>
                  </a:cubicBezTo>
                  <a:cubicBezTo>
                    <a:pt x="4765" y="5562"/>
                    <a:pt x="4777" y="5560"/>
                    <a:pt x="4788" y="5556"/>
                  </a:cubicBezTo>
                  <a:cubicBezTo>
                    <a:pt x="4838" y="5538"/>
                    <a:pt x="4864" y="5482"/>
                    <a:pt x="4845" y="5432"/>
                  </a:cubicBezTo>
                  <a:lnTo>
                    <a:pt x="3421" y="1604"/>
                  </a:lnTo>
                  <a:cubicBezTo>
                    <a:pt x="3463" y="1571"/>
                    <a:pt x="3503" y="1534"/>
                    <a:pt x="3539" y="1494"/>
                  </a:cubicBezTo>
                  <a:cubicBezTo>
                    <a:pt x="3826" y="1182"/>
                    <a:pt x="3910" y="711"/>
                    <a:pt x="3748" y="321"/>
                  </a:cubicBezTo>
                  <a:cubicBezTo>
                    <a:pt x="3686" y="173"/>
                    <a:pt x="3599" y="73"/>
                    <a:pt x="3489" y="27"/>
                  </a:cubicBezTo>
                  <a:cubicBezTo>
                    <a:pt x="3445" y="9"/>
                    <a:pt x="3399" y="0"/>
                    <a:pt x="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05" name="CustomShape 48"/>
          <p:cNvSpPr/>
          <p:nvPr/>
        </p:nvSpPr>
        <p:spPr>
          <a:xfrm rot="173400">
            <a:off x="3875400" y="3297960"/>
            <a:ext cx="1392840" cy="735120"/>
          </a:xfrm>
          <a:custGeom>
            <a:avLst/>
            <a:gdLst/>
            <a:ahLst/>
            <a:rect l="l" t="t" r="r" b="b"/>
            <a:pathLst>
              <a:path w="98833" h="24747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2"/>
          </a:solidFill>
          <a:ln w="1908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06" name="CustomShape 49"/>
          <p:cNvSpPr/>
          <p:nvPr/>
        </p:nvSpPr>
        <p:spPr>
          <a:xfrm>
            <a:off x="3260160" y="3162600"/>
            <a:ext cx="792360" cy="1241640"/>
          </a:xfrm>
          <a:custGeom>
            <a:avLst/>
            <a:gdLst/>
            <a:ahLst/>
            <a:rect l="l" t="t" r="r" b="b"/>
            <a:pathLst>
              <a:path w="14343" h="22473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7" name="TextShape 50"/>
          <p:cNvSpPr txBox="1"/>
          <p:nvPr/>
        </p:nvSpPr>
        <p:spPr>
          <a:xfrm>
            <a:off x="3923280" y="3369960"/>
            <a:ext cx="1297440" cy="5914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ro-RO" sz="2000" spc="-1" strike="noStrike">
                <a:solidFill>
                  <a:srgbClr val="000000"/>
                </a:solidFill>
                <a:latin typeface="Gloria Hallelujah"/>
                <a:ea typeface="Gloria Hallelujah"/>
              </a:rPr>
              <a:t>Start!</a:t>
            </a:r>
            <a:endParaRPr b="0" lang="ro-RO" sz="2000" spc="-1" strike="noStrike">
              <a:latin typeface="Arial"/>
            </a:endParaRPr>
          </a:p>
        </p:txBody>
      </p:sp>
      <p:sp>
        <p:nvSpPr>
          <p:cNvPr id="1408" name="TextShape 51"/>
          <p:cNvSpPr txBox="1"/>
          <p:nvPr/>
        </p:nvSpPr>
        <p:spPr>
          <a:xfrm>
            <a:off x="1515240" y="1291320"/>
            <a:ext cx="6612840" cy="18136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marL="343080" indent="-342720" algn="ctr">
              <a:lnSpc>
                <a:spcPct val="100000"/>
              </a:lnSpc>
              <a:buClr>
                <a:srgbClr val="000000"/>
              </a:buClr>
              <a:buFont typeface="Raleway Thin"/>
              <a:buAutoNum type="arabicPeriod"/>
            </a:pPr>
            <a:r>
              <a:rPr b="0" lang="ro-RO" sz="1600" spc="-1" strike="noStrike">
                <a:solidFill>
                  <a:srgbClr val="000000"/>
                </a:solidFill>
                <a:latin typeface="Raleway Thin"/>
                <a:ea typeface="Raleway Thin"/>
              </a:rPr>
              <a:t>Which part do you think was the most interesting one?</a:t>
            </a:r>
            <a:endParaRPr b="0" lang="ro-RO" sz="1600" spc="-1" strike="noStrike">
              <a:latin typeface="Arial"/>
            </a:endParaRPr>
          </a:p>
          <a:p>
            <a:pPr marL="343080" indent="-342720" algn="ctr">
              <a:lnSpc>
                <a:spcPct val="100000"/>
              </a:lnSpc>
              <a:buClr>
                <a:srgbClr val="000000"/>
              </a:buClr>
              <a:buFont typeface="Raleway Thin"/>
              <a:buAutoNum type="arabicPeriod"/>
            </a:pPr>
            <a:r>
              <a:rPr b="0" lang="ro-RO" sz="1600" spc="-1" strike="noStrike">
                <a:solidFill>
                  <a:srgbClr val="000000"/>
                </a:solidFill>
                <a:latin typeface="Raleway Thin"/>
                <a:ea typeface="Raleway Thin"/>
              </a:rPr>
              <a:t>Which is the most important thing when preparing a business?</a:t>
            </a:r>
            <a:endParaRPr b="0" lang="ro-RO" sz="1600" spc="-1" strike="noStrike">
              <a:latin typeface="Arial"/>
            </a:endParaRPr>
          </a:p>
          <a:p>
            <a:pPr marL="343080" indent="-342720" algn="ctr">
              <a:lnSpc>
                <a:spcPct val="100000"/>
              </a:lnSpc>
              <a:buClr>
                <a:srgbClr val="000000"/>
              </a:buClr>
              <a:buFont typeface="Raleway Thin"/>
              <a:buAutoNum type="arabicPeriod"/>
            </a:pPr>
            <a:r>
              <a:rPr b="0" lang="ro-RO" sz="1600" spc="-1" strike="noStrike">
                <a:solidFill>
                  <a:srgbClr val="000000"/>
                </a:solidFill>
                <a:latin typeface="Raleway Thin"/>
                <a:ea typeface="Raleway Thin"/>
              </a:rPr>
              <a:t>Do you think that the final product is something you would buy if you had the chance?</a:t>
            </a:r>
            <a:endParaRPr b="0" lang="ro-RO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o-RO" sz="1600" spc="-1" strike="noStrike">
              <a:latin typeface="Arial"/>
            </a:endParaRPr>
          </a:p>
        </p:txBody>
      </p:sp>
      <p:grpSp>
        <p:nvGrpSpPr>
          <p:cNvPr id="1409" name="Group 52"/>
          <p:cNvGrpSpPr/>
          <p:nvPr/>
        </p:nvGrpSpPr>
        <p:grpSpPr>
          <a:xfrm>
            <a:off x="6935400" y="3245040"/>
            <a:ext cx="1297440" cy="1076400"/>
            <a:chOff x="6935400" y="3245040"/>
            <a:chExt cx="1297440" cy="1076400"/>
          </a:xfrm>
        </p:grpSpPr>
        <p:sp>
          <p:nvSpPr>
            <p:cNvPr id="1410" name="CustomShape 53"/>
            <p:cNvSpPr/>
            <p:nvPr/>
          </p:nvSpPr>
          <p:spPr>
            <a:xfrm>
              <a:off x="6935400" y="3245040"/>
              <a:ext cx="1297440" cy="1076400"/>
            </a:xfrm>
            <a:custGeom>
              <a:avLst/>
              <a:gdLst/>
              <a:ahLst/>
              <a:rect l="l" t="t" r="r" b="b"/>
              <a:pathLst>
                <a:path w="13872" h="11511">
                  <a:moveTo>
                    <a:pt x="10839" y="201"/>
                  </a:moveTo>
                  <a:cubicBezTo>
                    <a:pt x="11069" y="201"/>
                    <a:pt x="11333" y="599"/>
                    <a:pt x="11414" y="826"/>
                  </a:cubicBezTo>
                  <a:lnTo>
                    <a:pt x="13595" y="7030"/>
                  </a:lnTo>
                  <a:cubicBezTo>
                    <a:pt x="13647" y="7170"/>
                    <a:pt x="13548" y="7298"/>
                    <a:pt x="13485" y="7432"/>
                  </a:cubicBezTo>
                  <a:cubicBezTo>
                    <a:pt x="13421" y="7567"/>
                    <a:pt x="13398" y="7692"/>
                    <a:pt x="13258" y="7742"/>
                  </a:cubicBezTo>
                  <a:lnTo>
                    <a:pt x="3355" y="11261"/>
                  </a:lnTo>
                  <a:cubicBezTo>
                    <a:pt x="3292" y="11283"/>
                    <a:pt x="3229" y="11294"/>
                    <a:pt x="3166" y="11294"/>
                  </a:cubicBezTo>
                  <a:cubicBezTo>
                    <a:pt x="2937" y="11294"/>
                    <a:pt x="2722" y="11153"/>
                    <a:pt x="2642" y="10934"/>
                  </a:cubicBezTo>
                  <a:lnTo>
                    <a:pt x="772" y="5372"/>
                  </a:lnTo>
                  <a:cubicBezTo>
                    <a:pt x="717" y="5223"/>
                    <a:pt x="170" y="4287"/>
                    <a:pt x="297" y="3955"/>
                  </a:cubicBezTo>
                  <a:cubicBezTo>
                    <a:pt x="351" y="3816"/>
                    <a:pt x="475" y="3720"/>
                    <a:pt x="615" y="3669"/>
                  </a:cubicBezTo>
                  <a:lnTo>
                    <a:pt x="10201" y="263"/>
                  </a:lnTo>
                  <a:cubicBezTo>
                    <a:pt x="10263" y="240"/>
                    <a:pt x="10777" y="201"/>
                    <a:pt x="10839" y="201"/>
                  </a:cubicBezTo>
                  <a:close/>
                  <a:moveTo>
                    <a:pt x="10852" y="0"/>
                  </a:moveTo>
                  <a:cubicBezTo>
                    <a:pt x="10430" y="0"/>
                    <a:pt x="9862" y="153"/>
                    <a:pt x="9607" y="243"/>
                  </a:cubicBezTo>
                  <a:lnTo>
                    <a:pt x="541" y="3464"/>
                  </a:lnTo>
                  <a:cubicBezTo>
                    <a:pt x="345" y="3534"/>
                    <a:pt x="188" y="3676"/>
                    <a:pt x="100" y="3863"/>
                  </a:cubicBezTo>
                  <a:cubicBezTo>
                    <a:pt x="11" y="4050"/>
                    <a:pt x="0" y="4259"/>
                    <a:pt x="71" y="4454"/>
                  </a:cubicBezTo>
                  <a:lnTo>
                    <a:pt x="2433" y="10999"/>
                  </a:lnTo>
                  <a:cubicBezTo>
                    <a:pt x="2547" y="11314"/>
                    <a:pt x="2847" y="11511"/>
                    <a:pt x="3167" y="11511"/>
                  </a:cubicBezTo>
                  <a:cubicBezTo>
                    <a:pt x="3253" y="11511"/>
                    <a:pt x="3342" y="11497"/>
                    <a:pt x="3428" y="11466"/>
                  </a:cubicBezTo>
                  <a:lnTo>
                    <a:pt x="12931" y="8152"/>
                  </a:lnTo>
                  <a:cubicBezTo>
                    <a:pt x="13127" y="8081"/>
                    <a:pt x="13520" y="7857"/>
                    <a:pt x="13609" y="7670"/>
                  </a:cubicBezTo>
                  <a:cubicBezTo>
                    <a:pt x="13699" y="7483"/>
                    <a:pt x="13872" y="7152"/>
                    <a:pt x="13801" y="6958"/>
                  </a:cubicBezTo>
                  <a:lnTo>
                    <a:pt x="11350" y="201"/>
                  </a:lnTo>
                  <a:cubicBezTo>
                    <a:pt x="11296" y="53"/>
                    <a:pt x="11099" y="0"/>
                    <a:pt x="10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1" name="CustomShape 54"/>
            <p:cNvSpPr/>
            <p:nvPr/>
          </p:nvSpPr>
          <p:spPr>
            <a:xfrm>
              <a:off x="6970680" y="3354840"/>
              <a:ext cx="1053360" cy="393840"/>
            </a:xfrm>
            <a:custGeom>
              <a:avLst/>
              <a:gdLst/>
              <a:ahLst/>
              <a:rect l="l" t="t" r="r" b="b"/>
              <a:pathLst>
                <a:path w="11265" h="4214">
                  <a:moveTo>
                    <a:pt x="11189" y="0"/>
                  </a:moveTo>
                  <a:cubicBezTo>
                    <a:pt x="11182" y="0"/>
                    <a:pt x="11174" y="2"/>
                    <a:pt x="11167" y="4"/>
                  </a:cubicBezTo>
                  <a:lnTo>
                    <a:pt x="53" y="3954"/>
                  </a:lnTo>
                  <a:cubicBezTo>
                    <a:pt x="18" y="3965"/>
                    <a:pt x="0" y="4004"/>
                    <a:pt x="13" y="4038"/>
                  </a:cubicBezTo>
                  <a:cubicBezTo>
                    <a:pt x="23" y="4065"/>
                    <a:pt x="48" y="4082"/>
                    <a:pt x="75" y="4082"/>
                  </a:cubicBezTo>
                  <a:cubicBezTo>
                    <a:pt x="82" y="4082"/>
                    <a:pt x="164" y="4213"/>
                    <a:pt x="173" y="4213"/>
                  </a:cubicBezTo>
                  <a:cubicBezTo>
                    <a:pt x="173" y="4213"/>
                    <a:pt x="173" y="4213"/>
                    <a:pt x="173" y="4213"/>
                  </a:cubicBezTo>
                  <a:lnTo>
                    <a:pt x="11212" y="128"/>
                  </a:lnTo>
                  <a:cubicBezTo>
                    <a:pt x="11246" y="116"/>
                    <a:pt x="11264" y="79"/>
                    <a:pt x="11251" y="44"/>
                  </a:cubicBezTo>
                  <a:cubicBezTo>
                    <a:pt x="11242" y="17"/>
                    <a:pt x="11216" y="0"/>
                    <a:pt x="11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2" name="CustomShape 55"/>
            <p:cNvSpPr/>
            <p:nvPr/>
          </p:nvSpPr>
          <p:spPr>
            <a:xfrm>
              <a:off x="7153200" y="3478320"/>
              <a:ext cx="949680" cy="704520"/>
            </a:xfrm>
            <a:custGeom>
              <a:avLst/>
              <a:gdLst/>
              <a:ahLst/>
              <a:rect l="l" t="t" r="r" b="b"/>
              <a:pathLst>
                <a:path w="10154" h="7534">
                  <a:moveTo>
                    <a:pt x="8444" y="278"/>
                  </a:moveTo>
                  <a:lnTo>
                    <a:pt x="9810" y="4018"/>
                  </a:lnTo>
                  <a:cubicBezTo>
                    <a:pt x="9835" y="4292"/>
                    <a:pt x="9687" y="4435"/>
                    <a:pt x="9407" y="4534"/>
                  </a:cubicBezTo>
                  <a:lnTo>
                    <a:pt x="1749" y="7256"/>
                  </a:lnTo>
                  <a:lnTo>
                    <a:pt x="283" y="3669"/>
                  </a:lnTo>
                  <a:cubicBezTo>
                    <a:pt x="228" y="3470"/>
                    <a:pt x="332" y="3231"/>
                    <a:pt x="368" y="3125"/>
                  </a:cubicBezTo>
                  <a:cubicBezTo>
                    <a:pt x="395" y="3046"/>
                    <a:pt x="457" y="2984"/>
                    <a:pt x="538" y="2957"/>
                  </a:cubicBezTo>
                  <a:lnTo>
                    <a:pt x="8444" y="278"/>
                  </a:lnTo>
                  <a:close/>
                  <a:moveTo>
                    <a:pt x="8575" y="0"/>
                  </a:moveTo>
                  <a:lnTo>
                    <a:pt x="566" y="2846"/>
                  </a:lnTo>
                  <a:cubicBezTo>
                    <a:pt x="253" y="2958"/>
                    <a:pt x="0" y="3212"/>
                    <a:pt x="203" y="3617"/>
                  </a:cubicBezTo>
                  <a:lnTo>
                    <a:pt x="1618" y="7534"/>
                  </a:lnTo>
                  <a:lnTo>
                    <a:pt x="9717" y="4594"/>
                  </a:lnTo>
                  <a:cubicBezTo>
                    <a:pt x="9859" y="4543"/>
                    <a:pt x="10153" y="4370"/>
                    <a:pt x="10102" y="4229"/>
                  </a:cubicBezTo>
                  <a:lnTo>
                    <a:pt x="85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3" name="CustomShape 56"/>
            <p:cNvSpPr/>
            <p:nvPr/>
          </p:nvSpPr>
          <p:spPr>
            <a:xfrm>
              <a:off x="7432920" y="3800880"/>
              <a:ext cx="94320" cy="144000"/>
            </a:xfrm>
            <a:custGeom>
              <a:avLst/>
              <a:gdLst/>
              <a:ahLst/>
              <a:rect l="l" t="t" r="r" b="b"/>
              <a:pathLst>
                <a:path w="1012" h="1542">
                  <a:moveTo>
                    <a:pt x="277" y="413"/>
                  </a:moveTo>
                  <a:lnTo>
                    <a:pt x="545" y="822"/>
                  </a:lnTo>
                  <a:lnTo>
                    <a:pt x="332" y="897"/>
                  </a:lnTo>
                  <a:cubicBezTo>
                    <a:pt x="313" y="734"/>
                    <a:pt x="294" y="563"/>
                    <a:pt x="277" y="413"/>
                  </a:cubicBezTo>
                  <a:close/>
                  <a:moveTo>
                    <a:pt x="179" y="1"/>
                  </a:moveTo>
                  <a:cubicBezTo>
                    <a:pt x="111" y="1"/>
                    <a:pt x="1" y="65"/>
                    <a:pt x="21" y="119"/>
                  </a:cubicBezTo>
                  <a:cubicBezTo>
                    <a:pt x="46" y="192"/>
                    <a:pt x="198" y="1449"/>
                    <a:pt x="220" y="1512"/>
                  </a:cubicBezTo>
                  <a:cubicBezTo>
                    <a:pt x="228" y="1533"/>
                    <a:pt x="252" y="1541"/>
                    <a:pt x="281" y="1541"/>
                  </a:cubicBezTo>
                  <a:cubicBezTo>
                    <a:pt x="341" y="1541"/>
                    <a:pt x="418" y="1506"/>
                    <a:pt x="403" y="1464"/>
                  </a:cubicBezTo>
                  <a:cubicBezTo>
                    <a:pt x="396" y="1444"/>
                    <a:pt x="372" y="1260"/>
                    <a:pt x="346" y="1031"/>
                  </a:cubicBezTo>
                  <a:lnTo>
                    <a:pt x="620" y="934"/>
                  </a:lnTo>
                  <a:cubicBezTo>
                    <a:pt x="747" y="1130"/>
                    <a:pt x="846" y="1287"/>
                    <a:pt x="854" y="1306"/>
                  </a:cubicBezTo>
                  <a:cubicBezTo>
                    <a:pt x="860" y="1323"/>
                    <a:pt x="876" y="1331"/>
                    <a:pt x="895" y="1331"/>
                  </a:cubicBezTo>
                  <a:cubicBezTo>
                    <a:pt x="943" y="1331"/>
                    <a:pt x="1012" y="1284"/>
                    <a:pt x="995" y="1240"/>
                  </a:cubicBezTo>
                  <a:cubicBezTo>
                    <a:pt x="972" y="1177"/>
                    <a:pt x="288" y="109"/>
                    <a:pt x="261" y="36"/>
                  </a:cubicBezTo>
                  <a:cubicBezTo>
                    <a:pt x="252" y="10"/>
                    <a:pt x="223" y="1"/>
                    <a:pt x="191" y="1"/>
                  </a:cubicBezTo>
                  <a:cubicBezTo>
                    <a:pt x="189" y="1"/>
                    <a:pt x="187" y="1"/>
                    <a:pt x="185" y="1"/>
                  </a:cubicBezTo>
                  <a:cubicBezTo>
                    <a:pt x="183" y="1"/>
                    <a:pt x="181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4" name="CustomShape 57"/>
            <p:cNvSpPr/>
            <p:nvPr/>
          </p:nvSpPr>
          <p:spPr>
            <a:xfrm>
              <a:off x="7566840" y="3747600"/>
              <a:ext cx="125640" cy="136800"/>
            </a:xfrm>
            <a:custGeom>
              <a:avLst/>
              <a:gdLst/>
              <a:ahLst/>
              <a:rect l="l" t="t" r="r" b="b"/>
              <a:pathLst>
                <a:path w="1347" h="1468">
                  <a:moveTo>
                    <a:pt x="413" y="164"/>
                  </a:moveTo>
                  <a:cubicBezTo>
                    <a:pt x="498" y="164"/>
                    <a:pt x="586" y="198"/>
                    <a:pt x="630" y="320"/>
                  </a:cubicBezTo>
                  <a:cubicBezTo>
                    <a:pt x="711" y="545"/>
                    <a:pt x="540" y="601"/>
                    <a:pt x="420" y="632"/>
                  </a:cubicBezTo>
                  <a:lnTo>
                    <a:pt x="243" y="199"/>
                  </a:lnTo>
                  <a:cubicBezTo>
                    <a:pt x="286" y="183"/>
                    <a:pt x="348" y="164"/>
                    <a:pt x="413" y="164"/>
                  </a:cubicBezTo>
                  <a:close/>
                  <a:moveTo>
                    <a:pt x="727" y="719"/>
                  </a:moveTo>
                  <a:cubicBezTo>
                    <a:pt x="824" y="719"/>
                    <a:pt x="922" y="757"/>
                    <a:pt x="970" y="889"/>
                  </a:cubicBezTo>
                  <a:cubicBezTo>
                    <a:pt x="1059" y="1138"/>
                    <a:pt x="803" y="1266"/>
                    <a:pt x="695" y="1307"/>
                  </a:cubicBezTo>
                  <a:cubicBezTo>
                    <a:pt x="650" y="1193"/>
                    <a:pt x="566" y="991"/>
                    <a:pt x="482" y="780"/>
                  </a:cubicBezTo>
                  <a:cubicBezTo>
                    <a:pt x="524" y="761"/>
                    <a:pt x="625" y="719"/>
                    <a:pt x="727" y="719"/>
                  </a:cubicBezTo>
                  <a:close/>
                  <a:moveTo>
                    <a:pt x="374" y="1"/>
                  </a:moveTo>
                  <a:cubicBezTo>
                    <a:pt x="224" y="1"/>
                    <a:pt x="93" y="48"/>
                    <a:pt x="93" y="48"/>
                  </a:cubicBezTo>
                  <a:lnTo>
                    <a:pt x="94" y="52"/>
                  </a:lnTo>
                  <a:cubicBezTo>
                    <a:pt x="44" y="72"/>
                    <a:pt x="1" y="112"/>
                    <a:pt x="15" y="150"/>
                  </a:cubicBezTo>
                  <a:cubicBezTo>
                    <a:pt x="41" y="223"/>
                    <a:pt x="558" y="1372"/>
                    <a:pt x="582" y="1435"/>
                  </a:cubicBezTo>
                  <a:cubicBezTo>
                    <a:pt x="590" y="1458"/>
                    <a:pt x="617" y="1467"/>
                    <a:pt x="644" y="1467"/>
                  </a:cubicBezTo>
                  <a:cubicBezTo>
                    <a:pt x="647" y="1467"/>
                    <a:pt x="650" y="1467"/>
                    <a:pt x="652" y="1467"/>
                  </a:cubicBezTo>
                  <a:cubicBezTo>
                    <a:pt x="652" y="1467"/>
                    <a:pt x="1347" y="1373"/>
                    <a:pt x="1155" y="841"/>
                  </a:cubicBezTo>
                  <a:cubicBezTo>
                    <a:pt x="1073" y="616"/>
                    <a:pt x="924" y="553"/>
                    <a:pt x="777" y="553"/>
                  </a:cubicBezTo>
                  <a:cubicBezTo>
                    <a:pt x="765" y="553"/>
                    <a:pt x="752" y="554"/>
                    <a:pt x="740" y="555"/>
                  </a:cubicBezTo>
                  <a:cubicBezTo>
                    <a:pt x="797" y="475"/>
                    <a:pt x="821" y="376"/>
                    <a:pt x="777" y="256"/>
                  </a:cubicBezTo>
                  <a:cubicBezTo>
                    <a:pt x="703" y="51"/>
                    <a:pt x="528" y="1"/>
                    <a:pt x="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5" name="CustomShape 58"/>
            <p:cNvSpPr/>
            <p:nvPr/>
          </p:nvSpPr>
          <p:spPr>
            <a:xfrm>
              <a:off x="7736400" y="3678120"/>
              <a:ext cx="114120" cy="141480"/>
            </a:xfrm>
            <a:custGeom>
              <a:avLst/>
              <a:gdLst/>
              <a:ahLst/>
              <a:rect l="l" t="t" r="r" b="b"/>
              <a:pathLst>
                <a:path w="1223" h="1515">
                  <a:moveTo>
                    <a:pt x="491" y="1"/>
                  </a:moveTo>
                  <a:cubicBezTo>
                    <a:pt x="452" y="1"/>
                    <a:pt x="413" y="7"/>
                    <a:pt x="376" y="20"/>
                  </a:cubicBezTo>
                  <a:cubicBezTo>
                    <a:pt x="102" y="117"/>
                    <a:pt x="1" y="524"/>
                    <a:pt x="148" y="930"/>
                  </a:cubicBezTo>
                  <a:cubicBezTo>
                    <a:pt x="274" y="1280"/>
                    <a:pt x="540" y="1514"/>
                    <a:pt x="785" y="1514"/>
                  </a:cubicBezTo>
                  <a:cubicBezTo>
                    <a:pt x="827" y="1514"/>
                    <a:pt x="868" y="1507"/>
                    <a:pt x="908" y="1493"/>
                  </a:cubicBezTo>
                  <a:cubicBezTo>
                    <a:pt x="1152" y="1406"/>
                    <a:pt x="1223" y="1086"/>
                    <a:pt x="1199" y="1021"/>
                  </a:cubicBezTo>
                  <a:cubicBezTo>
                    <a:pt x="1186" y="985"/>
                    <a:pt x="1151" y="974"/>
                    <a:pt x="1112" y="974"/>
                  </a:cubicBezTo>
                  <a:cubicBezTo>
                    <a:pt x="1081" y="974"/>
                    <a:pt x="1048" y="982"/>
                    <a:pt x="1025" y="990"/>
                  </a:cubicBezTo>
                  <a:cubicBezTo>
                    <a:pt x="972" y="1008"/>
                    <a:pt x="1049" y="1222"/>
                    <a:pt x="847" y="1293"/>
                  </a:cubicBezTo>
                  <a:cubicBezTo>
                    <a:pt x="818" y="1304"/>
                    <a:pt x="789" y="1309"/>
                    <a:pt x="761" y="1309"/>
                  </a:cubicBezTo>
                  <a:cubicBezTo>
                    <a:pt x="597" y="1309"/>
                    <a:pt x="452" y="1133"/>
                    <a:pt x="342" y="830"/>
                  </a:cubicBezTo>
                  <a:cubicBezTo>
                    <a:pt x="222" y="493"/>
                    <a:pt x="266" y="252"/>
                    <a:pt x="434" y="191"/>
                  </a:cubicBezTo>
                  <a:cubicBezTo>
                    <a:pt x="452" y="185"/>
                    <a:pt x="469" y="182"/>
                    <a:pt x="486" y="182"/>
                  </a:cubicBezTo>
                  <a:cubicBezTo>
                    <a:pt x="603" y="182"/>
                    <a:pt x="688" y="319"/>
                    <a:pt x="727" y="319"/>
                  </a:cubicBezTo>
                  <a:cubicBezTo>
                    <a:pt x="728" y="319"/>
                    <a:pt x="730" y="319"/>
                    <a:pt x="731" y="318"/>
                  </a:cubicBezTo>
                  <a:cubicBezTo>
                    <a:pt x="772" y="304"/>
                    <a:pt x="822" y="207"/>
                    <a:pt x="805" y="159"/>
                  </a:cubicBezTo>
                  <a:cubicBezTo>
                    <a:pt x="779" y="87"/>
                    <a:pt x="638" y="1"/>
                    <a:pt x="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416" name="Group 59"/>
          <p:cNvGrpSpPr/>
          <p:nvPr/>
        </p:nvGrpSpPr>
        <p:grpSpPr>
          <a:xfrm>
            <a:off x="7611480" y="693000"/>
            <a:ext cx="621360" cy="591480"/>
            <a:chOff x="7611480" y="693000"/>
            <a:chExt cx="621360" cy="591480"/>
          </a:xfrm>
        </p:grpSpPr>
        <p:sp>
          <p:nvSpPr>
            <p:cNvPr id="1417" name="CustomShape 60"/>
            <p:cNvSpPr/>
            <p:nvPr/>
          </p:nvSpPr>
          <p:spPr>
            <a:xfrm>
              <a:off x="7611480" y="693000"/>
              <a:ext cx="621360" cy="591480"/>
            </a:xfrm>
            <a:custGeom>
              <a:avLst/>
              <a:gdLst/>
              <a:ahLst/>
              <a:rect l="l" t="t" r="r" b="b"/>
              <a:pathLst>
                <a:path w="9315" h="8260">
                  <a:moveTo>
                    <a:pt x="3669" y="297"/>
                  </a:moveTo>
                  <a:cubicBezTo>
                    <a:pt x="4503" y="297"/>
                    <a:pt x="5647" y="413"/>
                    <a:pt x="6146" y="563"/>
                  </a:cubicBezTo>
                  <a:cubicBezTo>
                    <a:pt x="6286" y="605"/>
                    <a:pt x="6533" y="677"/>
                    <a:pt x="6692" y="724"/>
                  </a:cubicBezTo>
                  <a:cubicBezTo>
                    <a:pt x="7482" y="953"/>
                    <a:pt x="8206" y="1470"/>
                    <a:pt x="8611" y="2092"/>
                  </a:cubicBezTo>
                  <a:cubicBezTo>
                    <a:pt x="9065" y="2789"/>
                    <a:pt x="9125" y="3432"/>
                    <a:pt x="8832" y="4487"/>
                  </a:cubicBezTo>
                  <a:cubicBezTo>
                    <a:pt x="8746" y="4797"/>
                    <a:pt x="8661" y="5050"/>
                    <a:pt x="8642" y="5050"/>
                  </a:cubicBezTo>
                  <a:cubicBezTo>
                    <a:pt x="8642" y="5050"/>
                    <a:pt x="8642" y="5050"/>
                    <a:pt x="8642" y="5050"/>
                  </a:cubicBezTo>
                  <a:cubicBezTo>
                    <a:pt x="8625" y="5048"/>
                    <a:pt x="8586" y="4996"/>
                    <a:pt x="8557" y="4939"/>
                  </a:cubicBezTo>
                  <a:cubicBezTo>
                    <a:pt x="8460" y="4738"/>
                    <a:pt x="8199" y="4424"/>
                    <a:pt x="8120" y="4413"/>
                  </a:cubicBezTo>
                  <a:cubicBezTo>
                    <a:pt x="8108" y="4411"/>
                    <a:pt x="8097" y="4411"/>
                    <a:pt x="8087" y="4411"/>
                  </a:cubicBezTo>
                  <a:cubicBezTo>
                    <a:pt x="7955" y="4411"/>
                    <a:pt x="7998" y="4557"/>
                    <a:pt x="8229" y="4906"/>
                  </a:cubicBezTo>
                  <a:cubicBezTo>
                    <a:pt x="8369" y="5116"/>
                    <a:pt x="8505" y="5292"/>
                    <a:pt x="8530" y="5296"/>
                  </a:cubicBezTo>
                  <a:cubicBezTo>
                    <a:pt x="8555" y="5299"/>
                    <a:pt x="8556" y="5345"/>
                    <a:pt x="8531" y="5408"/>
                  </a:cubicBezTo>
                  <a:cubicBezTo>
                    <a:pt x="8459" y="5584"/>
                    <a:pt x="8056" y="6181"/>
                    <a:pt x="8008" y="6181"/>
                  </a:cubicBezTo>
                  <a:cubicBezTo>
                    <a:pt x="8008" y="6181"/>
                    <a:pt x="8007" y="6181"/>
                    <a:pt x="8007" y="6181"/>
                  </a:cubicBezTo>
                  <a:cubicBezTo>
                    <a:pt x="7985" y="6178"/>
                    <a:pt x="7944" y="6111"/>
                    <a:pt x="7915" y="6027"/>
                  </a:cubicBezTo>
                  <a:cubicBezTo>
                    <a:pt x="7807" y="5714"/>
                    <a:pt x="7609" y="5464"/>
                    <a:pt x="7505" y="5464"/>
                  </a:cubicBezTo>
                  <a:cubicBezTo>
                    <a:pt x="7471" y="5464"/>
                    <a:pt x="7448" y="5490"/>
                    <a:pt x="7440" y="5547"/>
                  </a:cubicBezTo>
                  <a:cubicBezTo>
                    <a:pt x="7427" y="5644"/>
                    <a:pt x="7651" y="6132"/>
                    <a:pt x="7714" y="6141"/>
                  </a:cubicBezTo>
                  <a:cubicBezTo>
                    <a:pt x="7735" y="6144"/>
                    <a:pt x="7745" y="6184"/>
                    <a:pt x="7740" y="6229"/>
                  </a:cubicBezTo>
                  <a:cubicBezTo>
                    <a:pt x="7734" y="6274"/>
                    <a:pt x="7759" y="6338"/>
                    <a:pt x="7795" y="6367"/>
                  </a:cubicBezTo>
                  <a:cubicBezTo>
                    <a:pt x="7839" y="6404"/>
                    <a:pt x="7846" y="6431"/>
                    <a:pt x="7813" y="6449"/>
                  </a:cubicBezTo>
                  <a:cubicBezTo>
                    <a:pt x="7786" y="6463"/>
                    <a:pt x="7665" y="6525"/>
                    <a:pt x="7549" y="6584"/>
                  </a:cubicBezTo>
                  <a:lnTo>
                    <a:pt x="7335" y="6694"/>
                  </a:lnTo>
                  <a:lnTo>
                    <a:pt x="7295" y="6582"/>
                  </a:lnTo>
                  <a:cubicBezTo>
                    <a:pt x="7272" y="6521"/>
                    <a:pt x="7229" y="6467"/>
                    <a:pt x="7198" y="6463"/>
                  </a:cubicBezTo>
                  <a:cubicBezTo>
                    <a:pt x="7167" y="6459"/>
                    <a:pt x="7156" y="6432"/>
                    <a:pt x="7172" y="6401"/>
                  </a:cubicBezTo>
                  <a:cubicBezTo>
                    <a:pt x="7188" y="6372"/>
                    <a:pt x="7161" y="6267"/>
                    <a:pt x="7115" y="6174"/>
                  </a:cubicBezTo>
                  <a:cubicBezTo>
                    <a:pt x="7068" y="6080"/>
                    <a:pt x="7030" y="5992"/>
                    <a:pt x="7031" y="5983"/>
                  </a:cubicBezTo>
                  <a:cubicBezTo>
                    <a:pt x="7033" y="5974"/>
                    <a:pt x="6986" y="5869"/>
                    <a:pt x="6927" y="5748"/>
                  </a:cubicBezTo>
                  <a:cubicBezTo>
                    <a:pt x="6838" y="5568"/>
                    <a:pt x="6771" y="5485"/>
                    <a:pt x="6708" y="5485"/>
                  </a:cubicBezTo>
                  <a:cubicBezTo>
                    <a:pt x="6689" y="5485"/>
                    <a:pt x="6670" y="5492"/>
                    <a:pt x="6652" y="5507"/>
                  </a:cubicBezTo>
                  <a:cubicBezTo>
                    <a:pt x="6577" y="5566"/>
                    <a:pt x="6612" y="5735"/>
                    <a:pt x="6750" y="5970"/>
                  </a:cubicBezTo>
                  <a:cubicBezTo>
                    <a:pt x="6816" y="6082"/>
                    <a:pt x="6871" y="6191"/>
                    <a:pt x="6869" y="6208"/>
                  </a:cubicBezTo>
                  <a:cubicBezTo>
                    <a:pt x="6868" y="6225"/>
                    <a:pt x="6914" y="6345"/>
                    <a:pt x="6972" y="6473"/>
                  </a:cubicBezTo>
                  <a:cubicBezTo>
                    <a:pt x="7029" y="6601"/>
                    <a:pt x="7066" y="6714"/>
                    <a:pt x="7055" y="6723"/>
                  </a:cubicBezTo>
                  <a:cubicBezTo>
                    <a:pt x="7044" y="6731"/>
                    <a:pt x="6884" y="6745"/>
                    <a:pt x="6696" y="6754"/>
                  </a:cubicBezTo>
                  <a:lnTo>
                    <a:pt x="6358" y="6769"/>
                  </a:lnTo>
                  <a:lnTo>
                    <a:pt x="6274" y="6622"/>
                  </a:lnTo>
                  <a:cubicBezTo>
                    <a:pt x="6228" y="6542"/>
                    <a:pt x="6177" y="6400"/>
                    <a:pt x="6160" y="6306"/>
                  </a:cubicBezTo>
                  <a:cubicBezTo>
                    <a:pt x="6135" y="6165"/>
                    <a:pt x="6087" y="6092"/>
                    <a:pt x="6021" y="6092"/>
                  </a:cubicBezTo>
                  <a:cubicBezTo>
                    <a:pt x="5994" y="6092"/>
                    <a:pt x="5964" y="6104"/>
                    <a:pt x="5931" y="6129"/>
                  </a:cubicBezTo>
                  <a:cubicBezTo>
                    <a:pt x="5859" y="6184"/>
                    <a:pt x="5859" y="6206"/>
                    <a:pt x="5937" y="6445"/>
                  </a:cubicBezTo>
                  <a:cubicBezTo>
                    <a:pt x="5981" y="6584"/>
                    <a:pt x="6013" y="6707"/>
                    <a:pt x="6005" y="6714"/>
                  </a:cubicBezTo>
                  <a:cubicBezTo>
                    <a:pt x="6005" y="6715"/>
                    <a:pt x="6002" y="6715"/>
                    <a:pt x="5997" y="6715"/>
                  </a:cubicBezTo>
                  <a:cubicBezTo>
                    <a:pt x="5944" y="6715"/>
                    <a:pt x="5642" y="6682"/>
                    <a:pt x="5285" y="6636"/>
                  </a:cubicBezTo>
                  <a:lnTo>
                    <a:pt x="4580" y="6546"/>
                  </a:lnTo>
                  <a:lnTo>
                    <a:pt x="3848" y="7105"/>
                  </a:lnTo>
                  <a:cubicBezTo>
                    <a:pt x="3144" y="7641"/>
                    <a:pt x="2856" y="7835"/>
                    <a:pt x="2639" y="7913"/>
                  </a:cubicBezTo>
                  <a:cubicBezTo>
                    <a:pt x="2583" y="7933"/>
                    <a:pt x="2545" y="7944"/>
                    <a:pt x="2523" y="7944"/>
                  </a:cubicBezTo>
                  <a:cubicBezTo>
                    <a:pt x="2490" y="7944"/>
                    <a:pt x="2492" y="7921"/>
                    <a:pt x="2519" y="7870"/>
                  </a:cubicBezTo>
                  <a:cubicBezTo>
                    <a:pt x="2715" y="7515"/>
                    <a:pt x="2937" y="6357"/>
                    <a:pt x="2844" y="6177"/>
                  </a:cubicBezTo>
                  <a:cubicBezTo>
                    <a:pt x="2808" y="6105"/>
                    <a:pt x="2648" y="6006"/>
                    <a:pt x="2313" y="5848"/>
                  </a:cubicBezTo>
                  <a:cubicBezTo>
                    <a:pt x="2048" y="5723"/>
                    <a:pt x="1816" y="5603"/>
                    <a:pt x="1796" y="5581"/>
                  </a:cubicBezTo>
                  <a:cubicBezTo>
                    <a:pt x="1775" y="5558"/>
                    <a:pt x="1678" y="5495"/>
                    <a:pt x="1577" y="5438"/>
                  </a:cubicBezTo>
                  <a:cubicBezTo>
                    <a:pt x="1324" y="5293"/>
                    <a:pt x="861" y="4911"/>
                    <a:pt x="767" y="4768"/>
                  </a:cubicBezTo>
                  <a:cubicBezTo>
                    <a:pt x="482" y="4330"/>
                    <a:pt x="291" y="3777"/>
                    <a:pt x="290" y="3386"/>
                  </a:cubicBezTo>
                  <a:cubicBezTo>
                    <a:pt x="289" y="2830"/>
                    <a:pt x="564" y="2015"/>
                    <a:pt x="938" y="1465"/>
                  </a:cubicBezTo>
                  <a:cubicBezTo>
                    <a:pt x="1075" y="1265"/>
                    <a:pt x="1203" y="1101"/>
                    <a:pt x="1221" y="1101"/>
                  </a:cubicBezTo>
                  <a:cubicBezTo>
                    <a:pt x="1221" y="1101"/>
                    <a:pt x="1221" y="1101"/>
                    <a:pt x="1221" y="1101"/>
                  </a:cubicBezTo>
                  <a:cubicBezTo>
                    <a:pt x="1240" y="1105"/>
                    <a:pt x="1279" y="1159"/>
                    <a:pt x="1311" y="1226"/>
                  </a:cubicBezTo>
                  <a:cubicBezTo>
                    <a:pt x="1435" y="1488"/>
                    <a:pt x="1624" y="1722"/>
                    <a:pt x="1722" y="1736"/>
                  </a:cubicBezTo>
                  <a:cubicBezTo>
                    <a:pt x="1731" y="1737"/>
                    <a:pt x="1740" y="1738"/>
                    <a:pt x="1748" y="1738"/>
                  </a:cubicBezTo>
                  <a:cubicBezTo>
                    <a:pt x="1877" y="1738"/>
                    <a:pt x="1876" y="1579"/>
                    <a:pt x="1737" y="1454"/>
                  </a:cubicBezTo>
                  <a:cubicBezTo>
                    <a:pt x="1674" y="1398"/>
                    <a:pt x="1626" y="1321"/>
                    <a:pt x="1630" y="1285"/>
                  </a:cubicBezTo>
                  <a:cubicBezTo>
                    <a:pt x="1634" y="1249"/>
                    <a:pt x="1595" y="1164"/>
                    <a:pt x="1545" y="1104"/>
                  </a:cubicBezTo>
                  <a:cubicBezTo>
                    <a:pt x="1396" y="919"/>
                    <a:pt x="1443" y="828"/>
                    <a:pt x="1761" y="688"/>
                  </a:cubicBezTo>
                  <a:cubicBezTo>
                    <a:pt x="1805" y="669"/>
                    <a:pt x="1834" y="656"/>
                    <a:pt x="1858" y="656"/>
                  </a:cubicBezTo>
                  <a:cubicBezTo>
                    <a:pt x="1901" y="656"/>
                    <a:pt x="1930" y="694"/>
                    <a:pt x="2009" y="798"/>
                  </a:cubicBezTo>
                  <a:cubicBezTo>
                    <a:pt x="2079" y="891"/>
                    <a:pt x="2155" y="967"/>
                    <a:pt x="2184" y="972"/>
                  </a:cubicBezTo>
                  <a:cubicBezTo>
                    <a:pt x="2213" y="977"/>
                    <a:pt x="2221" y="1004"/>
                    <a:pt x="2204" y="1035"/>
                  </a:cubicBezTo>
                  <a:cubicBezTo>
                    <a:pt x="2164" y="1109"/>
                    <a:pt x="2338" y="1344"/>
                    <a:pt x="2444" y="1359"/>
                  </a:cubicBezTo>
                  <a:cubicBezTo>
                    <a:pt x="2452" y="1360"/>
                    <a:pt x="2461" y="1361"/>
                    <a:pt x="2468" y="1361"/>
                  </a:cubicBezTo>
                  <a:cubicBezTo>
                    <a:pt x="2605" y="1361"/>
                    <a:pt x="2559" y="1173"/>
                    <a:pt x="2343" y="863"/>
                  </a:cubicBezTo>
                  <a:cubicBezTo>
                    <a:pt x="2223" y="693"/>
                    <a:pt x="2125" y="539"/>
                    <a:pt x="2127" y="527"/>
                  </a:cubicBezTo>
                  <a:cubicBezTo>
                    <a:pt x="2134" y="482"/>
                    <a:pt x="2876" y="337"/>
                    <a:pt x="3223" y="311"/>
                  </a:cubicBezTo>
                  <a:cubicBezTo>
                    <a:pt x="3355" y="301"/>
                    <a:pt x="3506" y="297"/>
                    <a:pt x="3669" y="297"/>
                  </a:cubicBezTo>
                  <a:close/>
                  <a:moveTo>
                    <a:pt x="3713" y="0"/>
                  </a:moveTo>
                  <a:cubicBezTo>
                    <a:pt x="2901" y="0"/>
                    <a:pt x="2159" y="145"/>
                    <a:pt x="1604" y="416"/>
                  </a:cubicBezTo>
                  <a:cubicBezTo>
                    <a:pt x="1403" y="514"/>
                    <a:pt x="935" y="985"/>
                    <a:pt x="950" y="1073"/>
                  </a:cubicBezTo>
                  <a:cubicBezTo>
                    <a:pt x="953" y="1090"/>
                    <a:pt x="942" y="1101"/>
                    <a:pt x="923" y="1101"/>
                  </a:cubicBezTo>
                  <a:cubicBezTo>
                    <a:pt x="920" y="1101"/>
                    <a:pt x="918" y="1101"/>
                    <a:pt x="915" y="1100"/>
                  </a:cubicBezTo>
                  <a:cubicBezTo>
                    <a:pt x="914" y="1100"/>
                    <a:pt x="913" y="1100"/>
                    <a:pt x="912" y="1100"/>
                  </a:cubicBezTo>
                  <a:cubicBezTo>
                    <a:pt x="847" y="1100"/>
                    <a:pt x="617" y="1416"/>
                    <a:pt x="491" y="1680"/>
                  </a:cubicBezTo>
                  <a:cubicBezTo>
                    <a:pt x="188" y="2311"/>
                    <a:pt x="0" y="3012"/>
                    <a:pt x="20" y="3432"/>
                  </a:cubicBezTo>
                  <a:cubicBezTo>
                    <a:pt x="46" y="4021"/>
                    <a:pt x="344" y="4727"/>
                    <a:pt x="733" y="5125"/>
                  </a:cubicBezTo>
                  <a:cubicBezTo>
                    <a:pt x="926" y="5322"/>
                    <a:pt x="1321" y="5646"/>
                    <a:pt x="1377" y="5653"/>
                  </a:cubicBezTo>
                  <a:cubicBezTo>
                    <a:pt x="1400" y="5657"/>
                    <a:pt x="1508" y="5721"/>
                    <a:pt x="1613" y="5794"/>
                  </a:cubicBezTo>
                  <a:cubicBezTo>
                    <a:pt x="1719" y="5868"/>
                    <a:pt x="1846" y="5935"/>
                    <a:pt x="1893" y="5943"/>
                  </a:cubicBezTo>
                  <a:cubicBezTo>
                    <a:pt x="1941" y="5951"/>
                    <a:pt x="1985" y="5974"/>
                    <a:pt x="1996" y="5997"/>
                  </a:cubicBezTo>
                  <a:cubicBezTo>
                    <a:pt x="2006" y="6019"/>
                    <a:pt x="2136" y="6090"/>
                    <a:pt x="2284" y="6155"/>
                  </a:cubicBezTo>
                  <a:cubicBezTo>
                    <a:pt x="2484" y="6242"/>
                    <a:pt x="2563" y="6300"/>
                    <a:pt x="2579" y="6372"/>
                  </a:cubicBezTo>
                  <a:cubicBezTo>
                    <a:pt x="2618" y="6534"/>
                    <a:pt x="2464" y="7231"/>
                    <a:pt x="2293" y="7677"/>
                  </a:cubicBezTo>
                  <a:cubicBezTo>
                    <a:pt x="2139" y="8078"/>
                    <a:pt x="2136" y="8093"/>
                    <a:pt x="2200" y="8182"/>
                  </a:cubicBezTo>
                  <a:cubicBezTo>
                    <a:pt x="2240" y="8238"/>
                    <a:pt x="2267" y="8259"/>
                    <a:pt x="2330" y="8259"/>
                  </a:cubicBezTo>
                  <a:cubicBezTo>
                    <a:pt x="2359" y="8259"/>
                    <a:pt x="2396" y="8255"/>
                    <a:pt x="2445" y="8247"/>
                  </a:cubicBezTo>
                  <a:cubicBezTo>
                    <a:pt x="2781" y="8196"/>
                    <a:pt x="3296" y="7899"/>
                    <a:pt x="3995" y="7353"/>
                  </a:cubicBezTo>
                  <a:lnTo>
                    <a:pt x="4679" y="6818"/>
                  </a:lnTo>
                  <a:lnTo>
                    <a:pt x="5552" y="6942"/>
                  </a:lnTo>
                  <a:cubicBezTo>
                    <a:pt x="6039" y="7010"/>
                    <a:pt x="6431" y="7049"/>
                    <a:pt x="6627" y="7049"/>
                  </a:cubicBezTo>
                  <a:cubicBezTo>
                    <a:pt x="6650" y="7049"/>
                    <a:pt x="6671" y="7049"/>
                    <a:pt x="6689" y="7048"/>
                  </a:cubicBezTo>
                  <a:cubicBezTo>
                    <a:pt x="6835" y="7038"/>
                    <a:pt x="7023" y="7025"/>
                    <a:pt x="7112" y="7020"/>
                  </a:cubicBezTo>
                  <a:cubicBezTo>
                    <a:pt x="7350" y="7003"/>
                    <a:pt x="7663" y="6890"/>
                    <a:pt x="7881" y="6742"/>
                  </a:cubicBezTo>
                  <a:cubicBezTo>
                    <a:pt x="8177" y="6539"/>
                    <a:pt x="8647" y="5876"/>
                    <a:pt x="8855" y="5366"/>
                  </a:cubicBezTo>
                  <a:cubicBezTo>
                    <a:pt x="9005" y="5000"/>
                    <a:pt x="9182" y="4299"/>
                    <a:pt x="9252" y="3803"/>
                  </a:cubicBezTo>
                  <a:cubicBezTo>
                    <a:pt x="9313" y="3363"/>
                    <a:pt x="9315" y="3224"/>
                    <a:pt x="9266" y="2946"/>
                  </a:cubicBezTo>
                  <a:cubicBezTo>
                    <a:pt x="9175" y="2438"/>
                    <a:pt x="9099" y="2271"/>
                    <a:pt x="8677" y="1653"/>
                  </a:cubicBezTo>
                  <a:cubicBezTo>
                    <a:pt x="8648" y="1610"/>
                    <a:pt x="8457" y="1433"/>
                    <a:pt x="8253" y="1258"/>
                  </a:cubicBezTo>
                  <a:cubicBezTo>
                    <a:pt x="7870" y="934"/>
                    <a:pt x="7462" y="684"/>
                    <a:pt x="7132" y="574"/>
                  </a:cubicBezTo>
                  <a:cubicBezTo>
                    <a:pt x="6340" y="310"/>
                    <a:pt x="6116" y="253"/>
                    <a:pt x="5417" y="141"/>
                  </a:cubicBezTo>
                  <a:cubicBezTo>
                    <a:pt x="5024" y="78"/>
                    <a:pt x="4689" y="32"/>
                    <a:pt x="4631" y="32"/>
                  </a:cubicBezTo>
                  <a:cubicBezTo>
                    <a:pt x="4627" y="32"/>
                    <a:pt x="4624" y="32"/>
                    <a:pt x="4623" y="33"/>
                  </a:cubicBezTo>
                  <a:cubicBezTo>
                    <a:pt x="4619" y="36"/>
                    <a:pt x="4599" y="38"/>
                    <a:pt x="4566" y="38"/>
                  </a:cubicBezTo>
                  <a:cubicBezTo>
                    <a:pt x="4504" y="38"/>
                    <a:pt x="4399" y="33"/>
                    <a:pt x="4284" y="24"/>
                  </a:cubicBezTo>
                  <a:cubicBezTo>
                    <a:pt x="4091" y="8"/>
                    <a:pt x="3900" y="0"/>
                    <a:pt x="3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8" name="CustomShape 61"/>
            <p:cNvSpPr/>
            <p:nvPr/>
          </p:nvSpPr>
          <p:spPr>
            <a:xfrm>
              <a:off x="7866360" y="808200"/>
              <a:ext cx="164880" cy="214200"/>
            </a:xfrm>
            <a:custGeom>
              <a:avLst/>
              <a:gdLst/>
              <a:ahLst/>
              <a:rect l="l" t="t" r="r" b="b"/>
              <a:pathLst>
                <a:path w="2474" h="2994">
                  <a:moveTo>
                    <a:pt x="1110" y="310"/>
                  </a:moveTo>
                  <a:cubicBezTo>
                    <a:pt x="1110" y="310"/>
                    <a:pt x="1110" y="310"/>
                    <a:pt x="1110" y="310"/>
                  </a:cubicBezTo>
                  <a:cubicBezTo>
                    <a:pt x="1122" y="312"/>
                    <a:pt x="1243" y="359"/>
                    <a:pt x="1380" y="415"/>
                  </a:cubicBezTo>
                  <a:cubicBezTo>
                    <a:pt x="1506" y="468"/>
                    <a:pt x="1630" y="505"/>
                    <a:pt x="1676" y="505"/>
                  </a:cubicBezTo>
                  <a:cubicBezTo>
                    <a:pt x="1680" y="505"/>
                    <a:pt x="1683" y="505"/>
                    <a:pt x="1686" y="504"/>
                  </a:cubicBezTo>
                  <a:cubicBezTo>
                    <a:pt x="1693" y="502"/>
                    <a:pt x="1701" y="502"/>
                    <a:pt x="1708" y="502"/>
                  </a:cubicBezTo>
                  <a:cubicBezTo>
                    <a:pt x="1735" y="502"/>
                    <a:pt x="1758" y="514"/>
                    <a:pt x="1767" y="534"/>
                  </a:cubicBezTo>
                  <a:cubicBezTo>
                    <a:pt x="1779" y="559"/>
                    <a:pt x="1852" y="586"/>
                    <a:pt x="1933" y="598"/>
                  </a:cubicBezTo>
                  <a:cubicBezTo>
                    <a:pt x="2014" y="610"/>
                    <a:pt x="2087" y="640"/>
                    <a:pt x="2098" y="667"/>
                  </a:cubicBezTo>
                  <a:cubicBezTo>
                    <a:pt x="2114" y="706"/>
                    <a:pt x="1814" y="1172"/>
                    <a:pt x="1735" y="1228"/>
                  </a:cubicBezTo>
                  <a:cubicBezTo>
                    <a:pt x="1702" y="1252"/>
                    <a:pt x="1615" y="1367"/>
                    <a:pt x="1305" y="1797"/>
                  </a:cubicBezTo>
                  <a:cubicBezTo>
                    <a:pt x="1164" y="1993"/>
                    <a:pt x="962" y="2260"/>
                    <a:pt x="858" y="2389"/>
                  </a:cubicBezTo>
                  <a:cubicBezTo>
                    <a:pt x="757" y="2516"/>
                    <a:pt x="668" y="2636"/>
                    <a:pt x="666" y="2655"/>
                  </a:cubicBezTo>
                  <a:cubicBezTo>
                    <a:pt x="665" y="2665"/>
                    <a:pt x="635" y="2672"/>
                    <a:pt x="593" y="2672"/>
                  </a:cubicBezTo>
                  <a:cubicBezTo>
                    <a:pt x="569" y="2672"/>
                    <a:pt x="541" y="2670"/>
                    <a:pt x="511" y="2665"/>
                  </a:cubicBezTo>
                  <a:cubicBezTo>
                    <a:pt x="338" y="2642"/>
                    <a:pt x="338" y="2675"/>
                    <a:pt x="510" y="2101"/>
                  </a:cubicBezTo>
                  <a:cubicBezTo>
                    <a:pt x="584" y="1859"/>
                    <a:pt x="651" y="1601"/>
                    <a:pt x="664" y="1523"/>
                  </a:cubicBezTo>
                  <a:cubicBezTo>
                    <a:pt x="675" y="1448"/>
                    <a:pt x="697" y="1388"/>
                    <a:pt x="712" y="1388"/>
                  </a:cubicBezTo>
                  <a:cubicBezTo>
                    <a:pt x="712" y="1388"/>
                    <a:pt x="713" y="1388"/>
                    <a:pt x="713" y="1388"/>
                  </a:cubicBezTo>
                  <a:cubicBezTo>
                    <a:pt x="713" y="1388"/>
                    <a:pt x="713" y="1388"/>
                    <a:pt x="713" y="1388"/>
                  </a:cubicBezTo>
                  <a:cubicBezTo>
                    <a:pt x="740" y="1388"/>
                    <a:pt x="906" y="922"/>
                    <a:pt x="1034" y="486"/>
                  </a:cubicBezTo>
                  <a:cubicBezTo>
                    <a:pt x="1064" y="388"/>
                    <a:pt x="1097" y="310"/>
                    <a:pt x="1110" y="310"/>
                  </a:cubicBezTo>
                  <a:close/>
                  <a:moveTo>
                    <a:pt x="969" y="1"/>
                  </a:moveTo>
                  <a:cubicBezTo>
                    <a:pt x="945" y="1"/>
                    <a:pt x="934" y="9"/>
                    <a:pt x="922" y="22"/>
                  </a:cubicBezTo>
                  <a:cubicBezTo>
                    <a:pt x="902" y="47"/>
                    <a:pt x="868" y="127"/>
                    <a:pt x="846" y="199"/>
                  </a:cubicBezTo>
                  <a:cubicBezTo>
                    <a:pt x="803" y="354"/>
                    <a:pt x="427" y="1549"/>
                    <a:pt x="385" y="1669"/>
                  </a:cubicBezTo>
                  <a:cubicBezTo>
                    <a:pt x="369" y="1715"/>
                    <a:pt x="307" y="1903"/>
                    <a:pt x="247" y="2085"/>
                  </a:cubicBezTo>
                  <a:cubicBezTo>
                    <a:pt x="187" y="2268"/>
                    <a:pt x="110" y="2471"/>
                    <a:pt x="75" y="2535"/>
                  </a:cubicBezTo>
                  <a:cubicBezTo>
                    <a:pt x="0" y="2674"/>
                    <a:pt x="42" y="2812"/>
                    <a:pt x="173" y="2858"/>
                  </a:cubicBezTo>
                  <a:cubicBezTo>
                    <a:pt x="224" y="2875"/>
                    <a:pt x="388" y="2918"/>
                    <a:pt x="541" y="2955"/>
                  </a:cubicBezTo>
                  <a:cubicBezTo>
                    <a:pt x="643" y="2979"/>
                    <a:pt x="716" y="2994"/>
                    <a:pt x="771" y="2994"/>
                  </a:cubicBezTo>
                  <a:cubicBezTo>
                    <a:pt x="889" y="2994"/>
                    <a:pt x="927" y="2928"/>
                    <a:pt x="995" y="2745"/>
                  </a:cubicBezTo>
                  <a:cubicBezTo>
                    <a:pt x="1030" y="2651"/>
                    <a:pt x="1140" y="2475"/>
                    <a:pt x="1244" y="2348"/>
                  </a:cubicBezTo>
                  <a:cubicBezTo>
                    <a:pt x="1346" y="2222"/>
                    <a:pt x="1488" y="2033"/>
                    <a:pt x="1564" y="1922"/>
                  </a:cubicBezTo>
                  <a:cubicBezTo>
                    <a:pt x="1639" y="1813"/>
                    <a:pt x="1836" y="1547"/>
                    <a:pt x="2002" y="1330"/>
                  </a:cubicBezTo>
                  <a:cubicBezTo>
                    <a:pt x="2329" y="906"/>
                    <a:pt x="2473" y="657"/>
                    <a:pt x="2451" y="559"/>
                  </a:cubicBezTo>
                  <a:cubicBezTo>
                    <a:pt x="2432" y="475"/>
                    <a:pt x="2216" y="378"/>
                    <a:pt x="2086" y="378"/>
                  </a:cubicBezTo>
                  <a:cubicBezTo>
                    <a:pt x="2061" y="378"/>
                    <a:pt x="2039" y="381"/>
                    <a:pt x="2023" y="389"/>
                  </a:cubicBezTo>
                  <a:cubicBezTo>
                    <a:pt x="1997" y="400"/>
                    <a:pt x="1975" y="405"/>
                    <a:pt x="1960" y="405"/>
                  </a:cubicBezTo>
                  <a:cubicBezTo>
                    <a:pt x="1946" y="405"/>
                    <a:pt x="1938" y="400"/>
                    <a:pt x="1939" y="390"/>
                  </a:cubicBezTo>
                  <a:cubicBezTo>
                    <a:pt x="1942" y="368"/>
                    <a:pt x="1783" y="289"/>
                    <a:pt x="1582" y="211"/>
                  </a:cubicBezTo>
                  <a:cubicBezTo>
                    <a:pt x="1167" y="52"/>
                    <a:pt x="1029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9" name="CustomShape 62"/>
            <p:cNvSpPr/>
            <p:nvPr/>
          </p:nvSpPr>
          <p:spPr>
            <a:xfrm>
              <a:off x="7828920" y="1031040"/>
              <a:ext cx="102240" cy="78840"/>
            </a:xfrm>
            <a:custGeom>
              <a:avLst/>
              <a:gdLst/>
              <a:ahLst/>
              <a:rect l="l" t="t" r="r" b="b"/>
              <a:pathLst>
                <a:path w="1535" h="1107">
                  <a:moveTo>
                    <a:pt x="792" y="318"/>
                  </a:moveTo>
                  <a:cubicBezTo>
                    <a:pt x="887" y="318"/>
                    <a:pt x="912" y="344"/>
                    <a:pt x="969" y="425"/>
                  </a:cubicBezTo>
                  <a:cubicBezTo>
                    <a:pt x="1111" y="628"/>
                    <a:pt x="876" y="843"/>
                    <a:pt x="643" y="843"/>
                  </a:cubicBezTo>
                  <a:cubicBezTo>
                    <a:pt x="562" y="843"/>
                    <a:pt x="481" y="817"/>
                    <a:pt x="416" y="757"/>
                  </a:cubicBezTo>
                  <a:cubicBezTo>
                    <a:pt x="233" y="586"/>
                    <a:pt x="351" y="356"/>
                    <a:pt x="637" y="329"/>
                  </a:cubicBezTo>
                  <a:cubicBezTo>
                    <a:pt x="705" y="322"/>
                    <a:pt x="754" y="318"/>
                    <a:pt x="792" y="318"/>
                  </a:cubicBezTo>
                  <a:close/>
                  <a:moveTo>
                    <a:pt x="682" y="1"/>
                  </a:moveTo>
                  <a:cubicBezTo>
                    <a:pt x="636" y="1"/>
                    <a:pt x="585" y="5"/>
                    <a:pt x="527" y="14"/>
                  </a:cubicBezTo>
                  <a:cubicBezTo>
                    <a:pt x="336" y="45"/>
                    <a:pt x="181" y="155"/>
                    <a:pt x="113" y="309"/>
                  </a:cubicBezTo>
                  <a:cubicBezTo>
                    <a:pt x="1" y="564"/>
                    <a:pt x="11" y="676"/>
                    <a:pt x="163" y="877"/>
                  </a:cubicBezTo>
                  <a:cubicBezTo>
                    <a:pt x="293" y="1050"/>
                    <a:pt x="327" y="1070"/>
                    <a:pt x="535" y="1098"/>
                  </a:cubicBezTo>
                  <a:cubicBezTo>
                    <a:pt x="576" y="1103"/>
                    <a:pt x="616" y="1106"/>
                    <a:pt x="654" y="1106"/>
                  </a:cubicBezTo>
                  <a:cubicBezTo>
                    <a:pt x="1267" y="1106"/>
                    <a:pt x="1535" y="418"/>
                    <a:pt x="986" y="89"/>
                  </a:cubicBezTo>
                  <a:cubicBezTo>
                    <a:pt x="883" y="28"/>
                    <a:pt x="794" y="1"/>
                    <a:pt x="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20" name="CustomShape 63"/>
          <p:cNvSpPr/>
          <p:nvPr/>
        </p:nvSpPr>
        <p:spPr>
          <a:xfrm rot="20556600">
            <a:off x="1011960" y="796680"/>
            <a:ext cx="260640" cy="675000"/>
          </a:xfrm>
          <a:custGeom>
            <a:avLst/>
            <a:gdLst/>
            <a:ahLst/>
            <a:rect l="l" t="t" r="r" b="b"/>
            <a:pathLst>
              <a:path w="3855" h="9976">
                <a:moveTo>
                  <a:pt x="1489" y="262"/>
                </a:moveTo>
                <a:cubicBezTo>
                  <a:pt x="1505" y="262"/>
                  <a:pt x="1520" y="265"/>
                  <a:pt x="1534" y="269"/>
                </a:cubicBezTo>
                <a:cubicBezTo>
                  <a:pt x="1556" y="276"/>
                  <a:pt x="1852" y="302"/>
                  <a:pt x="2190" y="326"/>
                </a:cubicBezTo>
                <a:cubicBezTo>
                  <a:pt x="2379" y="339"/>
                  <a:pt x="2563" y="346"/>
                  <a:pt x="2697" y="346"/>
                </a:cubicBezTo>
                <a:cubicBezTo>
                  <a:pt x="2802" y="346"/>
                  <a:pt x="2876" y="341"/>
                  <a:pt x="2898" y="333"/>
                </a:cubicBezTo>
                <a:cubicBezTo>
                  <a:pt x="2916" y="326"/>
                  <a:pt x="2941" y="323"/>
                  <a:pt x="2969" y="323"/>
                </a:cubicBezTo>
                <a:cubicBezTo>
                  <a:pt x="3078" y="323"/>
                  <a:pt x="3236" y="370"/>
                  <a:pt x="3236" y="413"/>
                </a:cubicBezTo>
                <a:cubicBezTo>
                  <a:pt x="3236" y="440"/>
                  <a:pt x="2792" y="1425"/>
                  <a:pt x="2573" y="1884"/>
                </a:cubicBezTo>
                <a:cubicBezTo>
                  <a:pt x="2427" y="2193"/>
                  <a:pt x="2421" y="2430"/>
                  <a:pt x="2557" y="2459"/>
                </a:cubicBezTo>
                <a:cubicBezTo>
                  <a:pt x="2813" y="2511"/>
                  <a:pt x="3476" y="2673"/>
                  <a:pt x="3507" y="2690"/>
                </a:cubicBezTo>
                <a:cubicBezTo>
                  <a:pt x="3526" y="2700"/>
                  <a:pt x="3516" y="2743"/>
                  <a:pt x="3485" y="2780"/>
                </a:cubicBezTo>
                <a:cubicBezTo>
                  <a:pt x="3374" y="2913"/>
                  <a:pt x="2942" y="3709"/>
                  <a:pt x="2757" y="4124"/>
                </a:cubicBezTo>
                <a:cubicBezTo>
                  <a:pt x="2657" y="4350"/>
                  <a:pt x="2527" y="4635"/>
                  <a:pt x="2470" y="4757"/>
                </a:cubicBezTo>
                <a:cubicBezTo>
                  <a:pt x="2347" y="5020"/>
                  <a:pt x="2357" y="5160"/>
                  <a:pt x="2504" y="5227"/>
                </a:cubicBezTo>
                <a:cubicBezTo>
                  <a:pt x="2791" y="5359"/>
                  <a:pt x="3200" y="5573"/>
                  <a:pt x="3218" y="5600"/>
                </a:cubicBezTo>
                <a:cubicBezTo>
                  <a:pt x="3245" y="5642"/>
                  <a:pt x="2793" y="6495"/>
                  <a:pt x="2521" y="6914"/>
                </a:cubicBezTo>
                <a:cubicBezTo>
                  <a:pt x="2394" y="7108"/>
                  <a:pt x="2161" y="7516"/>
                  <a:pt x="2003" y="7821"/>
                </a:cubicBezTo>
                <a:cubicBezTo>
                  <a:pt x="1845" y="8124"/>
                  <a:pt x="1697" y="8395"/>
                  <a:pt x="1676" y="8422"/>
                </a:cubicBezTo>
                <a:cubicBezTo>
                  <a:pt x="1655" y="8449"/>
                  <a:pt x="1578" y="8576"/>
                  <a:pt x="1505" y="8704"/>
                </a:cubicBezTo>
                <a:lnTo>
                  <a:pt x="1374" y="8936"/>
                </a:lnTo>
                <a:lnTo>
                  <a:pt x="1401" y="8718"/>
                </a:lnTo>
                <a:cubicBezTo>
                  <a:pt x="1434" y="8459"/>
                  <a:pt x="1499" y="8206"/>
                  <a:pt x="1581" y="8024"/>
                </a:cubicBezTo>
                <a:cubicBezTo>
                  <a:pt x="1614" y="7950"/>
                  <a:pt x="1641" y="7851"/>
                  <a:pt x="1641" y="7806"/>
                </a:cubicBezTo>
                <a:cubicBezTo>
                  <a:pt x="1641" y="7761"/>
                  <a:pt x="1659" y="7705"/>
                  <a:pt x="1680" y="7683"/>
                </a:cubicBezTo>
                <a:cubicBezTo>
                  <a:pt x="1702" y="7659"/>
                  <a:pt x="1769" y="7477"/>
                  <a:pt x="1832" y="7272"/>
                </a:cubicBezTo>
                <a:cubicBezTo>
                  <a:pt x="1914" y="7004"/>
                  <a:pt x="1942" y="6831"/>
                  <a:pt x="1933" y="6648"/>
                </a:cubicBezTo>
                <a:cubicBezTo>
                  <a:pt x="1920" y="6359"/>
                  <a:pt x="1978" y="6410"/>
                  <a:pt x="1300" y="6103"/>
                </a:cubicBezTo>
                <a:lnTo>
                  <a:pt x="897" y="5920"/>
                </a:lnTo>
                <a:lnTo>
                  <a:pt x="926" y="5702"/>
                </a:lnTo>
                <a:cubicBezTo>
                  <a:pt x="958" y="5454"/>
                  <a:pt x="1099" y="5090"/>
                  <a:pt x="1422" y="4412"/>
                </a:cubicBezTo>
                <a:cubicBezTo>
                  <a:pt x="1546" y="4153"/>
                  <a:pt x="1635" y="3917"/>
                  <a:pt x="1623" y="3886"/>
                </a:cubicBezTo>
                <a:cubicBezTo>
                  <a:pt x="1610" y="3852"/>
                  <a:pt x="1627" y="3807"/>
                  <a:pt x="1663" y="3777"/>
                </a:cubicBezTo>
                <a:cubicBezTo>
                  <a:pt x="1701" y="3747"/>
                  <a:pt x="1727" y="3701"/>
                  <a:pt x="1727" y="3668"/>
                </a:cubicBezTo>
                <a:cubicBezTo>
                  <a:pt x="1727" y="3596"/>
                  <a:pt x="1518" y="3434"/>
                  <a:pt x="1423" y="3434"/>
                </a:cubicBezTo>
                <a:cubicBezTo>
                  <a:pt x="1382" y="3434"/>
                  <a:pt x="1335" y="3406"/>
                  <a:pt x="1323" y="3377"/>
                </a:cubicBezTo>
                <a:cubicBezTo>
                  <a:pt x="1297" y="3305"/>
                  <a:pt x="708" y="3130"/>
                  <a:pt x="495" y="3130"/>
                </a:cubicBezTo>
                <a:cubicBezTo>
                  <a:pt x="363" y="3130"/>
                  <a:pt x="339" y="3117"/>
                  <a:pt x="357" y="3056"/>
                </a:cubicBezTo>
                <a:cubicBezTo>
                  <a:pt x="370" y="3014"/>
                  <a:pt x="441" y="2778"/>
                  <a:pt x="517" y="2527"/>
                </a:cubicBezTo>
                <a:cubicBezTo>
                  <a:pt x="593" y="2277"/>
                  <a:pt x="678" y="1974"/>
                  <a:pt x="706" y="1850"/>
                </a:cubicBezTo>
                <a:cubicBezTo>
                  <a:pt x="734" y="1726"/>
                  <a:pt x="771" y="1612"/>
                  <a:pt x="788" y="1595"/>
                </a:cubicBezTo>
                <a:cubicBezTo>
                  <a:pt x="805" y="1578"/>
                  <a:pt x="819" y="1519"/>
                  <a:pt x="819" y="1461"/>
                </a:cubicBezTo>
                <a:cubicBezTo>
                  <a:pt x="819" y="1406"/>
                  <a:pt x="849" y="1301"/>
                  <a:pt x="884" y="1231"/>
                </a:cubicBezTo>
                <a:cubicBezTo>
                  <a:pt x="921" y="1162"/>
                  <a:pt x="950" y="1094"/>
                  <a:pt x="949" y="1082"/>
                </a:cubicBezTo>
                <a:cubicBezTo>
                  <a:pt x="947" y="1069"/>
                  <a:pt x="986" y="971"/>
                  <a:pt x="1035" y="860"/>
                </a:cubicBezTo>
                <a:cubicBezTo>
                  <a:pt x="1084" y="749"/>
                  <a:pt x="1125" y="639"/>
                  <a:pt x="1126" y="611"/>
                </a:cubicBezTo>
                <a:cubicBezTo>
                  <a:pt x="1136" y="448"/>
                  <a:pt x="1340" y="262"/>
                  <a:pt x="1489" y="262"/>
                </a:cubicBezTo>
                <a:close/>
                <a:moveTo>
                  <a:pt x="1355" y="0"/>
                </a:moveTo>
                <a:cubicBezTo>
                  <a:pt x="1275" y="0"/>
                  <a:pt x="1217" y="3"/>
                  <a:pt x="1197" y="9"/>
                </a:cubicBezTo>
                <a:cubicBezTo>
                  <a:pt x="1156" y="21"/>
                  <a:pt x="1123" y="56"/>
                  <a:pt x="1123" y="87"/>
                </a:cubicBezTo>
                <a:cubicBezTo>
                  <a:pt x="1123" y="118"/>
                  <a:pt x="1086" y="176"/>
                  <a:pt x="1037" y="221"/>
                </a:cubicBezTo>
                <a:cubicBezTo>
                  <a:pt x="987" y="265"/>
                  <a:pt x="951" y="329"/>
                  <a:pt x="951" y="368"/>
                </a:cubicBezTo>
                <a:cubicBezTo>
                  <a:pt x="951" y="406"/>
                  <a:pt x="933" y="458"/>
                  <a:pt x="911" y="479"/>
                </a:cubicBezTo>
                <a:cubicBezTo>
                  <a:pt x="869" y="523"/>
                  <a:pt x="497" y="1643"/>
                  <a:pt x="344" y="2180"/>
                </a:cubicBezTo>
                <a:cubicBezTo>
                  <a:pt x="294" y="2357"/>
                  <a:pt x="214" y="2616"/>
                  <a:pt x="169" y="2747"/>
                </a:cubicBezTo>
                <a:cubicBezTo>
                  <a:pt x="1" y="3232"/>
                  <a:pt x="85" y="3434"/>
                  <a:pt x="457" y="3434"/>
                </a:cubicBezTo>
                <a:cubicBezTo>
                  <a:pt x="700" y="3434"/>
                  <a:pt x="1091" y="3537"/>
                  <a:pt x="1275" y="3650"/>
                </a:cubicBezTo>
                <a:cubicBezTo>
                  <a:pt x="1414" y="3735"/>
                  <a:pt x="1418" y="3741"/>
                  <a:pt x="1357" y="3857"/>
                </a:cubicBezTo>
                <a:cubicBezTo>
                  <a:pt x="1032" y="4474"/>
                  <a:pt x="752" y="5149"/>
                  <a:pt x="666" y="5525"/>
                </a:cubicBezTo>
                <a:lnTo>
                  <a:pt x="568" y="5956"/>
                </a:lnTo>
                <a:lnTo>
                  <a:pt x="704" y="6079"/>
                </a:lnTo>
                <a:cubicBezTo>
                  <a:pt x="818" y="6182"/>
                  <a:pt x="1349" y="6461"/>
                  <a:pt x="1603" y="6552"/>
                </a:cubicBezTo>
                <a:cubicBezTo>
                  <a:pt x="1663" y="6572"/>
                  <a:pt x="1673" y="6610"/>
                  <a:pt x="1654" y="6742"/>
                </a:cubicBezTo>
                <a:cubicBezTo>
                  <a:pt x="1627" y="6925"/>
                  <a:pt x="1443" y="7534"/>
                  <a:pt x="1284" y="7966"/>
                </a:cubicBezTo>
                <a:cubicBezTo>
                  <a:pt x="1179" y="8252"/>
                  <a:pt x="1117" y="8566"/>
                  <a:pt x="1037" y="9216"/>
                </a:cubicBezTo>
                <a:cubicBezTo>
                  <a:pt x="1012" y="9417"/>
                  <a:pt x="980" y="9652"/>
                  <a:pt x="965" y="9739"/>
                </a:cubicBezTo>
                <a:cubicBezTo>
                  <a:pt x="942" y="9875"/>
                  <a:pt x="952" y="9905"/>
                  <a:pt x="1033" y="9949"/>
                </a:cubicBezTo>
                <a:cubicBezTo>
                  <a:pt x="1065" y="9966"/>
                  <a:pt x="1088" y="9976"/>
                  <a:pt x="1111" y="9976"/>
                </a:cubicBezTo>
                <a:cubicBezTo>
                  <a:pt x="1145" y="9976"/>
                  <a:pt x="1177" y="9953"/>
                  <a:pt x="1232" y="9902"/>
                </a:cubicBezTo>
                <a:cubicBezTo>
                  <a:pt x="1289" y="9847"/>
                  <a:pt x="1336" y="9784"/>
                  <a:pt x="1336" y="9762"/>
                </a:cubicBezTo>
                <a:cubicBezTo>
                  <a:pt x="1336" y="9702"/>
                  <a:pt x="1716" y="8940"/>
                  <a:pt x="1941" y="8546"/>
                </a:cubicBezTo>
                <a:cubicBezTo>
                  <a:pt x="2049" y="8356"/>
                  <a:pt x="2223" y="8036"/>
                  <a:pt x="2327" y="7835"/>
                </a:cubicBezTo>
                <a:cubicBezTo>
                  <a:pt x="2431" y="7634"/>
                  <a:pt x="2608" y="7332"/>
                  <a:pt x="2720" y="7165"/>
                </a:cubicBezTo>
                <a:cubicBezTo>
                  <a:pt x="3059" y="6659"/>
                  <a:pt x="3594" y="5625"/>
                  <a:pt x="3572" y="5517"/>
                </a:cubicBezTo>
                <a:cubicBezTo>
                  <a:pt x="3555" y="5431"/>
                  <a:pt x="3018" y="5091"/>
                  <a:pt x="2832" y="5051"/>
                </a:cubicBezTo>
                <a:cubicBezTo>
                  <a:pt x="2709" y="5024"/>
                  <a:pt x="2688" y="4954"/>
                  <a:pt x="2759" y="4823"/>
                </a:cubicBezTo>
                <a:cubicBezTo>
                  <a:pt x="2782" y="4781"/>
                  <a:pt x="2851" y="4634"/>
                  <a:pt x="2915" y="4490"/>
                </a:cubicBezTo>
                <a:cubicBezTo>
                  <a:pt x="3118" y="4034"/>
                  <a:pt x="3341" y="3596"/>
                  <a:pt x="3574" y="3199"/>
                </a:cubicBezTo>
                <a:cubicBezTo>
                  <a:pt x="3805" y="2805"/>
                  <a:pt x="3854" y="2610"/>
                  <a:pt x="3748" y="2511"/>
                </a:cubicBezTo>
                <a:cubicBezTo>
                  <a:pt x="3660" y="2429"/>
                  <a:pt x="3383" y="2331"/>
                  <a:pt x="3054" y="2266"/>
                </a:cubicBezTo>
                <a:cubicBezTo>
                  <a:pt x="2775" y="2211"/>
                  <a:pt x="2712" y="2164"/>
                  <a:pt x="2801" y="2073"/>
                </a:cubicBezTo>
                <a:cubicBezTo>
                  <a:pt x="2822" y="2051"/>
                  <a:pt x="2922" y="1848"/>
                  <a:pt x="3021" y="1621"/>
                </a:cubicBezTo>
                <a:cubicBezTo>
                  <a:pt x="3120" y="1396"/>
                  <a:pt x="3278" y="1044"/>
                  <a:pt x="3370" y="842"/>
                </a:cubicBezTo>
                <a:cubicBezTo>
                  <a:pt x="3544" y="459"/>
                  <a:pt x="3579" y="243"/>
                  <a:pt x="3477" y="161"/>
                </a:cubicBezTo>
                <a:cubicBezTo>
                  <a:pt x="3400" y="97"/>
                  <a:pt x="3145" y="66"/>
                  <a:pt x="2565" y="49"/>
                </a:cubicBezTo>
                <a:cubicBezTo>
                  <a:pt x="2306" y="41"/>
                  <a:pt x="1907" y="24"/>
                  <a:pt x="1681" y="11"/>
                </a:cubicBezTo>
                <a:cubicBezTo>
                  <a:pt x="1562" y="4"/>
                  <a:pt x="1445" y="0"/>
                  <a:pt x="13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421" name="Group 64"/>
          <p:cNvGrpSpPr/>
          <p:nvPr/>
        </p:nvGrpSpPr>
        <p:grpSpPr>
          <a:xfrm>
            <a:off x="713160" y="4691160"/>
            <a:ext cx="7725960" cy="369360"/>
            <a:chOff x="713160" y="4691160"/>
            <a:chExt cx="7725960" cy="369360"/>
          </a:xfrm>
        </p:grpSpPr>
        <p:sp>
          <p:nvSpPr>
            <p:cNvPr id="1422" name="CustomShape 65"/>
            <p:cNvSpPr/>
            <p:nvPr/>
          </p:nvSpPr>
          <p:spPr>
            <a:xfrm>
              <a:off x="713160" y="4691160"/>
              <a:ext cx="7725960" cy="369360"/>
            </a:xfrm>
            <a:custGeom>
              <a:avLst/>
              <a:gdLst/>
              <a:ahLst/>
              <a:rect l="l" t="t" r="r" b="b"/>
              <a:pathLst>
                <a:path w="327323" h="15668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8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3" name="CustomShape 66"/>
            <p:cNvSpPr/>
            <p:nvPr/>
          </p:nvSpPr>
          <p:spPr>
            <a:xfrm>
              <a:off x="7976160" y="4790520"/>
              <a:ext cx="235800" cy="18036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8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4" name="CustomShape 67"/>
            <p:cNvSpPr/>
            <p:nvPr/>
          </p:nvSpPr>
          <p:spPr>
            <a:xfrm flipH="1">
              <a:off x="832680" y="4790520"/>
              <a:ext cx="235800" cy="18036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8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5" name="CustomShape 68"/>
            <p:cNvSpPr/>
            <p:nvPr/>
          </p:nvSpPr>
          <p:spPr>
            <a:xfrm>
              <a:off x="4404960" y="4772880"/>
              <a:ext cx="235440" cy="204480"/>
            </a:xfrm>
            <a:custGeom>
              <a:avLst/>
              <a:gdLst/>
              <a:ahLst/>
              <a:rect l="l" t="t" r="r" b="b"/>
              <a:pathLst>
                <a:path w="12654" h="10989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8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p:transition spd="slow">
    <p:push dir="u"/>
  </p:transition>
  <p:timing>
    <p:tnLst>
      <p:par>
        <p:cTn id="481" dur="indefinite" restart="never" nodeType="tmRoot">
          <p:childTnLst>
            <p:seq>
              <p:cTn id="482" dur="indefinite" nodeType="mainSeq">
                <p:childTnLst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7" dur="100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8" dur="100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9" dur="100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90" dur="1000"/>
                                        <p:tgtEl>
                                          <p:spTgt spid="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5" dur="500" fill="hold"/>
                                        <p:tgtEl>
                                          <p:spTgt spid="1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6" dur="500" fill="hold"/>
                                        <p:tgtEl>
                                          <p:spTgt spid="1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1" dur="500" fill="hold"/>
                                        <p:tgtEl>
                                          <p:spTgt spid="1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2" dur="500" fill="hold"/>
                                        <p:tgtEl>
                                          <p:spTgt spid="1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7" dur="500" fill="hold"/>
                                        <p:tgtEl>
                                          <p:spTgt spid="1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8" dur="500" fill="hold"/>
                                        <p:tgtEl>
                                          <p:spTgt spid="1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3" dur="500" fill="hold"/>
                                        <p:tgtEl>
                                          <p:spTgt spid="1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4" dur="500" fill="hold"/>
                                        <p:tgtEl>
                                          <p:spTgt spid="1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6" name="Group 1"/>
          <p:cNvGrpSpPr/>
          <p:nvPr/>
        </p:nvGrpSpPr>
        <p:grpSpPr>
          <a:xfrm>
            <a:off x="3973680" y="2067120"/>
            <a:ext cx="5401080" cy="2347200"/>
            <a:chOff x="3973680" y="2067120"/>
            <a:chExt cx="5401080" cy="2347200"/>
          </a:xfrm>
        </p:grpSpPr>
        <p:sp>
          <p:nvSpPr>
            <p:cNvPr id="1427" name="CustomShape 2"/>
            <p:cNvSpPr/>
            <p:nvPr/>
          </p:nvSpPr>
          <p:spPr>
            <a:xfrm>
              <a:off x="3973680" y="2067120"/>
              <a:ext cx="5401080" cy="2347200"/>
            </a:xfrm>
            <a:custGeom>
              <a:avLst/>
              <a:gdLst/>
              <a:ahLst/>
              <a:rect l="l" t="t" r="r" b="b"/>
              <a:pathLst>
                <a:path w="56777" h="27440">
                  <a:moveTo>
                    <a:pt x="28389" y="502"/>
                  </a:moveTo>
                  <a:cubicBezTo>
                    <a:pt x="29497" y="2135"/>
                    <a:pt x="31367" y="3149"/>
                    <a:pt x="33297" y="3149"/>
                  </a:cubicBezTo>
                  <a:cubicBezTo>
                    <a:pt x="33917" y="3149"/>
                    <a:pt x="34544" y="3044"/>
                    <a:pt x="35154" y="2820"/>
                  </a:cubicBezTo>
                  <a:cubicBezTo>
                    <a:pt x="37167" y="2081"/>
                    <a:pt x="38705" y="821"/>
                    <a:pt x="40941" y="689"/>
                  </a:cubicBezTo>
                  <a:cubicBezTo>
                    <a:pt x="41083" y="681"/>
                    <a:pt x="41230" y="677"/>
                    <a:pt x="41381" y="677"/>
                  </a:cubicBezTo>
                  <a:cubicBezTo>
                    <a:pt x="43567" y="677"/>
                    <a:pt x="46533" y="1569"/>
                    <a:pt x="46200" y="4256"/>
                  </a:cubicBezTo>
                  <a:cubicBezTo>
                    <a:pt x="46180" y="4419"/>
                    <a:pt x="46311" y="4497"/>
                    <a:pt x="46445" y="4497"/>
                  </a:cubicBezTo>
                  <a:cubicBezTo>
                    <a:pt x="46514" y="4497"/>
                    <a:pt x="46584" y="4477"/>
                    <a:pt x="46633" y="4437"/>
                  </a:cubicBezTo>
                  <a:cubicBezTo>
                    <a:pt x="48037" y="3318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7"/>
                  </a:cubicBezTo>
                  <a:cubicBezTo>
                    <a:pt x="55667" y="7394"/>
                    <a:pt x="53731" y="11698"/>
                    <a:pt x="56278" y="12753"/>
                  </a:cubicBezTo>
                  <a:cubicBezTo>
                    <a:pt x="53268" y="14141"/>
                    <a:pt x="55685" y="17971"/>
                    <a:pt x="55741" y="20174"/>
                  </a:cubicBezTo>
                  <a:cubicBezTo>
                    <a:pt x="55800" y="22464"/>
                    <a:pt x="54212" y="24134"/>
                    <a:pt x="51940" y="24235"/>
                  </a:cubicBezTo>
                  <a:cubicBezTo>
                    <a:pt x="51863" y="24239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2"/>
                  </a:cubicBezTo>
                  <a:cubicBezTo>
                    <a:pt x="46408" y="22495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7"/>
                  </a:cubicBezTo>
                  <a:cubicBezTo>
                    <a:pt x="46271" y="22681"/>
                    <a:pt x="46244" y="22725"/>
                    <a:pt x="46239" y="22786"/>
                  </a:cubicBezTo>
                  <a:cubicBezTo>
                    <a:pt x="46027" y="25118"/>
                    <a:pt x="44272" y="26844"/>
                    <a:pt x="41919" y="26969"/>
                  </a:cubicBezTo>
                  <a:cubicBezTo>
                    <a:pt x="41803" y="26975"/>
                    <a:pt x="41688" y="26978"/>
                    <a:pt x="41573" y="26978"/>
                  </a:cubicBezTo>
                  <a:cubicBezTo>
                    <a:pt x="39701" y="26978"/>
                    <a:pt x="37924" y="26196"/>
                    <a:pt x="36197" y="25561"/>
                  </a:cubicBezTo>
                  <a:cubicBezTo>
                    <a:pt x="34942" y="25097"/>
                    <a:pt x="33591" y="24670"/>
                    <a:pt x="32236" y="24670"/>
                  </a:cubicBezTo>
                  <a:cubicBezTo>
                    <a:pt x="31829" y="24670"/>
                    <a:pt x="31422" y="24708"/>
                    <a:pt x="31016" y="24796"/>
                  </a:cubicBezTo>
                  <a:cubicBezTo>
                    <a:pt x="29959" y="25027"/>
                    <a:pt x="28722" y="25653"/>
                    <a:pt x="28388" y="26754"/>
                  </a:cubicBezTo>
                  <a:cubicBezTo>
                    <a:pt x="28056" y="25653"/>
                    <a:pt x="26819" y="25027"/>
                    <a:pt x="25761" y="24796"/>
                  </a:cubicBezTo>
                  <a:cubicBezTo>
                    <a:pt x="25356" y="24708"/>
                    <a:pt x="24949" y="24670"/>
                    <a:pt x="24541" y="24670"/>
                  </a:cubicBezTo>
                  <a:cubicBezTo>
                    <a:pt x="23187" y="24670"/>
                    <a:pt x="21835" y="25097"/>
                    <a:pt x="20580" y="25561"/>
                  </a:cubicBezTo>
                  <a:cubicBezTo>
                    <a:pt x="18853" y="26196"/>
                    <a:pt x="17077" y="26978"/>
                    <a:pt x="15205" y="26978"/>
                  </a:cubicBezTo>
                  <a:cubicBezTo>
                    <a:pt x="15090" y="26978"/>
                    <a:pt x="14974" y="26975"/>
                    <a:pt x="14858" y="26969"/>
                  </a:cubicBezTo>
                  <a:cubicBezTo>
                    <a:pt x="12506" y="26844"/>
                    <a:pt x="10751" y="25118"/>
                    <a:pt x="10538" y="22786"/>
                  </a:cubicBezTo>
                  <a:cubicBezTo>
                    <a:pt x="10534" y="22725"/>
                    <a:pt x="10508" y="22681"/>
                    <a:pt x="10474" y="22647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5"/>
                    <a:pt x="10354" y="22502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9"/>
                    <a:pt x="4838" y="24235"/>
                  </a:cubicBezTo>
                  <a:cubicBezTo>
                    <a:pt x="2566" y="24134"/>
                    <a:pt x="977" y="22464"/>
                    <a:pt x="1037" y="20174"/>
                  </a:cubicBezTo>
                  <a:cubicBezTo>
                    <a:pt x="1093" y="17971"/>
                    <a:pt x="3510" y="14141"/>
                    <a:pt x="500" y="12753"/>
                  </a:cubicBezTo>
                  <a:cubicBezTo>
                    <a:pt x="3049" y="11698"/>
                    <a:pt x="1112" y="7394"/>
                    <a:pt x="1176" y="5507"/>
                  </a:cubicBezTo>
                  <a:cubicBezTo>
                    <a:pt x="1262" y="3032"/>
                    <a:pt x="2636" y="2174"/>
                    <a:pt x="4345" y="2174"/>
                  </a:cubicBezTo>
                  <a:cubicBezTo>
                    <a:pt x="6319" y="2174"/>
                    <a:pt x="8741" y="3318"/>
                    <a:pt x="10144" y="4437"/>
                  </a:cubicBezTo>
                  <a:cubicBezTo>
                    <a:pt x="10194" y="4477"/>
                    <a:pt x="10263" y="4497"/>
                    <a:pt x="10332" y="4497"/>
                  </a:cubicBezTo>
                  <a:cubicBezTo>
                    <a:pt x="10466" y="4497"/>
                    <a:pt x="10598" y="4419"/>
                    <a:pt x="10578" y="4256"/>
                  </a:cubicBezTo>
                  <a:cubicBezTo>
                    <a:pt x="10245" y="1569"/>
                    <a:pt x="13210" y="677"/>
                    <a:pt x="15398" y="677"/>
                  </a:cubicBezTo>
                  <a:cubicBezTo>
                    <a:pt x="15549" y="677"/>
                    <a:pt x="15696" y="681"/>
                    <a:pt x="15838" y="689"/>
                  </a:cubicBezTo>
                  <a:cubicBezTo>
                    <a:pt x="18073" y="821"/>
                    <a:pt x="19610" y="2081"/>
                    <a:pt x="21624" y="2820"/>
                  </a:cubicBezTo>
                  <a:cubicBezTo>
                    <a:pt x="22234" y="3043"/>
                    <a:pt x="22861" y="3148"/>
                    <a:pt x="23481" y="3148"/>
                  </a:cubicBezTo>
                  <a:cubicBezTo>
                    <a:pt x="25411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1"/>
                    <a:pt x="28114" y="105"/>
                  </a:cubicBezTo>
                  <a:cubicBezTo>
                    <a:pt x="27160" y="1703"/>
                    <a:pt x="25399" y="2697"/>
                    <a:pt x="23544" y="2697"/>
                  </a:cubicBezTo>
                  <a:cubicBezTo>
                    <a:pt x="23391" y="2697"/>
                    <a:pt x="23237" y="2690"/>
                    <a:pt x="23083" y="2676"/>
                  </a:cubicBezTo>
                  <a:cubicBezTo>
                    <a:pt x="20994" y="2489"/>
                    <a:pt x="19361" y="843"/>
                    <a:pt x="17327" y="377"/>
                  </a:cubicBezTo>
                  <a:cubicBezTo>
                    <a:pt x="16785" y="253"/>
                    <a:pt x="16144" y="184"/>
                    <a:pt x="15471" y="184"/>
                  </a:cubicBezTo>
                  <a:cubicBezTo>
                    <a:pt x="12996" y="184"/>
                    <a:pt x="10087" y="1122"/>
                    <a:pt x="10045" y="3730"/>
                  </a:cubicBezTo>
                  <a:cubicBezTo>
                    <a:pt x="8581" y="2670"/>
                    <a:pt x="6380" y="1520"/>
                    <a:pt x="4421" y="1520"/>
                  </a:cubicBezTo>
                  <a:cubicBezTo>
                    <a:pt x="3580" y="1520"/>
                    <a:pt x="2784" y="1732"/>
                    <a:pt x="2111" y="2254"/>
                  </a:cubicBezTo>
                  <a:cubicBezTo>
                    <a:pt x="1081" y="3053"/>
                    <a:pt x="698" y="4422"/>
                    <a:pt x="691" y="5674"/>
                  </a:cubicBezTo>
                  <a:cubicBezTo>
                    <a:pt x="681" y="7581"/>
                    <a:pt x="2594" y="11589"/>
                    <a:pt x="146" y="12535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8"/>
                    <a:pt x="206" y="13141"/>
                  </a:cubicBezTo>
                  <a:cubicBezTo>
                    <a:pt x="2693" y="14225"/>
                    <a:pt x="1063" y="17375"/>
                    <a:pt x="679" y="19195"/>
                  </a:cubicBezTo>
                  <a:cubicBezTo>
                    <a:pt x="379" y="20613"/>
                    <a:pt x="569" y="22160"/>
                    <a:pt x="1520" y="23305"/>
                  </a:cubicBezTo>
                  <a:cubicBezTo>
                    <a:pt x="2424" y="24397"/>
                    <a:pt x="3624" y="24818"/>
                    <a:pt x="4891" y="24818"/>
                  </a:cubicBezTo>
                  <a:cubicBezTo>
                    <a:pt x="6718" y="24818"/>
                    <a:pt x="8685" y="23943"/>
                    <a:pt x="10107" y="22940"/>
                  </a:cubicBezTo>
                  <a:cubicBezTo>
                    <a:pt x="10352" y="25748"/>
                    <a:pt x="12669" y="27439"/>
                    <a:pt x="15305" y="27439"/>
                  </a:cubicBezTo>
                  <a:cubicBezTo>
                    <a:pt x="15614" y="27439"/>
                    <a:pt x="15927" y="27416"/>
                    <a:pt x="16242" y="27369"/>
                  </a:cubicBezTo>
                  <a:cubicBezTo>
                    <a:pt x="18214" y="27071"/>
                    <a:pt x="19998" y="26094"/>
                    <a:pt x="21889" y="25516"/>
                  </a:cubicBezTo>
                  <a:cubicBezTo>
                    <a:pt x="22751" y="25252"/>
                    <a:pt x="23656" y="25047"/>
                    <a:pt x="24561" y="25047"/>
                  </a:cubicBezTo>
                  <a:cubicBezTo>
                    <a:pt x="24929" y="25047"/>
                    <a:pt x="25297" y="25081"/>
                    <a:pt x="25662" y="25158"/>
                  </a:cubicBezTo>
                  <a:cubicBezTo>
                    <a:pt x="26859" y="25415"/>
                    <a:pt x="27541" y="26073"/>
                    <a:pt x="28301" y="26964"/>
                  </a:cubicBezTo>
                  <a:cubicBezTo>
                    <a:pt x="28315" y="26981"/>
                    <a:pt x="28333" y="26988"/>
                    <a:pt x="28350" y="26988"/>
                  </a:cubicBezTo>
                  <a:cubicBezTo>
                    <a:pt x="28364" y="26988"/>
                    <a:pt x="28377" y="26983"/>
                    <a:pt x="28389" y="26976"/>
                  </a:cubicBezTo>
                  <a:cubicBezTo>
                    <a:pt x="28401" y="26983"/>
                    <a:pt x="28414" y="26988"/>
                    <a:pt x="28428" y="26988"/>
                  </a:cubicBezTo>
                  <a:cubicBezTo>
                    <a:pt x="28445" y="26988"/>
                    <a:pt x="28463" y="26981"/>
                    <a:pt x="28477" y="26964"/>
                  </a:cubicBezTo>
                  <a:cubicBezTo>
                    <a:pt x="29239" y="26073"/>
                    <a:pt x="29922" y="25415"/>
                    <a:pt x="31116" y="25158"/>
                  </a:cubicBezTo>
                  <a:cubicBezTo>
                    <a:pt x="31481" y="25081"/>
                    <a:pt x="31848" y="25047"/>
                    <a:pt x="32216" y="25047"/>
                  </a:cubicBezTo>
                  <a:cubicBezTo>
                    <a:pt x="33121" y="25047"/>
                    <a:pt x="34027" y="25252"/>
                    <a:pt x="34889" y="25516"/>
                  </a:cubicBezTo>
                  <a:cubicBezTo>
                    <a:pt x="36780" y="26094"/>
                    <a:pt x="38565" y="27071"/>
                    <a:pt x="40536" y="27369"/>
                  </a:cubicBezTo>
                  <a:cubicBezTo>
                    <a:pt x="40851" y="27416"/>
                    <a:pt x="41165" y="27439"/>
                    <a:pt x="41474" y="27439"/>
                  </a:cubicBezTo>
                  <a:cubicBezTo>
                    <a:pt x="44111" y="27439"/>
                    <a:pt x="46425" y="25748"/>
                    <a:pt x="46671" y="22940"/>
                  </a:cubicBezTo>
                  <a:cubicBezTo>
                    <a:pt x="48093" y="23943"/>
                    <a:pt x="50059" y="24818"/>
                    <a:pt x="51886" y="24818"/>
                  </a:cubicBezTo>
                  <a:cubicBezTo>
                    <a:pt x="53154" y="24818"/>
                    <a:pt x="54354" y="24397"/>
                    <a:pt x="55258" y="23305"/>
                  </a:cubicBezTo>
                  <a:cubicBezTo>
                    <a:pt x="56209" y="22160"/>
                    <a:pt x="56399" y="20613"/>
                    <a:pt x="56098" y="19195"/>
                  </a:cubicBezTo>
                  <a:cubicBezTo>
                    <a:pt x="55715" y="17375"/>
                    <a:pt x="54085" y="14227"/>
                    <a:pt x="56574" y="13141"/>
                  </a:cubicBezTo>
                  <a:cubicBezTo>
                    <a:pt x="56717" y="13078"/>
                    <a:pt x="56723" y="12942"/>
                    <a:pt x="56659" y="12839"/>
                  </a:cubicBezTo>
                  <a:cubicBezTo>
                    <a:pt x="56765" y="12783"/>
                    <a:pt x="56777" y="12593"/>
                    <a:pt x="56632" y="12535"/>
                  </a:cubicBezTo>
                  <a:cubicBezTo>
                    <a:pt x="54184" y="11589"/>
                    <a:pt x="56098" y="7581"/>
                    <a:pt x="56087" y="5674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3" y="1732"/>
                    <a:pt x="53197" y="1520"/>
                    <a:pt x="52357" y="1520"/>
                  </a:cubicBezTo>
                  <a:cubicBezTo>
                    <a:pt x="50399" y="1520"/>
                    <a:pt x="48199" y="2670"/>
                    <a:pt x="46736" y="3730"/>
                  </a:cubicBezTo>
                  <a:cubicBezTo>
                    <a:pt x="46692" y="1122"/>
                    <a:pt x="43782" y="184"/>
                    <a:pt x="41308" y="184"/>
                  </a:cubicBezTo>
                  <a:cubicBezTo>
                    <a:pt x="40636" y="184"/>
                    <a:pt x="39995" y="253"/>
                    <a:pt x="39454" y="377"/>
                  </a:cubicBezTo>
                  <a:cubicBezTo>
                    <a:pt x="37417" y="843"/>
                    <a:pt x="35784" y="2489"/>
                    <a:pt x="33694" y="2676"/>
                  </a:cubicBezTo>
                  <a:cubicBezTo>
                    <a:pt x="33541" y="2690"/>
                    <a:pt x="33387" y="2697"/>
                    <a:pt x="33234" y="2697"/>
                  </a:cubicBezTo>
                  <a:cubicBezTo>
                    <a:pt x="31380" y="2697"/>
                    <a:pt x="29617" y="1703"/>
                    <a:pt x="28664" y="105"/>
                  </a:cubicBezTo>
                  <a:cubicBezTo>
                    <a:pt x="28619" y="31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2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8" name="CustomShape 3"/>
            <p:cNvSpPr/>
            <p:nvPr/>
          </p:nvSpPr>
          <p:spPr>
            <a:xfrm>
              <a:off x="4021200" y="2109960"/>
              <a:ext cx="5306040" cy="2264760"/>
            </a:xfrm>
            <a:custGeom>
              <a:avLst/>
              <a:gdLst/>
              <a:ahLst/>
              <a:rect l="l" t="t" r="r" b="b"/>
              <a:pathLst>
                <a:path w="55779" h="26477">
                  <a:moveTo>
                    <a:pt x="39811" y="1151"/>
                  </a:moveTo>
                  <a:cubicBezTo>
                    <a:pt x="39868" y="1151"/>
                    <a:pt x="39903" y="1228"/>
                    <a:pt x="39859" y="1269"/>
                  </a:cubicBezTo>
                  <a:cubicBezTo>
                    <a:pt x="39504" y="1625"/>
                    <a:pt x="38862" y="1764"/>
                    <a:pt x="38384" y="1838"/>
                  </a:cubicBezTo>
                  <a:cubicBezTo>
                    <a:pt x="38380" y="1838"/>
                    <a:pt x="38375" y="1839"/>
                    <a:pt x="38371" y="1839"/>
                  </a:cubicBezTo>
                  <a:cubicBezTo>
                    <a:pt x="38293" y="1839"/>
                    <a:pt x="38262" y="1721"/>
                    <a:pt x="38347" y="1704"/>
                  </a:cubicBezTo>
                  <a:cubicBezTo>
                    <a:pt x="38601" y="1649"/>
                    <a:pt x="38851" y="1577"/>
                    <a:pt x="39090" y="1480"/>
                  </a:cubicBezTo>
                  <a:cubicBezTo>
                    <a:pt x="39328" y="1383"/>
                    <a:pt x="39547" y="1231"/>
                    <a:pt x="39792" y="1154"/>
                  </a:cubicBezTo>
                  <a:cubicBezTo>
                    <a:pt x="39799" y="1152"/>
                    <a:pt x="39805" y="1151"/>
                    <a:pt x="39811" y="1151"/>
                  </a:cubicBezTo>
                  <a:close/>
                  <a:moveTo>
                    <a:pt x="41987" y="1236"/>
                  </a:moveTo>
                  <a:cubicBezTo>
                    <a:pt x="42439" y="1236"/>
                    <a:pt x="42945" y="1446"/>
                    <a:pt x="43152" y="1868"/>
                  </a:cubicBezTo>
                  <a:cubicBezTo>
                    <a:pt x="43184" y="1933"/>
                    <a:pt x="43130" y="2006"/>
                    <a:pt x="43070" y="2006"/>
                  </a:cubicBezTo>
                  <a:cubicBezTo>
                    <a:pt x="43049" y="2006"/>
                    <a:pt x="43028" y="1997"/>
                    <a:pt x="43009" y="1977"/>
                  </a:cubicBezTo>
                  <a:cubicBezTo>
                    <a:pt x="42709" y="1657"/>
                    <a:pt x="42394" y="1422"/>
                    <a:pt x="41937" y="1420"/>
                  </a:cubicBezTo>
                  <a:cubicBezTo>
                    <a:pt x="41820" y="1420"/>
                    <a:pt x="41820" y="1242"/>
                    <a:pt x="41937" y="1237"/>
                  </a:cubicBezTo>
                  <a:cubicBezTo>
                    <a:pt x="41954" y="1237"/>
                    <a:pt x="41970" y="1236"/>
                    <a:pt x="41987" y="1236"/>
                  </a:cubicBezTo>
                  <a:close/>
                  <a:moveTo>
                    <a:pt x="13581" y="1514"/>
                  </a:moveTo>
                  <a:cubicBezTo>
                    <a:pt x="13645" y="1514"/>
                    <a:pt x="13709" y="1518"/>
                    <a:pt x="13773" y="1526"/>
                  </a:cubicBezTo>
                  <a:cubicBezTo>
                    <a:pt x="13896" y="1540"/>
                    <a:pt x="13898" y="1704"/>
                    <a:pt x="13773" y="1718"/>
                  </a:cubicBezTo>
                  <a:cubicBezTo>
                    <a:pt x="13270" y="1770"/>
                    <a:pt x="12822" y="1852"/>
                    <a:pt x="12387" y="2126"/>
                  </a:cubicBezTo>
                  <a:cubicBezTo>
                    <a:pt x="12371" y="2137"/>
                    <a:pt x="12354" y="2141"/>
                    <a:pt x="12339" y="2141"/>
                  </a:cubicBezTo>
                  <a:cubicBezTo>
                    <a:pt x="12263" y="2141"/>
                    <a:pt x="12216" y="2025"/>
                    <a:pt x="12296" y="1969"/>
                  </a:cubicBezTo>
                  <a:cubicBezTo>
                    <a:pt x="12666" y="1708"/>
                    <a:pt x="13121" y="1514"/>
                    <a:pt x="13581" y="1514"/>
                  </a:cubicBezTo>
                  <a:close/>
                  <a:moveTo>
                    <a:pt x="16188" y="1558"/>
                  </a:moveTo>
                  <a:cubicBezTo>
                    <a:pt x="16197" y="1558"/>
                    <a:pt x="16207" y="1560"/>
                    <a:pt x="16218" y="1563"/>
                  </a:cubicBezTo>
                  <a:cubicBezTo>
                    <a:pt x="16692" y="1715"/>
                    <a:pt x="17167" y="1911"/>
                    <a:pt x="17564" y="2216"/>
                  </a:cubicBezTo>
                  <a:cubicBezTo>
                    <a:pt x="17640" y="2276"/>
                    <a:pt x="17598" y="2389"/>
                    <a:pt x="17520" y="2389"/>
                  </a:cubicBezTo>
                  <a:cubicBezTo>
                    <a:pt x="17505" y="2389"/>
                    <a:pt x="17489" y="2385"/>
                    <a:pt x="17472" y="2376"/>
                  </a:cubicBezTo>
                  <a:cubicBezTo>
                    <a:pt x="17043" y="2144"/>
                    <a:pt x="16627" y="1911"/>
                    <a:pt x="16170" y="1741"/>
                  </a:cubicBezTo>
                  <a:cubicBezTo>
                    <a:pt x="16070" y="1703"/>
                    <a:pt x="16098" y="1558"/>
                    <a:pt x="16188" y="1558"/>
                  </a:cubicBezTo>
                  <a:close/>
                  <a:moveTo>
                    <a:pt x="27699" y="1625"/>
                  </a:moveTo>
                  <a:cubicBezTo>
                    <a:pt x="27873" y="1625"/>
                    <a:pt x="28064" y="1829"/>
                    <a:pt x="28185" y="1925"/>
                  </a:cubicBezTo>
                  <a:cubicBezTo>
                    <a:pt x="28430" y="2114"/>
                    <a:pt x="28686" y="2297"/>
                    <a:pt x="28915" y="2512"/>
                  </a:cubicBezTo>
                  <a:cubicBezTo>
                    <a:pt x="28992" y="2584"/>
                    <a:pt x="28921" y="2704"/>
                    <a:pt x="28833" y="2704"/>
                  </a:cubicBezTo>
                  <a:cubicBezTo>
                    <a:pt x="28815" y="2704"/>
                    <a:pt x="28796" y="2699"/>
                    <a:pt x="28777" y="2687"/>
                  </a:cubicBezTo>
                  <a:cubicBezTo>
                    <a:pt x="28469" y="2492"/>
                    <a:pt x="28204" y="2172"/>
                    <a:pt x="27883" y="2009"/>
                  </a:cubicBezTo>
                  <a:cubicBezTo>
                    <a:pt x="27806" y="1969"/>
                    <a:pt x="27743" y="1952"/>
                    <a:pt x="27688" y="1952"/>
                  </a:cubicBezTo>
                  <a:cubicBezTo>
                    <a:pt x="27512" y="1952"/>
                    <a:pt x="27424" y="2127"/>
                    <a:pt x="27264" y="2285"/>
                  </a:cubicBezTo>
                  <a:cubicBezTo>
                    <a:pt x="27102" y="2442"/>
                    <a:pt x="26943" y="2599"/>
                    <a:pt x="26781" y="2759"/>
                  </a:cubicBezTo>
                  <a:cubicBezTo>
                    <a:pt x="26759" y="2781"/>
                    <a:pt x="26734" y="2790"/>
                    <a:pt x="26710" y="2790"/>
                  </a:cubicBezTo>
                  <a:cubicBezTo>
                    <a:pt x="26630" y="2790"/>
                    <a:pt x="26558" y="2684"/>
                    <a:pt x="26631" y="2607"/>
                  </a:cubicBezTo>
                  <a:cubicBezTo>
                    <a:pt x="26881" y="2341"/>
                    <a:pt x="27128" y="2068"/>
                    <a:pt x="27386" y="1812"/>
                  </a:cubicBezTo>
                  <a:cubicBezTo>
                    <a:pt x="27476" y="1722"/>
                    <a:pt x="27559" y="1625"/>
                    <a:pt x="27696" y="1625"/>
                  </a:cubicBezTo>
                  <a:cubicBezTo>
                    <a:pt x="27697" y="1625"/>
                    <a:pt x="27698" y="1625"/>
                    <a:pt x="27699" y="1625"/>
                  </a:cubicBezTo>
                  <a:close/>
                  <a:moveTo>
                    <a:pt x="4904" y="2707"/>
                  </a:moveTo>
                  <a:cubicBezTo>
                    <a:pt x="4910" y="2707"/>
                    <a:pt x="4917" y="2708"/>
                    <a:pt x="4923" y="2711"/>
                  </a:cubicBezTo>
                  <a:cubicBezTo>
                    <a:pt x="5361" y="2888"/>
                    <a:pt x="5816" y="3050"/>
                    <a:pt x="6237" y="3269"/>
                  </a:cubicBezTo>
                  <a:cubicBezTo>
                    <a:pt x="6311" y="3309"/>
                    <a:pt x="6270" y="3427"/>
                    <a:pt x="6198" y="3427"/>
                  </a:cubicBezTo>
                  <a:cubicBezTo>
                    <a:pt x="6189" y="3427"/>
                    <a:pt x="6181" y="3425"/>
                    <a:pt x="6172" y="3422"/>
                  </a:cubicBezTo>
                  <a:cubicBezTo>
                    <a:pt x="5729" y="3257"/>
                    <a:pt x="5302" y="3029"/>
                    <a:pt x="4877" y="2822"/>
                  </a:cubicBezTo>
                  <a:cubicBezTo>
                    <a:pt x="4821" y="2795"/>
                    <a:pt x="4852" y="2707"/>
                    <a:pt x="4904" y="2707"/>
                  </a:cubicBezTo>
                  <a:close/>
                  <a:moveTo>
                    <a:pt x="36065" y="2527"/>
                  </a:moveTo>
                  <a:cubicBezTo>
                    <a:pt x="36124" y="2527"/>
                    <a:pt x="36169" y="2616"/>
                    <a:pt x="36121" y="2667"/>
                  </a:cubicBezTo>
                  <a:cubicBezTo>
                    <a:pt x="35736" y="3078"/>
                    <a:pt x="35219" y="3321"/>
                    <a:pt x="34676" y="3450"/>
                  </a:cubicBezTo>
                  <a:cubicBezTo>
                    <a:pt x="34670" y="3451"/>
                    <a:pt x="34664" y="3452"/>
                    <a:pt x="34658" y="3452"/>
                  </a:cubicBezTo>
                  <a:cubicBezTo>
                    <a:pt x="34586" y="3452"/>
                    <a:pt x="34561" y="3341"/>
                    <a:pt x="34639" y="3315"/>
                  </a:cubicBezTo>
                  <a:cubicBezTo>
                    <a:pt x="35158" y="3152"/>
                    <a:pt x="35597" y="2868"/>
                    <a:pt x="36024" y="2542"/>
                  </a:cubicBezTo>
                  <a:cubicBezTo>
                    <a:pt x="36038" y="2532"/>
                    <a:pt x="36052" y="2527"/>
                    <a:pt x="36065" y="2527"/>
                  </a:cubicBezTo>
                  <a:close/>
                  <a:moveTo>
                    <a:pt x="50535" y="2936"/>
                  </a:moveTo>
                  <a:cubicBezTo>
                    <a:pt x="50623" y="2936"/>
                    <a:pt x="50712" y="2941"/>
                    <a:pt x="50801" y="2951"/>
                  </a:cubicBezTo>
                  <a:cubicBezTo>
                    <a:pt x="50921" y="2965"/>
                    <a:pt x="50928" y="3138"/>
                    <a:pt x="50801" y="3140"/>
                  </a:cubicBezTo>
                  <a:cubicBezTo>
                    <a:pt x="50275" y="3146"/>
                    <a:pt x="49772" y="3223"/>
                    <a:pt x="49293" y="3452"/>
                  </a:cubicBezTo>
                  <a:cubicBezTo>
                    <a:pt x="49280" y="3458"/>
                    <a:pt x="49267" y="3461"/>
                    <a:pt x="49254" y="3461"/>
                  </a:cubicBezTo>
                  <a:cubicBezTo>
                    <a:pt x="49174" y="3461"/>
                    <a:pt x="49120" y="3347"/>
                    <a:pt x="49206" y="3301"/>
                  </a:cubicBezTo>
                  <a:cubicBezTo>
                    <a:pt x="49621" y="3076"/>
                    <a:pt x="50070" y="2936"/>
                    <a:pt x="50535" y="2936"/>
                  </a:cubicBezTo>
                  <a:close/>
                  <a:moveTo>
                    <a:pt x="19632" y="2977"/>
                  </a:moveTo>
                  <a:cubicBezTo>
                    <a:pt x="19645" y="2977"/>
                    <a:pt x="19658" y="2980"/>
                    <a:pt x="19672" y="2987"/>
                  </a:cubicBezTo>
                  <a:cubicBezTo>
                    <a:pt x="20280" y="3315"/>
                    <a:pt x="20864" y="3387"/>
                    <a:pt x="21515" y="3549"/>
                  </a:cubicBezTo>
                  <a:cubicBezTo>
                    <a:pt x="21614" y="3574"/>
                    <a:pt x="21584" y="3710"/>
                    <a:pt x="21495" y="3717"/>
                  </a:cubicBezTo>
                  <a:cubicBezTo>
                    <a:pt x="21449" y="3720"/>
                    <a:pt x="21402" y="3722"/>
                    <a:pt x="21356" y="3722"/>
                  </a:cubicBezTo>
                  <a:cubicBezTo>
                    <a:pt x="20744" y="3722"/>
                    <a:pt x="20098" y="3431"/>
                    <a:pt x="19587" y="3132"/>
                  </a:cubicBezTo>
                  <a:cubicBezTo>
                    <a:pt x="19506" y="3088"/>
                    <a:pt x="19557" y="2977"/>
                    <a:pt x="19632" y="2977"/>
                  </a:cubicBezTo>
                  <a:close/>
                  <a:moveTo>
                    <a:pt x="30648" y="3420"/>
                  </a:moveTo>
                  <a:cubicBezTo>
                    <a:pt x="30656" y="3420"/>
                    <a:pt x="30665" y="3422"/>
                    <a:pt x="30674" y="3426"/>
                  </a:cubicBezTo>
                  <a:cubicBezTo>
                    <a:pt x="31125" y="3617"/>
                    <a:pt x="31587" y="3697"/>
                    <a:pt x="32074" y="3705"/>
                  </a:cubicBezTo>
                  <a:cubicBezTo>
                    <a:pt x="32159" y="3708"/>
                    <a:pt x="32159" y="3838"/>
                    <a:pt x="32074" y="3840"/>
                  </a:cubicBezTo>
                  <a:cubicBezTo>
                    <a:pt x="32040" y="3841"/>
                    <a:pt x="32006" y="3842"/>
                    <a:pt x="31972" y="3842"/>
                  </a:cubicBezTo>
                  <a:cubicBezTo>
                    <a:pt x="31500" y="3842"/>
                    <a:pt x="31043" y="3724"/>
                    <a:pt x="30614" y="3530"/>
                  </a:cubicBezTo>
                  <a:cubicBezTo>
                    <a:pt x="30552" y="3502"/>
                    <a:pt x="30591" y="3420"/>
                    <a:pt x="30648" y="3420"/>
                  </a:cubicBezTo>
                  <a:close/>
                  <a:moveTo>
                    <a:pt x="24785" y="3402"/>
                  </a:moveTo>
                  <a:cubicBezTo>
                    <a:pt x="24857" y="3402"/>
                    <a:pt x="24913" y="3491"/>
                    <a:pt x="24849" y="3551"/>
                  </a:cubicBezTo>
                  <a:cubicBezTo>
                    <a:pt x="24598" y="3788"/>
                    <a:pt x="24247" y="3887"/>
                    <a:pt x="23901" y="3887"/>
                  </a:cubicBezTo>
                  <a:cubicBezTo>
                    <a:pt x="23756" y="3887"/>
                    <a:pt x="23611" y="3869"/>
                    <a:pt x="23475" y="3838"/>
                  </a:cubicBezTo>
                  <a:cubicBezTo>
                    <a:pt x="23376" y="3813"/>
                    <a:pt x="23410" y="3673"/>
                    <a:pt x="23501" y="3673"/>
                  </a:cubicBezTo>
                  <a:cubicBezTo>
                    <a:pt x="23507" y="3673"/>
                    <a:pt x="23513" y="3674"/>
                    <a:pt x="23519" y="3675"/>
                  </a:cubicBezTo>
                  <a:cubicBezTo>
                    <a:pt x="23611" y="3692"/>
                    <a:pt x="23698" y="3699"/>
                    <a:pt x="23783" y="3699"/>
                  </a:cubicBezTo>
                  <a:cubicBezTo>
                    <a:pt x="24125" y="3699"/>
                    <a:pt x="24421" y="3575"/>
                    <a:pt x="24743" y="3412"/>
                  </a:cubicBezTo>
                  <a:cubicBezTo>
                    <a:pt x="24757" y="3405"/>
                    <a:pt x="24771" y="3402"/>
                    <a:pt x="24785" y="3402"/>
                  </a:cubicBezTo>
                  <a:close/>
                  <a:moveTo>
                    <a:pt x="52518" y="3100"/>
                  </a:moveTo>
                  <a:cubicBezTo>
                    <a:pt x="52518" y="3100"/>
                    <a:pt x="52519" y="3100"/>
                    <a:pt x="52520" y="3100"/>
                  </a:cubicBezTo>
                  <a:cubicBezTo>
                    <a:pt x="53073" y="3126"/>
                    <a:pt x="53581" y="3488"/>
                    <a:pt x="53711" y="4038"/>
                  </a:cubicBezTo>
                  <a:cubicBezTo>
                    <a:pt x="53729" y="4112"/>
                    <a:pt x="53673" y="4158"/>
                    <a:pt x="53617" y="4158"/>
                  </a:cubicBezTo>
                  <a:cubicBezTo>
                    <a:pt x="53579" y="4158"/>
                    <a:pt x="53541" y="4138"/>
                    <a:pt x="53524" y="4091"/>
                  </a:cubicBezTo>
                  <a:cubicBezTo>
                    <a:pt x="53357" y="3639"/>
                    <a:pt x="52985" y="3295"/>
                    <a:pt x="52503" y="3228"/>
                  </a:cubicBezTo>
                  <a:cubicBezTo>
                    <a:pt x="52432" y="3216"/>
                    <a:pt x="52450" y="3100"/>
                    <a:pt x="52518" y="3100"/>
                  </a:cubicBezTo>
                  <a:close/>
                  <a:moveTo>
                    <a:pt x="3057" y="2868"/>
                  </a:moveTo>
                  <a:cubicBezTo>
                    <a:pt x="3135" y="2868"/>
                    <a:pt x="3190" y="2984"/>
                    <a:pt x="3104" y="3022"/>
                  </a:cubicBezTo>
                  <a:cubicBezTo>
                    <a:pt x="2621" y="3241"/>
                    <a:pt x="2256" y="3641"/>
                    <a:pt x="2247" y="4195"/>
                  </a:cubicBezTo>
                  <a:cubicBezTo>
                    <a:pt x="2247" y="4233"/>
                    <a:pt x="2220" y="4252"/>
                    <a:pt x="2192" y="4252"/>
                  </a:cubicBezTo>
                  <a:cubicBezTo>
                    <a:pt x="2163" y="4252"/>
                    <a:pt x="2134" y="4233"/>
                    <a:pt x="2132" y="4195"/>
                  </a:cubicBezTo>
                  <a:cubicBezTo>
                    <a:pt x="2081" y="3615"/>
                    <a:pt x="2446" y="2990"/>
                    <a:pt x="3041" y="2870"/>
                  </a:cubicBezTo>
                  <a:cubicBezTo>
                    <a:pt x="3047" y="2869"/>
                    <a:pt x="3052" y="2868"/>
                    <a:pt x="3057" y="2868"/>
                  </a:cubicBezTo>
                  <a:close/>
                  <a:moveTo>
                    <a:pt x="44259" y="2522"/>
                  </a:moveTo>
                  <a:cubicBezTo>
                    <a:pt x="44297" y="2522"/>
                    <a:pt x="44335" y="2541"/>
                    <a:pt x="44353" y="2583"/>
                  </a:cubicBezTo>
                  <a:cubicBezTo>
                    <a:pt x="44627" y="3246"/>
                    <a:pt x="44945" y="3925"/>
                    <a:pt x="45132" y="4617"/>
                  </a:cubicBezTo>
                  <a:cubicBezTo>
                    <a:pt x="45156" y="4701"/>
                    <a:pt x="45080" y="4768"/>
                    <a:pt x="45008" y="4768"/>
                  </a:cubicBezTo>
                  <a:cubicBezTo>
                    <a:pt x="44972" y="4768"/>
                    <a:pt x="44936" y="4750"/>
                    <a:pt x="44916" y="4708"/>
                  </a:cubicBezTo>
                  <a:cubicBezTo>
                    <a:pt x="44604" y="4052"/>
                    <a:pt x="44399" y="3323"/>
                    <a:pt x="44174" y="2635"/>
                  </a:cubicBezTo>
                  <a:cubicBezTo>
                    <a:pt x="44151" y="2564"/>
                    <a:pt x="44204" y="2522"/>
                    <a:pt x="44259" y="2522"/>
                  </a:cubicBezTo>
                  <a:close/>
                  <a:moveTo>
                    <a:pt x="11190" y="3553"/>
                  </a:moveTo>
                  <a:cubicBezTo>
                    <a:pt x="11232" y="3553"/>
                    <a:pt x="11278" y="3593"/>
                    <a:pt x="11266" y="3641"/>
                  </a:cubicBezTo>
                  <a:cubicBezTo>
                    <a:pt x="11174" y="4017"/>
                    <a:pt x="11095" y="4375"/>
                    <a:pt x="11107" y="4768"/>
                  </a:cubicBezTo>
                  <a:cubicBezTo>
                    <a:pt x="11107" y="4796"/>
                    <a:pt x="11081" y="4812"/>
                    <a:pt x="11057" y="4812"/>
                  </a:cubicBezTo>
                  <a:cubicBezTo>
                    <a:pt x="11038" y="4812"/>
                    <a:pt x="11020" y="4802"/>
                    <a:pt x="11017" y="4780"/>
                  </a:cubicBezTo>
                  <a:cubicBezTo>
                    <a:pt x="10963" y="4380"/>
                    <a:pt x="10979" y="3961"/>
                    <a:pt x="11139" y="3588"/>
                  </a:cubicBezTo>
                  <a:cubicBezTo>
                    <a:pt x="11149" y="3563"/>
                    <a:pt x="11169" y="3553"/>
                    <a:pt x="11190" y="3553"/>
                  </a:cubicBezTo>
                  <a:close/>
                  <a:moveTo>
                    <a:pt x="47511" y="4101"/>
                  </a:moveTo>
                  <a:cubicBezTo>
                    <a:pt x="47593" y="4101"/>
                    <a:pt x="47642" y="4214"/>
                    <a:pt x="47557" y="4271"/>
                  </a:cubicBezTo>
                  <a:cubicBezTo>
                    <a:pt x="47150" y="4546"/>
                    <a:pt x="46715" y="4772"/>
                    <a:pt x="46283" y="5007"/>
                  </a:cubicBezTo>
                  <a:cubicBezTo>
                    <a:pt x="46269" y="5015"/>
                    <a:pt x="46255" y="5018"/>
                    <a:pt x="46242" y="5018"/>
                  </a:cubicBezTo>
                  <a:cubicBezTo>
                    <a:pt x="46168" y="5018"/>
                    <a:pt x="46123" y="4911"/>
                    <a:pt x="46200" y="4862"/>
                  </a:cubicBezTo>
                  <a:cubicBezTo>
                    <a:pt x="46615" y="4601"/>
                    <a:pt x="47023" y="4331"/>
                    <a:pt x="47465" y="4112"/>
                  </a:cubicBezTo>
                  <a:cubicBezTo>
                    <a:pt x="47481" y="4104"/>
                    <a:pt x="47496" y="4101"/>
                    <a:pt x="47511" y="4101"/>
                  </a:cubicBezTo>
                  <a:close/>
                  <a:moveTo>
                    <a:pt x="7740" y="3897"/>
                  </a:moveTo>
                  <a:cubicBezTo>
                    <a:pt x="7748" y="3897"/>
                    <a:pt x="7755" y="3899"/>
                    <a:pt x="7763" y="3902"/>
                  </a:cubicBezTo>
                  <a:cubicBezTo>
                    <a:pt x="8495" y="4200"/>
                    <a:pt x="9234" y="4645"/>
                    <a:pt x="9705" y="5295"/>
                  </a:cubicBezTo>
                  <a:cubicBezTo>
                    <a:pt x="9752" y="5357"/>
                    <a:pt x="9688" y="5424"/>
                    <a:pt x="9624" y="5424"/>
                  </a:cubicBezTo>
                  <a:cubicBezTo>
                    <a:pt x="9604" y="5424"/>
                    <a:pt x="9583" y="5417"/>
                    <a:pt x="9566" y="5400"/>
                  </a:cubicBezTo>
                  <a:cubicBezTo>
                    <a:pt x="8989" y="4856"/>
                    <a:pt x="8440" y="4363"/>
                    <a:pt x="7709" y="4029"/>
                  </a:cubicBezTo>
                  <a:cubicBezTo>
                    <a:pt x="7645" y="4000"/>
                    <a:pt x="7680" y="3897"/>
                    <a:pt x="7740" y="3897"/>
                  </a:cubicBezTo>
                  <a:close/>
                  <a:moveTo>
                    <a:pt x="53662" y="5837"/>
                  </a:moveTo>
                  <a:cubicBezTo>
                    <a:pt x="53698" y="5837"/>
                    <a:pt x="53735" y="5861"/>
                    <a:pt x="53739" y="5911"/>
                  </a:cubicBezTo>
                  <a:cubicBezTo>
                    <a:pt x="53773" y="6386"/>
                    <a:pt x="53796" y="6864"/>
                    <a:pt x="53763" y="7339"/>
                  </a:cubicBezTo>
                  <a:cubicBezTo>
                    <a:pt x="53759" y="7407"/>
                    <a:pt x="53710" y="7440"/>
                    <a:pt x="53661" y="7440"/>
                  </a:cubicBezTo>
                  <a:cubicBezTo>
                    <a:pt x="53612" y="7440"/>
                    <a:pt x="53563" y="7407"/>
                    <a:pt x="53558" y="7339"/>
                  </a:cubicBezTo>
                  <a:cubicBezTo>
                    <a:pt x="53526" y="6864"/>
                    <a:pt x="53549" y="6386"/>
                    <a:pt x="53584" y="5911"/>
                  </a:cubicBezTo>
                  <a:cubicBezTo>
                    <a:pt x="53588" y="5861"/>
                    <a:pt x="53625" y="5837"/>
                    <a:pt x="53662" y="5837"/>
                  </a:cubicBezTo>
                  <a:close/>
                  <a:moveTo>
                    <a:pt x="2188" y="5842"/>
                  </a:moveTo>
                  <a:cubicBezTo>
                    <a:pt x="2223" y="5842"/>
                    <a:pt x="2260" y="5868"/>
                    <a:pt x="2265" y="5910"/>
                  </a:cubicBezTo>
                  <a:cubicBezTo>
                    <a:pt x="2291" y="6156"/>
                    <a:pt x="2263" y="6403"/>
                    <a:pt x="2279" y="6647"/>
                  </a:cubicBezTo>
                  <a:cubicBezTo>
                    <a:pt x="2297" y="6924"/>
                    <a:pt x="2344" y="7194"/>
                    <a:pt x="2411" y="7462"/>
                  </a:cubicBezTo>
                  <a:cubicBezTo>
                    <a:pt x="2424" y="7516"/>
                    <a:pt x="2381" y="7551"/>
                    <a:pt x="2339" y="7551"/>
                  </a:cubicBezTo>
                  <a:cubicBezTo>
                    <a:pt x="2312" y="7551"/>
                    <a:pt x="2285" y="7536"/>
                    <a:pt x="2275" y="7502"/>
                  </a:cubicBezTo>
                  <a:cubicBezTo>
                    <a:pt x="2134" y="7013"/>
                    <a:pt x="1995" y="6395"/>
                    <a:pt x="2127" y="5892"/>
                  </a:cubicBezTo>
                  <a:cubicBezTo>
                    <a:pt x="2136" y="5857"/>
                    <a:pt x="2161" y="5842"/>
                    <a:pt x="2188" y="5842"/>
                  </a:cubicBezTo>
                  <a:close/>
                  <a:moveTo>
                    <a:pt x="53603" y="8816"/>
                  </a:moveTo>
                  <a:cubicBezTo>
                    <a:pt x="53651" y="8816"/>
                    <a:pt x="53698" y="8846"/>
                    <a:pt x="53692" y="8901"/>
                  </a:cubicBezTo>
                  <a:cubicBezTo>
                    <a:pt x="53650" y="9261"/>
                    <a:pt x="53648" y="9612"/>
                    <a:pt x="53727" y="9967"/>
                  </a:cubicBezTo>
                  <a:cubicBezTo>
                    <a:pt x="53798" y="10286"/>
                    <a:pt x="53955" y="10570"/>
                    <a:pt x="54053" y="10880"/>
                  </a:cubicBezTo>
                  <a:cubicBezTo>
                    <a:pt x="54073" y="10943"/>
                    <a:pt x="54016" y="10994"/>
                    <a:pt x="53960" y="10994"/>
                  </a:cubicBezTo>
                  <a:cubicBezTo>
                    <a:pt x="53939" y="10994"/>
                    <a:pt x="53917" y="10987"/>
                    <a:pt x="53900" y="10969"/>
                  </a:cubicBezTo>
                  <a:cubicBezTo>
                    <a:pt x="53401" y="10452"/>
                    <a:pt x="53353" y="9540"/>
                    <a:pt x="53516" y="8878"/>
                  </a:cubicBezTo>
                  <a:cubicBezTo>
                    <a:pt x="53527" y="8835"/>
                    <a:pt x="53565" y="8816"/>
                    <a:pt x="53603" y="8816"/>
                  </a:cubicBezTo>
                  <a:close/>
                  <a:moveTo>
                    <a:pt x="2488" y="9420"/>
                  </a:moveTo>
                  <a:cubicBezTo>
                    <a:pt x="2522" y="9420"/>
                    <a:pt x="2559" y="9447"/>
                    <a:pt x="2563" y="9488"/>
                  </a:cubicBezTo>
                  <a:cubicBezTo>
                    <a:pt x="2631" y="10076"/>
                    <a:pt x="2367" y="10715"/>
                    <a:pt x="2099" y="11230"/>
                  </a:cubicBezTo>
                  <a:cubicBezTo>
                    <a:pt x="2086" y="11255"/>
                    <a:pt x="2066" y="11266"/>
                    <a:pt x="2046" y="11266"/>
                  </a:cubicBezTo>
                  <a:cubicBezTo>
                    <a:pt x="2001" y="11266"/>
                    <a:pt x="1954" y="11215"/>
                    <a:pt x="1979" y="11162"/>
                  </a:cubicBezTo>
                  <a:cubicBezTo>
                    <a:pt x="2242" y="10603"/>
                    <a:pt x="2289" y="10055"/>
                    <a:pt x="2429" y="9469"/>
                  </a:cubicBezTo>
                  <a:cubicBezTo>
                    <a:pt x="2438" y="9434"/>
                    <a:pt x="2462" y="9420"/>
                    <a:pt x="2488" y="9420"/>
                  </a:cubicBezTo>
                  <a:close/>
                  <a:moveTo>
                    <a:pt x="1751" y="12397"/>
                  </a:moveTo>
                  <a:cubicBezTo>
                    <a:pt x="1760" y="12397"/>
                    <a:pt x="1769" y="12398"/>
                    <a:pt x="1778" y="12401"/>
                  </a:cubicBezTo>
                  <a:cubicBezTo>
                    <a:pt x="2021" y="12473"/>
                    <a:pt x="2187" y="12697"/>
                    <a:pt x="2331" y="12892"/>
                  </a:cubicBezTo>
                  <a:cubicBezTo>
                    <a:pt x="2492" y="13112"/>
                    <a:pt x="2617" y="13350"/>
                    <a:pt x="2705" y="13606"/>
                  </a:cubicBezTo>
                  <a:cubicBezTo>
                    <a:pt x="2721" y="13656"/>
                    <a:pt x="2677" y="13694"/>
                    <a:pt x="2635" y="13694"/>
                  </a:cubicBezTo>
                  <a:cubicBezTo>
                    <a:pt x="2612" y="13694"/>
                    <a:pt x="2590" y="13683"/>
                    <a:pt x="2577" y="13659"/>
                  </a:cubicBezTo>
                  <a:cubicBezTo>
                    <a:pt x="2460" y="13433"/>
                    <a:pt x="2321" y="13220"/>
                    <a:pt x="2144" y="13036"/>
                  </a:cubicBezTo>
                  <a:cubicBezTo>
                    <a:pt x="1989" y="12870"/>
                    <a:pt x="1780" y="12757"/>
                    <a:pt x="1649" y="12568"/>
                  </a:cubicBezTo>
                  <a:cubicBezTo>
                    <a:pt x="1597" y="12495"/>
                    <a:pt x="1671" y="12397"/>
                    <a:pt x="1751" y="12397"/>
                  </a:cubicBezTo>
                  <a:close/>
                  <a:moveTo>
                    <a:pt x="54052" y="12250"/>
                  </a:moveTo>
                  <a:cubicBezTo>
                    <a:pt x="54103" y="12250"/>
                    <a:pt x="54154" y="12307"/>
                    <a:pt x="54126" y="12369"/>
                  </a:cubicBezTo>
                  <a:cubicBezTo>
                    <a:pt x="53914" y="12854"/>
                    <a:pt x="53717" y="13361"/>
                    <a:pt x="53445" y="13816"/>
                  </a:cubicBezTo>
                  <a:cubicBezTo>
                    <a:pt x="53423" y="13852"/>
                    <a:pt x="53387" y="13868"/>
                    <a:pt x="53350" y="13868"/>
                  </a:cubicBezTo>
                  <a:cubicBezTo>
                    <a:pt x="53279" y="13868"/>
                    <a:pt x="53207" y="13810"/>
                    <a:pt x="53240" y="13731"/>
                  </a:cubicBezTo>
                  <a:cubicBezTo>
                    <a:pt x="53440" y="13230"/>
                    <a:pt x="53729" y="12761"/>
                    <a:pt x="53992" y="12290"/>
                  </a:cubicBezTo>
                  <a:cubicBezTo>
                    <a:pt x="54007" y="12262"/>
                    <a:pt x="54030" y="12250"/>
                    <a:pt x="54052" y="12250"/>
                  </a:cubicBezTo>
                  <a:close/>
                  <a:moveTo>
                    <a:pt x="53385" y="15081"/>
                  </a:moveTo>
                  <a:cubicBezTo>
                    <a:pt x="53425" y="15081"/>
                    <a:pt x="53463" y="15099"/>
                    <a:pt x="53482" y="15142"/>
                  </a:cubicBezTo>
                  <a:cubicBezTo>
                    <a:pt x="53595" y="15385"/>
                    <a:pt x="53685" y="15636"/>
                    <a:pt x="53777" y="15888"/>
                  </a:cubicBezTo>
                  <a:cubicBezTo>
                    <a:pt x="53810" y="15972"/>
                    <a:pt x="53726" y="16040"/>
                    <a:pt x="53650" y="16040"/>
                  </a:cubicBezTo>
                  <a:cubicBezTo>
                    <a:pt x="53611" y="16040"/>
                    <a:pt x="53574" y="16022"/>
                    <a:pt x="53556" y="15980"/>
                  </a:cubicBezTo>
                  <a:cubicBezTo>
                    <a:pt x="53452" y="15735"/>
                    <a:pt x="53341" y="15490"/>
                    <a:pt x="53256" y="15236"/>
                  </a:cubicBezTo>
                  <a:cubicBezTo>
                    <a:pt x="53225" y="15149"/>
                    <a:pt x="53309" y="15081"/>
                    <a:pt x="53385" y="15081"/>
                  </a:cubicBezTo>
                  <a:close/>
                  <a:moveTo>
                    <a:pt x="2919" y="14835"/>
                  </a:moveTo>
                  <a:cubicBezTo>
                    <a:pt x="2962" y="14835"/>
                    <a:pt x="3007" y="14866"/>
                    <a:pt x="3011" y="14920"/>
                  </a:cubicBezTo>
                  <a:cubicBezTo>
                    <a:pt x="3055" y="15612"/>
                    <a:pt x="2677" y="16319"/>
                    <a:pt x="2259" y="16843"/>
                  </a:cubicBezTo>
                  <a:cubicBezTo>
                    <a:pt x="2240" y="16867"/>
                    <a:pt x="2215" y="16877"/>
                    <a:pt x="2189" y="16877"/>
                  </a:cubicBezTo>
                  <a:cubicBezTo>
                    <a:pt x="2113" y="16877"/>
                    <a:pt x="2033" y="16787"/>
                    <a:pt x="2088" y="16714"/>
                  </a:cubicBezTo>
                  <a:cubicBezTo>
                    <a:pt x="2518" y="16153"/>
                    <a:pt x="2661" y="15560"/>
                    <a:pt x="2840" y="14896"/>
                  </a:cubicBezTo>
                  <a:cubicBezTo>
                    <a:pt x="2852" y="14854"/>
                    <a:pt x="2885" y="14835"/>
                    <a:pt x="2919" y="14835"/>
                  </a:cubicBezTo>
                  <a:close/>
                  <a:moveTo>
                    <a:pt x="54070" y="16968"/>
                  </a:moveTo>
                  <a:cubicBezTo>
                    <a:pt x="54101" y="16968"/>
                    <a:pt x="54131" y="16984"/>
                    <a:pt x="54151" y="17021"/>
                  </a:cubicBezTo>
                  <a:cubicBezTo>
                    <a:pt x="54413" y="17511"/>
                    <a:pt x="54375" y="18155"/>
                    <a:pt x="54228" y="18674"/>
                  </a:cubicBezTo>
                  <a:cubicBezTo>
                    <a:pt x="54214" y="18723"/>
                    <a:pt x="54177" y="18744"/>
                    <a:pt x="54139" y="18744"/>
                  </a:cubicBezTo>
                  <a:cubicBezTo>
                    <a:pt x="54081" y="18744"/>
                    <a:pt x="54022" y="18695"/>
                    <a:pt x="54038" y="18622"/>
                  </a:cubicBezTo>
                  <a:cubicBezTo>
                    <a:pt x="54158" y="18081"/>
                    <a:pt x="54063" y="17631"/>
                    <a:pt x="53962" y="17099"/>
                  </a:cubicBezTo>
                  <a:cubicBezTo>
                    <a:pt x="53948" y="17028"/>
                    <a:pt x="54010" y="16968"/>
                    <a:pt x="54070" y="16968"/>
                  </a:cubicBezTo>
                  <a:close/>
                  <a:moveTo>
                    <a:pt x="2063" y="18835"/>
                  </a:moveTo>
                  <a:cubicBezTo>
                    <a:pt x="2120" y="18835"/>
                    <a:pt x="2179" y="18887"/>
                    <a:pt x="2162" y="18954"/>
                  </a:cubicBezTo>
                  <a:cubicBezTo>
                    <a:pt x="2027" y="19475"/>
                    <a:pt x="1963" y="19952"/>
                    <a:pt x="2106" y="20480"/>
                  </a:cubicBezTo>
                  <a:cubicBezTo>
                    <a:pt x="2124" y="20549"/>
                    <a:pt x="2072" y="20592"/>
                    <a:pt x="2019" y="20592"/>
                  </a:cubicBezTo>
                  <a:cubicBezTo>
                    <a:pt x="1983" y="20592"/>
                    <a:pt x="1947" y="20572"/>
                    <a:pt x="1931" y="20528"/>
                  </a:cubicBezTo>
                  <a:cubicBezTo>
                    <a:pt x="1732" y="20002"/>
                    <a:pt x="1709" y="19385"/>
                    <a:pt x="1987" y="18882"/>
                  </a:cubicBezTo>
                  <a:cubicBezTo>
                    <a:pt x="2005" y="18849"/>
                    <a:pt x="2034" y="18835"/>
                    <a:pt x="2063" y="18835"/>
                  </a:cubicBezTo>
                  <a:close/>
                  <a:moveTo>
                    <a:pt x="54203" y="19960"/>
                  </a:moveTo>
                  <a:cubicBezTo>
                    <a:pt x="54255" y="19960"/>
                    <a:pt x="54306" y="19994"/>
                    <a:pt x="54302" y="20060"/>
                  </a:cubicBezTo>
                  <a:cubicBezTo>
                    <a:pt x="54283" y="20457"/>
                    <a:pt x="54174" y="20856"/>
                    <a:pt x="54091" y="21244"/>
                  </a:cubicBezTo>
                  <a:cubicBezTo>
                    <a:pt x="54079" y="21297"/>
                    <a:pt x="54043" y="21320"/>
                    <a:pt x="54004" y="21320"/>
                  </a:cubicBezTo>
                  <a:cubicBezTo>
                    <a:pt x="53944" y="21320"/>
                    <a:pt x="53879" y="21267"/>
                    <a:pt x="53890" y="21189"/>
                  </a:cubicBezTo>
                  <a:cubicBezTo>
                    <a:pt x="53946" y="20805"/>
                    <a:pt x="53981" y="20401"/>
                    <a:pt x="54101" y="20032"/>
                  </a:cubicBezTo>
                  <a:cubicBezTo>
                    <a:pt x="54116" y="19983"/>
                    <a:pt x="54160" y="19960"/>
                    <a:pt x="54203" y="19960"/>
                  </a:cubicBezTo>
                  <a:close/>
                  <a:moveTo>
                    <a:pt x="46780" y="20427"/>
                  </a:moveTo>
                  <a:cubicBezTo>
                    <a:pt x="46797" y="20427"/>
                    <a:pt x="46814" y="20431"/>
                    <a:pt x="46832" y="20441"/>
                  </a:cubicBezTo>
                  <a:cubicBezTo>
                    <a:pt x="47416" y="20750"/>
                    <a:pt x="48007" y="21050"/>
                    <a:pt x="48576" y="21390"/>
                  </a:cubicBezTo>
                  <a:cubicBezTo>
                    <a:pt x="48668" y="21445"/>
                    <a:pt x="48612" y="21569"/>
                    <a:pt x="48522" y="21569"/>
                  </a:cubicBezTo>
                  <a:cubicBezTo>
                    <a:pt x="48508" y="21569"/>
                    <a:pt x="48492" y="21566"/>
                    <a:pt x="48476" y="21558"/>
                  </a:cubicBezTo>
                  <a:cubicBezTo>
                    <a:pt x="47880" y="21270"/>
                    <a:pt x="47305" y="20942"/>
                    <a:pt x="46726" y="20624"/>
                  </a:cubicBezTo>
                  <a:cubicBezTo>
                    <a:pt x="46624" y="20566"/>
                    <a:pt x="46686" y="20427"/>
                    <a:pt x="46780" y="20427"/>
                  </a:cubicBezTo>
                  <a:close/>
                  <a:moveTo>
                    <a:pt x="9774" y="20820"/>
                  </a:moveTo>
                  <a:cubicBezTo>
                    <a:pt x="9853" y="20820"/>
                    <a:pt x="9896" y="20954"/>
                    <a:pt x="9814" y="20995"/>
                  </a:cubicBezTo>
                  <a:cubicBezTo>
                    <a:pt x="9389" y="21212"/>
                    <a:pt x="8966" y="21447"/>
                    <a:pt x="8516" y="21610"/>
                  </a:cubicBezTo>
                  <a:cubicBezTo>
                    <a:pt x="8504" y="21614"/>
                    <a:pt x="8492" y="21616"/>
                    <a:pt x="8481" y="21616"/>
                  </a:cubicBezTo>
                  <a:cubicBezTo>
                    <a:pt x="8386" y="21616"/>
                    <a:pt x="8340" y="21463"/>
                    <a:pt x="8433" y="21411"/>
                  </a:cubicBezTo>
                  <a:cubicBezTo>
                    <a:pt x="8848" y="21175"/>
                    <a:pt x="9303" y="21006"/>
                    <a:pt x="9742" y="20827"/>
                  </a:cubicBezTo>
                  <a:cubicBezTo>
                    <a:pt x="9753" y="20822"/>
                    <a:pt x="9764" y="20820"/>
                    <a:pt x="9774" y="20820"/>
                  </a:cubicBezTo>
                  <a:close/>
                  <a:moveTo>
                    <a:pt x="45059" y="20948"/>
                  </a:moveTo>
                  <a:cubicBezTo>
                    <a:pt x="45124" y="20948"/>
                    <a:pt x="45194" y="21019"/>
                    <a:pt x="45184" y="21095"/>
                  </a:cubicBezTo>
                  <a:cubicBezTo>
                    <a:pt x="45112" y="21598"/>
                    <a:pt x="44796" y="22075"/>
                    <a:pt x="44468" y="22451"/>
                  </a:cubicBezTo>
                  <a:cubicBezTo>
                    <a:pt x="44442" y="22482"/>
                    <a:pt x="44412" y="22495"/>
                    <a:pt x="44383" y="22495"/>
                  </a:cubicBezTo>
                  <a:cubicBezTo>
                    <a:pt x="44290" y="22495"/>
                    <a:pt x="44207" y="22366"/>
                    <a:pt x="44287" y="22270"/>
                  </a:cubicBezTo>
                  <a:cubicBezTo>
                    <a:pt x="44609" y="21884"/>
                    <a:pt x="44778" y="21459"/>
                    <a:pt x="44979" y="21006"/>
                  </a:cubicBezTo>
                  <a:cubicBezTo>
                    <a:pt x="44998" y="20965"/>
                    <a:pt x="45028" y="20948"/>
                    <a:pt x="45059" y="20948"/>
                  </a:cubicBezTo>
                  <a:close/>
                  <a:moveTo>
                    <a:pt x="6770" y="21969"/>
                  </a:moveTo>
                  <a:cubicBezTo>
                    <a:pt x="6841" y="21969"/>
                    <a:pt x="6896" y="22075"/>
                    <a:pt x="6838" y="22135"/>
                  </a:cubicBezTo>
                  <a:cubicBezTo>
                    <a:pt x="6608" y="22375"/>
                    <a:pt x="6298" y="22521"/>
                    <a:pt x="5978" y="22521"/>
                  </a:cubicBezTo>
                  <a:cubicBezTo>
                    <a:pt x="5842" y="22521"/>
                    <a:pt x="5704" y="22494"/>
                    <a:pt x="5570" y="22438"/>
                  </a:cubicBezTo>
                  <a:cubicBezTo>
                    <a:pt x="5469" y="22395"/>
                    <a:pt x="5516" y="22222"/>
                    <a:pt x="5618" y="22222"/>
                  </a:cubicBezTo>
                  <a:cubicBezTo>
                    <a:pt x="5621" y="22222"/>
                    <a:pt x="5624" y="22222"/>
                    <a:pt x="5627" y="22223"/>
                  </a:cubicBezTo>
                  <a:cubicBezTo>
                    <a:pt x="5711" y="22231"/>
                    <a:pt x="5795" y="22236"/>
                    <a:pt x="5877" y="22236"/>
                  </a:cubicBezTo>
                  <a:cubicBezTo>
                    <a:pt x="6177" y="22236"/>
                    <a:pt x="6465" y="22172"/>
                    <a:pt x="6721" y="21986"/>
                  </a:cubicBezTo>
                  <a:cubicBezTo>
                    <a:pt x="6738" y="21974"/>
                    <a:pt x="6754" y="21969"/>
                    <a:pt x="6770" y="21969"/>
                  </a:cubicBezTo>
                  <a:close/>
                  <a:moveTo>
                    <a:pt x="2651" y="21804"/>
                  </a:moveTo>
                  <a:cubicBezTo>
                    <a:pt x="2688" y="21804"/>
                    <a:pt x="2725" y="21820"/>
                    <a:pt x="2746" y="21856"/>
                  </a:cubicBezTo>
                  <a:cubicBezTo>
                    <a:pt x="2930" y="22173"/>
                    <a:pt x="3282" y="22389"/>
                    <a:pt x="3642" y="22389"/>
                  </a:cubicBezTo>
                  <a:cubicBezTo>
                    <a:pt x="3770" y="22389"/>
                    <a:pt x="3900" y="22362"/>
                    <a:pt x="4023" y="22302"/>
                  </a:cubicBezTo>
                  <a:cubicBezTo>
                    <a:pt x="4036" y="22295"/>
                    <a:pt x="4049" y="22292"/>
                    <a:pt x="4061" y="22292"/>
                  </a:cubicBezTo>
                  <a:cubicBezTo>
                    <a:pt x="4131" y="22292"/>
                    <a:pt x="4176" y="22393"/>
                    <a:pt x="4101" y="22438"/>
                  </a:cubicBezTo>
                  <a:cubicBezTo>
                    <a:pt x="3922" y="22542"/>
                    <a:pt x="3723" y="22593"/>
                    <a:pt x="3528" y="22593"/>
                  </a:cubicBezTo>
                  <a:cubicBezTo>
                    <a:pt x="3111" y="22593"/>
                    <a:pt x="2709" y="22363"/>
                    <a:pt x="2540" y="21942"/>
                  </a:cubicBezTo>
                  <a:cubicBezTo>
                    <a:pt x="2507" y="21862"/>
                    <a:pt x="2579" y="21804"/>
                    <a:pt x="2651" y="21804"/>
                  </a:cubicBezTo>
                  <a:close/>
                  <a:moveTo>
                    <a:pt x="49795" y="21982"/>
                  </a:moveTo>
                  <a:cubicBezTo>
                    <a:pt x="49803" y="21982"/>
                    <a:pt x="49813" y="21984"/>
                    <a:pt x="49822" y="21988"/>
                  </a:cubicBezTo>
                  <a:cubicBezTo>
                    <a:pt x="50512" y="22278"/>
                    <a:pt x="51200" y="22384"/>
                    <a:pt x="51946" y="22405"/>
                  </a:cubicBezTo>
                  <a:cubicBezTo>
                    <a:pt x="52069" y="22410"/>
                    <a:pt x="52061" y="22579"/>
                    <a:pt x="51946" y="22592"/>
                  </a:cubicBezTo>
                  <a:cubicBezTo>
                    <a:pt x="51827" y="22606"/>
                    <a:pt x="51708" y="22612"/>
                    <a:pt x="51590" y="22612"/>
                  </a:cubicBezTo>
                  <a:cubicBezTo>
                    <a:pt x="50953" y="22612"/>
                    <a:pt x="50324" y="22430"/>
                    <a:pt x="49760" y="22137"/>
                  </a:cubicBezTo>
                  <a:cubicBezTo>
                    <a:pt x="49686" y="22100"/>
                    <a:pt x="49725" y="21982"/>
                    <a:pt x="49795" y="21982"/>
                  </a:cubicBezTo>
                  <a:close/>
                  <a:moveTo>
                    <a:pt x="10876" y="21849"/>
                  </a:moveTo>
                  <a:cubicBezTo>
                    <a:pt x="10913" y="21849"/>
                    <a:pt x="10952" y="21868"/>
                    <a:pt x="10970" y="21912"/>
                  </a:cubicBezTo>
                  <a:cubicBezTo>
                    <a:pt x="11139" y="22332"/>
                    <a:pt x="11300" y="22752"/>
                    <a:pt x="11435" y="23186"/>
                  </a:cubicBezTo>
                  <a:cubicBezTo>
                    <a:pt x="11456" y="23258"/>
                    <a:pt x="11403" y="23300"/>
                    <a:pt x="11346" y="23300"/>
                  </a:cubicBezTo>
                  <a:cubicBezTo>
                    <a:pt x="11308" y="23300"/>
                    <a:pt x="11268" y="23281"/>
                    <a:pt x="11250" y="23237"/>
                  </a:cubicBezTo>
                  <a:cubicBezTo>
                    <a:pt x="11075" y="22817"/>
                    <a:pt x="10931" y="22392"/>
                    <a:pt x="10790" y="21960"/>
                  </a:cubicBezTo>
                  <a:cubicBezTo>
                    <a:pt x="10768" y="21891"/>
                    <a:pt x="10821" y="21849"/>
                    <a:pt x="10876" y="21849"/>
                  </a:cubicBezTo>
                  <a:close/>
                  <a:moveTo>
                    <a:pt x="24491" y="22821"/>
                  </a:moveTo>
                  <a:cubicBezTo>
                    <a:pt x="24493" y="22821"/>
                    <a:pt x="24494" y="22821"/>
                    <a:pt x="24495" y="22821"/>
                  </a:cubicBezTo>
                  <a:cubicBezTo>
                    <a:pt x="25149" y="22851"/>
                    <a:pt x="25817" y="22964"/>
                    <a:pt x="26396" y="23283"/>
                  </a:cubicBezTo>
                  <a:cubicBezTo>
                    <a:pt x="26469" y="23323"/>
                    <a:pt x="26431" y="23435"/>
                    <a:pt x="26358" y="23435"/>
                  </a:cubicBezTo>
                  <a:cubicBezTo>
                    <a:pt x="26350" y="23435"/>
                    <a:pt x="26342" y="23434"/>
                    <a:pt x="26334" y="23431"/>
                  </a:cubicBezTo>
                  <a:cubicBezTo>
                    <a:pt x="25724" y="23230"/>
                    <a:pt x="25143" y="23048"/>
                    <a:pt x="24495" y="23004"/>
                  </a:cubicBezTo>
                  <a:cubicBezTo>
                    <a:pt x="24381" y="22996"/>
                    <a:pt x="24378" y="22821"/>
                    <a:pt x="24491" y="22821"/>
                  </a:cubicBezTo>
                  <a:close/>
                  <a:moveTo>
                    <a:pt x="32881" y="23095"/>
                  </a:moveTo>
                  <a:cubicBezTo>
                    <a:pt x="33435" y="23095"/>
                    <a:pt x="33987" y="23148"/>
                    <a:pt x="34528" y="23270"/>
                  </a:cubicBezTo>
                  <a:cubicBezTo>
                    <a:pt x="34631" y="23293"/>
                    <a:pt x="34612" y="23464"/>
                    <a:pt x="34515" y="23464"/>
                  </a:cubicBezTo>
                  <a:cubicBezTo>
                    <a:pt x="34511" y="23464"/>
                    <a:pt x="34507" y="23464"/>
                    <a:pt x="34503" y="23463"/>
                  </a:cubicBezTo>
                  <a:cubicBezTo>
                    <a:pt x="33776" y="23369"/>
                    <a:pt x="33060" y="23301"/>
                    <a:pt x="32331" y="23301"/>
                  </a:cubicBezTo>
                  <a:cubicBezTo>
                    <a:pt x="32293" y="23301"/>
                    <a:pt x="32255" y="23301"/>
                    <a:pt x="32217" y="23302"/>
                  </a:cubicBezTo>
                  <a:cubicBezTo>
                    <a:pt x="32216" y="23302"/>
                    <a:pt x="32215" y="23302"/>
                    <a:pt x="32215" y="23302"/>
                  </a:cubicBezTo>
                  <a:cubicBezTo>
                    <a:pt x="32097" y="23302"/>
                    <a:pt x="32100" y="23127"/>
                    <a:pt x="32217" y="23119"/>
                  </a:cubicBezTo>
                  <a:cubicBezTo>
                    <a:pt x="32438" y="23103"/>
                    <a:pt x="32659" y="23095"/>
                    <a:pt x="32881" y="23095"/>
                  </a:cubicBezTo>
                  <a:close/>
                  <a:moveTo>
                    <a:pt x="21932" y="23407"/>
                  </a:moveTo>
                  <a:cubicBezTo>
                    <a:pt x="22016" y="23407"/>
                    <a:pt x="22012" y="23534"/>
                    <a:pt x="21940" y="23562"/>
                  </a:cubicBezTo>
                  <a:cubicBezTo>
                    <a:pt x="21437" y="23752"/>
                    <a:pt x="20882" y="23831"/>
                    <a:pt x="20356" y="23946"/>
                  </a:cubicBezTo>
                  <a:cubicBezTo>
                    <a:pt x="20350" y="23947"/>
                    <a:pt x="20345" y="23948"/>
                    <a:pt x="20340" y="23948"/>
                  </a:cubicBezTo>
                  <a:cubicBezTo>
                    <a:pt x="20273" y="23948"/>
                    <a:pt x="20248" y="23845"/>
                    <a:pt x="20324" y="23823"/>
                  </a:cubicBezTo>
                  <a:cubicBezTo>
                    <a:pt x="20847" y="23674"/>
                    <a:pt x="21379" y="23479"/>
                    <a:pt x="21919" y="23408"/>
                  </a:cubicBezTo>
                  <a:cubicBezTo>
                    <a:pt x="21923" y="23407"/>
                    <a:pt x="21928" y="23407"/>
                    <a:pt x="21932" y="23407"/>
                  </a:cubicBezTo>
                  <a:close/>
                  <a:moveTo>
                    <a:pt x="30078" y="23522"/>
                  </a:moveTo>
                  <a:cubicBezTo>
                    <a:pt x="30172" y="23522"/>
                    <a:pt x="30208" y="23677"/>
                    <a:pt x="30120" y="23715"/>
                  </a:cubicBezTo>
                  <a:cubicBezTo>
                    <a:pt x="29594" y="23948"/>
                    <a:pt x="29024" y="24087"/>
                    <a:pt x="28485" y="24292"/>
                  </a:cubicBezTo>
                  <a:cubicBezTo>
                    <a:pt x="28364" y="24339"/>
                    <a:pt x="28235" y="24418"/>
                    <a:pt x="28105" y="24418"/>
                  </a:cubicBezTo>
                  <a:cubicBezTo>
                    <a:pt x="28088" y="24418"/>
                    <a:pt x="28071" y="24417"/>
                    <a:pt x="28054" y="24414"/>
                  </a:cubicBezTo>
                  <a:cubicBezTo>
                    <a:pt x="27849" y="24380"/>
                    <a:pt x="27483" y="23992"/>
                    <a:pt x="27310" y="23858"/>
                  </a:cubicBezTo>
                  <a:cubicBezTo>
                    <a:pt x="27238" y="23803"/>
                    <a:pt x="27281" y="23690"/>
                    <a:pt x="27353" y="23690"/>
                  </a:cubicBezTo>
                  <a:cubicBezTo>
                    <a:pt x="27368" y="23690"/>
                    <a:pt x="27384" y="23694"/>
                    <a:pt x="27400" y="23706"/>
                  </a:cubicBezTo>
                  <a:cubicBezTo>
                    <a:pt x="27601" y="23841"/>
                    <a:pt x="27869" y="24115"/>
                    <a:pt x="28114" y="24137"/>
                  </a:cubicBezTo>
                  <a:cubicBezTo>
                    <a:pt x="28125" y="24138"/>
                    <a:pt x="28136" y="24139"/>
                    <a:pt x="28148" y="24139"/>
                  </a:cubicBezTo>
                  <a:cubicBezTo>
                    <a:pt x="28324" y="24139"/>
                    <a:pt x="28524" y="24013"/>
                    <a:pt x="28684" y="23950"/>
                  </a:cubicBezTo>
                  <a:cubicBezTo>
                    <a:pt x="29130" y="23772"/>
                    <a:pt x="29591" y="23588"/>
                    <a:pt x="30068" y="23523"/>
                  </a:cubicBezTo>
                  <a:cubicBezTo>
                    <a:pt x="30071" y="23522"/>
                    <a:pt x="30074" y="23522"/>
                    <a:pt x="30078" y="23522"/>
                  </a:cubicBezTo>
                  <a:close/>
                  <a:moveTo>
                    <a:pt x="35926" y="23685"/>
                  </a:moveTo>
                  <a:cubicBezTo>
                    <a:pt x="35929" y="23685"/>
                    <a:pt x="35931" y="23685"/>
                    <a:pt x="35935" y="23685"/>
                  </a:cubicBezTo>
                  <a:cubicBezTo>
                    <a:pt x="36553" y="23733"/>
                    <a:pt x="37190" y="23906"/>
                    <a:pt x="37689" y="24286"/>
                  </a:cubicBezTo>
                  <a:cubicBezTo>
                    <a:pt x="37759" y="24340"/>
                    <a:pt x="37719" y="24442"/>
                    <a:pt x="37646" y="24442"/>
                  </a:cubicBezTo>
                  <a:cubicBezTo>
                    <a:pt x="37633" y="24442"/>
                    <a:pt x="37618" y="24439"/>
                    <a:pt x="37603" y="24431"/>
                  </a:cubicBezTo>
                  <a:cubicBezTo>
                    <a:pt x="37066" y="24137"/>
                    <a:pt x="36551" y="23913"/>
                    <a:pt x="35935" y="23851"/>
                  </a:cubicBezTo>
                  <a:cubicBezTo>
                    <a:pt x="35831" y="23843"/>
                    <a:pt x="35826" y="23685"/>
                    <a:pt x="35926" y="23685"/>
                  </a:cubicBezTo>
                  <a:close/>
                  <a:moveTo>
                    <a:pt x="44083" y="23818"/>
                  </a:moveTo>
                  <a:cubicBezTo>
                    <a:pt x="44160" y="23818"/>
                    <a:pt x="44237" y="23907"/>
                    <a:pt x="44186" y="23988"/>
                  </a:cubicBezTo>
                  <a:cubicBezTo>
                    <a:pt x="43822" y="24560"/>
                    <a:pt x="43205" y="24924"/>
                    <a:pt x="42542" y="25042"/>
                  </a:cubicBezTo>
                  <a:cubicBezTo>
                    <a:pt x="42534" y="25043"/>
                    <a:pt x="42526" y="25044"/>
                    <a:pt x="42518" y="25044"/>
                  </a:cubicBezTo>
                  <a:cubicBezTo>
                    <a:pt x="42386" y="25044"/>
                    <a:pt x="42335" y="24849"/>
                    <a:pt x="42478" y="24811"/>
                  </a:cubicBezTo>
                  <a:cubicBezTo>
                    <a:pt x="43096" y="24656"/>
                    <a:pt x="43581" y="24316"/>
                    <a:pt x="44011" y="23851"/>
                  </a:cubicBezTo>
                  <a:cubicBezTo>
                    <a:pt x="44032" y="23828"/>
                    <a:pt x="44058" y="23818"/>
                    <a:pt x="44083" y="23818"/>
                  </a:cubicBezTo>
                  <a:close/>
                  <a:moveTo>
                    <a:pt x="18214" y="24623"/>
                  </a:moveTo>
                  <a:cubicBezTo>
                    <a:pt x="18308" y="24623"/>
                    <a:pt x="18344" y="24761"/>
                    <a:pt x="18244" y="24789"/>
                  </a:cubicBezTo>
                  <a:cubicBezTo>
                    <a:pt x="17719" y="24927"/>
                    <a:pt x="17186" y="25033"/>
                    <a:pt x="16655" y="25147"/>
                  </a:cubicBezTo>
                  <a:cubicBezTo>
                    <a:pt x="16649" y="25148"/>
                    <a:pt x="16643" y="25149"/>
                    <a:pt x="16637" y="25149"/>
                  </a:cubicBezTo>
                  <a:cubicBezTo>
                    <a:pt x="16544" y="25149"/>
                    <a:pt x="16511" y="25008"/>
                    <a:pt x="16608" y="24984"/>
                  </a:cubicBezTo>
                  <a:cubicBezTo>
                    <a:pt x="17137" y="24857"/>
                    <a:pt x="17664" y="24724"/>
                    <a:pt x="18197" y="24624"/>
                  </a:cubicBezTo>
                  <a:cubicBezTo>
                    <a:pt x="18203" y="24623"/>
                    <a:pt x="18208" y="24623"/>
                    <a:pt x="18214" y="24623"/>
                  </a:cubicBezTo>
                  <a:close/>
                  <a:moveTo>
                    <a:pt x="38944" y="24643"/>
                  </a:moveTo>
                  <a:cubicBezTo>
                    <a:pt x="38955" y="24643"/>
                    <a:pt x="38966" y="24645"/>
                    <a:pt x="38977" y="24650"/>
                  </a:cubicBezTo>
                  <a:cubicBezTo>
                    <a:pt x="39566" y="24881"/>
                    <a:pt x="40166" y="24964"/>
                    <a:pt x="40794" y="24998"/>
                  </a:cubicBezTo>
                  <a:cubicBezTo>
                    <a:pt x="40927" y="25006"/>
                    <a:pt x="40923" y="25188"/>
                    <a:pt x="40794" y="25199"/>
                  </a:cubicBezTo>
                  <a:cubicBezTo>
                    <a:pt x="40699" y="25208"/>
                    <a:pt x="40604" y="25212"/>
                    <a:pt x="40509" y="25212"/>
                  </a:cubicBezTo>
                  <a:cubicBezTo>
                    <a:pt x="39952" y="25212"/>
                    <a:pt x="39412" y="25065"/>
                    <a:pt x="38897" y="24841"/>
                  </a:cubicBezTo>
                  <a:cubicBezTo>
                    <a:pt x="38799" y="24800"/>
                    <a:pt x="38853" y="24643"/>
                    <a:pt x="38944" y="24643"/>
                  </a:cubicBezTo>
                  <a:close/>
                  <a:moveTo>
                    <a:pt x="12600" y="24296"/>
                  </a:moveTo>
                  <a:cubicBezTo>
                    <a:pt x="12624" y="24296"/>
                    <a:pt x="12649" y="24307"/>
                    <a:pt x="12665" y="24334"/>
                  </a:cubicBezTo>
                  <a:cubicBezTo>
                    <a:pt x="13004" y="24857"/>
                    <a:pt x="13553" y="25089"/>
                    <a:pt x="14157" y="25089"/>
                  </a:cubicBezTo>
                  <a:cubicBezTo>
                    <a:pt x="14171" y="25089"/>
                    <a:pt x="14184" y="25089"/>
                    <a:pt x="14198" y="25089"/>
                  </a:cubicBezTo>
                  <a:cubicBezTo>
                    <a:pt x="14199" y="25089"/>
                    <a:pt x="14200" y="25089"/>
                    <a:pt x="14201" y="25089"/>
                  </a:cubicBezTo>
                  <a:cubicBezTo>
                    <a:pt x="14300" y="25089"/>
                    <a:pt x="14326" y="25255"/>
                    <a:pt x="14224" y="25268"/>
                  </a:cubicBezTo>
                  <a:cubicBezTo>
                    <a:pt x="14149" y="25280"/>
                    <a:pt x="14074" y="25285"/>
                    <a:pt x="14000" y="25285"/>
                  </a:cubicBezTo>
                  <a:cubicBezTo>
                    <a:pt x="13399" y="25285"/>
                    <a:pt x="12839" y="24930"/>
                    <a:pt x="12528" y="24412"/>
                  </a:cubicBezTo>
                  <a:cubicBezTo>
                    <a:pt x="12494" y="24351"/>
                    <a:pt x="12547" y="24296"/>
                    <a:pt x="12600" y="24296"/>
                  </a:cubicBezTo>
                  <a:close/>
                  <a:moveTo>
                    <a:pt x="27890" y="0"/>
                  </a:moveTo>
                  <a:cubicBezTo>
                    <a:pt x="26782" y="1633"/>
                    <a:pt x="24912" y="2647"/>
                    <a:pt x="22983" y="2647"/>
                  </a:cubicBezTo>
                  <a:cubicBezTo>
                    <a:pt x="22362" y="2647"/>
                    <a:pt x="21735" y="2542"/>
                    <a:pt x="21125" y="2318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7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0" y="1672"/>
                    <a:pt x="3846" y="1672"/>
                  </a:cubicBezTo>
                  <a:cubicBezTo>
                    <a:pt x="2137" y="1672"/>
                    <a:pt x="763" y="2530"/>
                    <a:pt x="677" y="5005"/>
                  </a:cubicBezTo>
                  <a:cubicBezTo>
                    <a:pt x="613" y="6892"/>
                    <a:pt x="2550" y="11196"/>
                    <a:pt x="1" y="12251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3"/>
                  </a:cubicBezTo>
                  <a:cubicBezTo>
                    <a:pt x="4416" y="23737"/>
                    <a:pt x="4492" y="23738"/>
                    <a:pt x="4568" y="23738"/>
                  </a:cubicBezTo>
                  <a:cubicBezTo>
                    <a:pt x="6475" y="23738"/>
                    <a:pt x="8130" y="22683"/>
                    <a:pt x="9856" y="22000"/>
                  </a:cubicBezTo>
                  <a:cubicBezTo>
                    <a:pt x="9871" y="21993"/>
                    <a:pt x="9885" y="21990"/>
                    <a:pt x="9898" y="21990"/>
                  </a:cubicBezTo>
                  <a:cubicBezTo>
                    <a:pt x="9969" y="21990"/>
                    <a:pt x="9999" y="22078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5" y="26473"/>
                    <a:pt x="14591" y="26476"/>
                    <a:pt x="14706" y="26476"/>
                  </a:cubicBezTo>
                  <a:cubicBezTo>
                    <a:pt x="16578" y="26476"/>
                    <a:pt x="18354" y="25694"/>
                    <a:pt x="20081" y="25059"/>
                  </a:cubicBezTo>
                  <a:cubicBezTo>
                    <a:pt x="21336" y="24595"/>
                    <a:pt x="22688" y="24168"/>
                    <a:pt x="24043" y="24168"/>
                  </a:cubicBezTo>
                  <a:cubicBezTo>
                    <a:pt x="24450" y="24168"/>
                    <a:pt x="24857" y="24206"/>
                    <a:pt x="25262" y="24294"/>
                  </a:cubicBezTo>
                  <a:cubicBezTo>
                    <a:pt x="26320" y="24525"/>
                    <a:pt x="27557" y="25151"/>
                    <a:pt x="27890" y="26252"/>
                  </a:cubicBezTo>
                  <a:cubicBezTo>
                    <a:pt x="28223" y="25151"/>
                    <a:pt x="29460" y="24525"/>
                    <a:pt x="30517" y="24294"/>
                  </a:cubicBezTo>
                  <a:cubicBezTo>
                    <a:pt x="30923" y="24206"/>
                    <a:pt x="31330" y="24168"/>
                    <a:pt x="31737" y="24168"/>
                  </a:cubicBezTo>
                  <a:cubicBezTo>
                    <a:pt x="33092" y="24168"/>
                    <a:pt x="34443" y="24595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3"/>
                    <a:pt x="45772" y="22179"/>
                    <a:pt x="45804" y="22145"/>
                  </a:cubicBezTo>
                  <a:cubicBezTo>
                    <a:pt x="45781" y="22078"/>
                    <a:pt x="45811" y="21990"/>
                    <a:pt x="45882" y="21990"/>
                  </a:cubicBezTo>
                  <a:cubicBezTo>
                    <a:pt x="45895" y="21990"/>
                    <a:pt x="45910" y="21993"/>
                    <a:pt x="45925" y="22000"/>
                  </a:cubicBezTo>
                  <a:cubicBezTo>
                    <a:pt x="47650" y="22683"/>
                    <a:pt x="49305" y="23738"/>
                    <a:pt x="51212" y="23738"/>
                  </a:cubicBezTo>
                  <a:cubicBezTo>
                    <a:pt x="51288" y="23738"/>
                    <a:pt x="51364" y="23737"/>
                    <a:pt x="51441" y="23733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1"/>
                  </a:cubicBezTo>
                  <a:cubicBezTo>
                    <a:pt x="53233" y="11196"/>
                    <a:pt x="55168" y="6892"/>
                    <a:pt x="55103" y="5005"/>
                  </a:cubicBezTo>
                  <a:cubicBezTo>
                    <a:pt x="55018" y="2530"/>
                    <a:pt x="53644" y="1672"/>
                    <a:pt x="51935" y="1672"/>
                  </a:cubicBezTo>
                  <a:cubicBezTo>
                    <a:pt x="49961" y="1672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7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8"/>
                  </a:cubicBezTo>
                  <a:cubicBezTo>
                    <a:pt x="34047" y="2541"/>
                    <a:pt x="33420" y="2646"/>
                    <a:pt x="32799" y="2646"/>
                  </a:cubicBezTo>
                  <a:cubicBezTo>
                    <a:pt x="30869" y="2646"/>
                    <a:pt x="28998" y="1633"/>
                    <a:pt x="27890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9" name="CustomShape 4"/>
            <p:cNvSpPr/>
            <p:nvPr/>
          </p:nvSpPr>
          <p:spPr>
            <a:xfrm>
              <a:off x="9146880" y="3817440"/>
              <a:ext cx="40320" cy="115920"/>
            </a:xfrm>
            <a:custGeom>
              <a:avLst/>
              <a:gdLst/>
              <a:ahLst/>
              <a:rect l="l" t="t" r="r" b="b"/>
              <a:pathLst>
                <a:path w="427" h="1361">
                  <a:moveTo>
                    <a:pt x="324" y="1"/>
                  </a:moveTo>
                  <a:cubicBezTo>
                    <a:pt x="281" y="1"/>
                    <a:pt x="237" y="24"/>
                    <a:pt x="222" y="73"/>
                  </a:cubicBezTo>
                  <a:cubicBezTo>
                    <a:pt x="101" y="442"/>
                    <a:pt x="67" y="846"/>
                    <a:pt x="11" y="1230"/>
                  </a:cubicBezTo>
                  <a:cubicBezTo>
                    <a:pt x="0" y="1308"/>
                    <a:pt x="65" y="1361"/>
                    <a:pt x="125" y="1361"/>
                  </a:cubicBezTo>
                  <a:cubicBezTo>
                    <a:pt x="164" y="1361"/>
                    <a:pt x="200" y="1338"/>
                    <a:pt x="212" y="1285"/>
                  </a:cubicBezTo>
                  <a:cubicBezTo>
                    <a:pt x="295" y="897"/>
                    <a:pt x="404" y="498"/>
                    <a:pt x="423" y="101"/>
                  </a:cubicBezTo>
                  <a:cubicBezTo>
                    <a:pt x="426" y="35"/>
                    <a:pt x="376" y="1"/>
                    <a:pt x="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0" name="CustomShape 5"/>
            <p:cNvSpPr/>
            <p:nvPr/>
          </p:nvSpPr>
          <p:spPr>
            <a:xfrm>
              <a:off x="9153360" y="3561480"/>
              <a:ext cx="43920" cy="151560"/>
            </a:xfrm>
            <a:custGeom>
              <a:avLst/>
              <a:gdLst/>
              <a:ahLst/>
              <a:rect l="l" t="t" r="r" b="b"/>
              <a:pathLst>
                <a:path w="465" h="1776">
                  <a:moveTo>
                    <a:pt x="123" y="0"/>
                  </a:moveTo>
                  <a:cubicBezTo>
                    <a:pt x="63" y="0"/>
                    <a:pt x="0" y="60"/>
                    <a:pt x="14" y="131"/>
                  </a:cubicBezTo>
                  <a:cubicBezTo>
                    <a:pt x="115" y="662"/>
                    <a:pt x="210" y="1113"/>
                    <a:pt x="91" y="1654"/>
                  </a:cubicBezTo>
                  <a:cubicBezTo>
                    <a:pt x="74" y="1727"/>
                    <a:pt x="133" y="1776"/>
                    <a:pt x="191" y="1776"/>
                  </a:cubicBezTo>
                  <a:cubicBezTo>
                    <a:pt x="229" y="1776"/>
                    <a:pt x="266" y="1755"/>
                    <a:pt x="280" y="1706"/>
                  </a:cubicBezTo>
                  <a:cubicBezTo>
                    <a:pt x="427" y="1187"/>
                    <a:pt x="465" y="543"/>
                    <a:pt x="204" y="53"/>
                  </a:cubicBezTo>
                  <a:cubicBezTo>
                    <a:pt x="184" y="16"/>
                    <a:pt x="154" y="0"/>
                    <a:pt x="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1" name="CustomShape 6"/>
            <p:cNvSpPr/>
            <p:nvPr/>
          </p:nvSpPr>
          <p:spPr>
            <a:xfrm>
              <a:off x="9082800" y="3157920"/>
              <a:ext cx="89640" cy="137880"/>
            </a:xfrm>
            <a:custGeom>
              <a:avLst/>
              <a:gdLst/>
              <a:ahLst/>
              <a:rect l="l" t="t" r="r" b="b"/>
              <a:pathLst>
                <a:path w="946" h="1618">
                  <a:moveTo>
                    <a:pt x="845" y="0"/>
                  </a:moveTo>
                  <a:cubicBezTo>
                    <a:pt x="823" y="0"/>
                    <a:pt x="800" y="12"/>
                    <a:pt x="785" y="40"/>
                  </a:cubicBezTo>
                  <a:cubicBezTo>
                    <a:pt x="522" y="511"/>
                    <a:pt x="233" y="980"/>
                    <a:pt x="33" y="1481"/>
                  </a:cubicBezTo>
                  <a:cubicBezTo>
                    <a:pt x="0" y="1560"/>
                    <a:pt x="72" y="1618"/>
                    <a:pt x="143" y="1618"/>
                  </a:cubicBezTo>
                  <a:cubicBezTo>
                    <a:pt x="180" y="1618"/>
                    <a:pt x="216" y="1602"/>
                    <a:pt x="238" y="1566"/>
                  </a:cubicBezTo>
                  <a:cubicBezTo>
                    <a:pt x="510" y="1111"/>
                    <a:pt x="707" y="604"/>
                    <a:pt x="919" y="119"/>
                  </a:cubicBezTo>
                  <a:cubicBezTo>
                    <a:pt x="946" y="57"/>
                    <a:pt x="895" y="0"/>
                    <a:pt x="8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2" name="CustomShape 7"/>
            <p:cNvSpPr/>
            <p:nvPr/>
          </p:nvSpPr>
          <p:spPr>
            <a:xfrm>
              <a:off x="9096480" y="2864160"/>
              <a:ext cx="68400" cy="186120"/>
            </a:xfrm>
            <a:custGeom>
              <a:avLst/>
              <a:gdLst/>
              <a:ahLst/>
              <a:rect l="l" t="t" r="r" b="b"/>
              <a:pathLst>
                <a:path w="721" h="2180">
                  <a:moveTo>
                    <a:pt x="251" y="1"/>
                  </a:moveTo>
                  <a:cubicBezTo>
                    <a:pt x="213" y="1"/>
                    <a:pt x="175" y="20"/>
                    <a:pt x="164" y="63"/>
                  </a:cubicBezTo>
                  <a:cubicBezTo>
                    <a:pt x="1" y="725"/>
                    <a:pt x="49" y="1637"/>
                    <a:pt x="548" y="2154"/>
                  </a:cubicBezTo>
                  <a:cubicBezTo>
                    <a:pt x="565" y="2172"/>
                    <a:pt x="587" y="2179"/>
                    <a:pt x="608" y="2179"/>
                  </a:cubicBezTo>
                  <a:cubicBezTo>
                    <a:pt x="664" y="2179"/>
                    <a:pt x="721" y="2128"/>
                    <a:pt x="701" y="2065"/>
                  </a:cubicBezTo>
                  <a:cubicBezTo>
                    <a:pt x="603" y="1755"/>
                    <a:pt x="446" y="1471"/>
                    <a:pt x="375" y="1152"/>
                  </a:cubicBezTo>
                  <a:cubicBezTo>
                    <a:pt x="296" y="797"/>
                    <a:pt x="298" y="446"/>
                    <a:pt x="340" y="86"/>
                  </a:cubicBezTo>
                  <a:cubicBezTo>
                    <a:pt x="346" y="31"/>
                    <a:pt x="299" y="1"/>
                    <a:pt x="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3" name="CustomShape 8"/>
            <p:cNvSpPr/>
            <p:nvPr/>
          </p:nvSpPr>
          <p:spPr>
            <a:xfrm>
              <a:off x="9084600" y="3400200"/>
              <a:ext cx="55440" cy="81720"/>
            </a:xfrm>
            <a:custGeom>
              <a:avLst/>
              <a:gdLst/>
              <a:ahLst/>
              <a:rect l="l" t="t" r="r" b="b"/>
              <a:pathLst>
                <a:path w="585" h="960">
                  <a:moveTo>
                    <a:pt x="160" y="1"/>
                  </a:moveTo>
                  <a:cubicBezTo>
                    <a:pt x="84" y="1"/>
                    <a:pt x="0" y="69"/>
                    <a:pt x="31" y="156"/>
                  </a:cubicBezTo>
                  <a:cubicBezTo>
                    <a:pt x="116" y="410"/>
                    <a:pt x="227" y="655"/>
                    <a:pt x="331" y="900"/>
                  </a:cubicBezTo>
                  <a:cubicBezTo>
                    <a:pt x="349" y="942"/>
                    <a:pt x="386" y="960"/>
                    <a:pt x="425" y="960"/>
                  </a:cubicBezTo>
                  <a:cubicBezTo>
                    <a:pt x="501" y="960"/>
                    <a:pt x="585" y="892"/>
                    <a:pt x="552" y="808"/>
                  </a:cubicBezTo>
                  <a:cubicBezTo>
                    <a:pt x="460" y="556"/>
                    <a:pt x="370" y="305"/>
                    <a:pt x="257" y="62"/>
                  </a:cubicBezTo>
                  <a:cubicBezTo>
                    <a:pt x="238" y="19"/>
                    <a:pt x="200" y="1"/>
                    <a:pt x="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4" name="CustomShape 9"/>
            <p:cNvSpPr/>
            <p:nvPr/>
          </p:nvSpPr>
          <p:spPr>
            <a:xfrm>
              <a:off x="9113040" y="2609280"/>
              <a:ext cx="25560" cy="136800"/>
            </a:xfrm>
            <a:custGeom>
              <a:avLst/>
              <a:gdLst/>
              <a:ahLst/>
              <a:rect l="l" t="t" r="r" b="b"/>
              <a:pathLst>
                <a:path w="272" h="1605">
                  <a:moveTo>
                    <a:pt x="137" y="1"/>
                  </a:moveTo>
                  <a:cubicBezTo>
                    <a:pt x="100" y="1"/>
                    <a:pt x="63" y="25"/>
                    <a:pt x="59" y="75"/>
                  </a:cubicBezTo>
                  <a:cubicBezTo>
                    <a:pt x="23" y="550"/>
                    <a:pt x="1" y="1028"/>
                    <a:pt x="33" y="1503"/>
                  </a:cubicBezTo>
                  <a:cubicBezTo>
                    <a:pt x="38" y="1571"/>
                    <a:pt x="87" y="1604"/>
                    <a:pt x="136" y="1604"/>
                  </a:cubicBezTo>
                  <a:cubicBezTo>
                    <a:pt x="185" y="1604"/>
                    <a:pt x="234" y="1571"/>
                    <a:pt x="238" y="1503"/>
                  </a:cubicBezTo>
                  <a:cubicBezTo>
                    <a:pt x="271" y="1028"/>
                    <a:pt x="248" y="550"/>
                    <a:pt x="214" y="75"/>
                  </a:cubicBezTo>
                  <a:cubicBezTo>
                    <a:pt x="210" y="25"/>
                    <a:pt x="173" y="1"/>
                    <a:pt x="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5" name="CustomShape 10"/>
            <p:cNvSpPr/>
            <p:nvPr/>
          </p:nvSpPr>
          <p:spPr>
            <a:xfrm>
              <a:off x="9009000" y="2375280"/>
              <a:ext cx="123120" cy="90360"/>
            </a:xfrm>
            <a:custGeom>
              <a:avLst/>
              <a:gdLst/>
              <a:ahLst/>
              <a:rect l="l" t="t" r="r" b="b"/>
              <a:pathLst>
                <a:path w="1298" h="1059">
                  <a:moveTo>
                    <a:pt x="86" y="0"/>
                  </a:moveTo>
                  <a:cubicBezTo>
                    <a:pt x="19" y="0"/>
                    <a:pt x="1" y="116"/>
                    <a:pt x="72" y="128"/>
                  </a:cubicBezTo>
                  <a:cubicBezTo>
                    <a:pt x="554" y="195"/>
                    <a:pt x="926" y="539"/>
                    <a:pt x="1093" y="991"/>
                  </a:cubicBezTo>
                  <a:cubicBezTo>
                    <a:pt x="1110" y="1038"/>
                    <a:pt x="1148" y="1059"/>
                    <a:pt x="1186" y="1059"/>
                  </a:cubicBezTo>
                  <a:cubicBezTo>
                    <a:pt x="1242" y="1059"/>
                    <a:pt x="1298" y="1013"/>
                    <a:pt x="1280" y="938"/>
                  </a:cubicBezTo>
                  <a:cubicBezTo>
                    <a:pt x="1150" y="388"/>
                    <a:pt x="642" y="26"/>
                    <a:pt x="88" y="0"/>
                  </a:cubicBezTo>
                  <a:cubicBezTo>
                    <a:pt x="87" y="0"/>
                    <a:pt x="86" y="0"/>
                    <a:pt x="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6" name="CustomShape 11"/>
            <p:cNvSpPr/>
            <p:nvPr/>
          </p:nvSpPr>
          <p:spPr>
            <a:xfrm>
              <a:off x="8748000" y="3990600"/>
              <a:ext cx="226440" cy="53640"/>
            </a:xfrm>
            <a:custGeom>
              <a:avLst/>
              <a:gdLst/>
              <a:ahLst/>
              <a:rect l="l" t="t" r="r" b="b"/>
              <a:pathLst>
                <a:path w="2383" h="631">
                  <a:moveTo>
                    <a:pt x="109" y="1"/>
                  </a:moveTo>
                  <a:cubicBezTo>
                    <a:pt x="39" y="1"/>
                    <a:pt x="0" y="120"/>
                    <a:pt x="74" y="157"/>
                  </a:cubicBezTo>
                  <a:cubicBezTo>
                    <a:pt x="638" y="449"/>
                    <a:pt x="1267" y="631"/>
                    <a:pt x="1903" y="631"/>
                  </a:cubicBezTo>
                  <a:cubicBezTo>
                    <a:pt x="2022" y="631"/>
                    <a:pt x="2141" y="625"/>
                    <a:pt x="2260" y="611"/>
                  </a:cubicBezTo>
                  <a:cubicBezTo>
                    <a:pt x="2375" y="598"/>
                    <a:pt x="2383" y="430"/>
                    <a:pt x="2260" y="424"/>
                  </a:cubicBezTo>
                  <a:cubicBezTo>
                    <a:pt x="1514" y="404"/>
                    <a:pt x="826" y="297"/>
                    <a:pt x="136" y="7"/>
                  </a:cubicBezTo>
                  <a:cubicBezTo>
                    <a:pt x="127" y="3"/>
                    <a:pt x="117" y="1"/>
                    <a:pt x="1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7" name="CustomShape 12"/>
            <p:cNvSpPr/>
            <p:nvPr/>
          </p:nvSpPr>
          <p:spPr>
            <a:xfrm>
              <a:off x="8694000" y="2361240"/>
              <a:ext cx="171720" cy="44640"/>
            </a:xfrm>
            <a:custGeom>
              <a:avLst/>
              <a:gdLst/>
              <a:ahLst/>
              <a:rect l="l" t="t" r="r" b="b"/>
              <a:pathLst>
                <a:path w="1809" h="526">
                  <a:moveTo>
                    <a:pt x="1418" y="1"/>
                  </a:moveTo>
                  <a:cubicBezTo>
                    <a:pt x="951" y="1"/>
                    <a:pt x="503" y="141"/>
                    <a:pt x="87" y="366"/>
                  </a:cubicBezTo>
                  <a:cubicBezTo>
                    <a:pt x="1" y="412"/>
                    <a:pt x="55" y="526"/>
                    <a:pt x="135" y="526"/>
                  </a:cubicBezTo>
                  <a:cubicBezTo>
                    <a:pt x="148" y="526"/>
                    <a:pt x="161" y="523"/>
                    <a:pt x="174" y="517"/>
                  </a:cubicBezTo>
                  <a:cubicBezTo>
                    <a:pt x="652" y="288"/>
                    <a:pt x="1156" y="212"/>
                    <a:pt x="1682" y="205"/>
                  </a:cubicBezTo>
                  <a:cubicBezTo>
                    <a:pt x="1809" y="203"/>
                    <a:pt x="1802" y="30"/>
                    <a:pt x="1682" y="16"/>
                  </a:cubicBezTo>
                  <a:cubicBezTo>
                    <a:pt x="1593" y="6"/>
                    <a:pt x="1505" y="1"/>
                    <a:pt x="14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8" name="CustomShape 13"/>
            <p:cNvSpPr/>
            <p:nvPr/>
          </p:nvSpPr>
          <p:spPr>
            <a:xfrm>
              <a:off x="8456400" y="3857400"/>
              <a:ext cx="194400" cy="97560"/>
            </a:xfrm>
            <a:custGeom>
              <a:avLst/>
              <a:gdLst/>
              <a:ahLst/>
              <a:rect l="l" t="t" r="r" b="b"/>
              <a:pathLst>
                <a:path w="2047" h="1144">
                  <a:moveTo>
                    <a:pt x="157" y="1"/>
                  </a:moveTo>
                  <a:cubicBezTo>
                    <a:pt x="63" y="1"/>
                    <a:pt x="1" y="140"/>
                    <a:pt x="103" y="198"/>
                  </a:cubicBezTo>
                  <a:cubicBezTo>
                    <a:pt x="682" y="516"/>
                    <a:pt x="1257" y="844"/>
                    <a:pt x="1853" y="1132"/>
                  </a:cubicBezTo>
                  <a:cubicBezTo>
                    <a:pt x="1869" y="1140"/>
                    <a:pt x="1885" y="1143"/>
                    <a:pt x="1900" y="1143"/>
                  </a:cubicBezTo>
                  <a:cubicBezTo>
                    <a:pt x="1989" y="1143"/>
                    <a:pt x="2046" y="1019"/>
                    <a:pt x="1953" y="964"/>
                  </a:cubicBezTo>
                  <a:cubicBezTo>
                    <a:pt x="1384" y="624"/>
                    <a:pt x="793" y="324"/>
                    <a:pt x="209" y="15"/>
                  </a:cubicBezTo>
                  <a:cubicBezTo>
                    <a:pt x="191" y="5"/>
                    <a:pt x="174" y="1"/>
                    <a:pt x="1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9" name="CustomShape 14"/>
            <p:cNvSpPr/>
            <p:nvPr/>
          </p:nvSpPr>
          <p:spPr>
            <a:xfrm>
              <a:off x="8408880" y="2460600"/>
              <a:ext cx="144000" cy="78480"/>
            </a:xfrm>
            <a:custGeom>
              <a:avLst/>
              <a:gdLst/>
              <a:ahLst/>
              <a:rect l="l" t="t" r="r" b="b"/>
              <a:pathLst>
                <a:path w="1519" h="920">
                  <a:moveTo>
                    <a:pt x="1388" y="1"/>
                  </a:moveTo>
                  <a:cubicBezTo>
                    <a:pt x="1373" y="1"/>
                    <a:pt x="1358" y="4"/>
                    <a:pt x="1342" y="12"/>
                  </a:cubicBezTo>
                  <a:cubicBezTo>
                    <a:pt x="901" y="231"/>
                    <a:pt x="492" y="501"/>
                    <a:pt x="77" y="762"/>
                  </a:cubicBezTo>
                  <a:cubicBezTo>
                    <a:pt x="0" y="811"/>
                    <a:pt x="45" y="919"/>
                    <a:pt x="119" y="919"/>
                  </a:cubicBezTo>
                  <a:cubicBezTo>
                    <a:pt x="132" y="919"/>
                    <a:pt x="146" y="916"/>
                    <a:pt x="160" y="908"/>
                  </a:cubicBezTo>
                  <a:cubicBezTo>
                    <a:pt x="592" y="672"/>
                    <a:pt x="1027" y="446"/>
                    <a:pt x="1434" y="171"/>
                  </a:cubicBezTo>
                  <a:cubicBezTo>
                    <a:pt x="1519" y="114"/>
                    <a:pt x="1470" y="1"/>
                    <a:pt x="13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0" name="CustomShape 15"/>
            <p:cNvSpPr/>
            <p:nvPr/>
          </p:nvSpPr>
          <p:spPr>
            <a:xfrm>
              <a:off x="8226720" y="3902040"/>
              <a:ext cx="93600" cy="132120"/>
            </a:xfrm>
            <a:custGeom>
              <a:avLst/>
              <a:gdLst/>
              <a:ahLst/>
              <a:rect l="l" t="t" r="r" b="b"/>
              <a:pathLst>
                <a:path w="988" h="1548">
                  <a:moveTo>
                    <a:pt x="852" y="1"/>
                  </a:moveTo>
                  <a:cubicBezTo>
                    <a:pt x="820" y="1"/>
                    <a:pt x="789" y="18"/>
                    <a:pt x="771" y="59"/>
                  </a:cubicBezTo>
                  <a:cubicBezTo>
                    <a:pt x="571" y="512"/>
                    <a:pt x="402" y="937"/>
                    <a:pt x="80" y="1323"/>
                  </a:cubicBezTo>
                  <a:cubicBezTo>
                    <a:pt x="0" y="1419"/>
                    <a:pt x="83" y="1548"/>
                    <a:pt x="176" y="1548"/>
                  </a:cubicBezTo>
                  <a:cubicBezTo>
                    <a:pt x="205" y="1548"/>
                    <a:pt x="235" y="1535"/>
                    <a:pt x="261" y="1504"/>
                  </a:cubicBezTo>
                  <a:cubicBezTo>
                    <a:pt x="589" y="1128"/>
                    <a:pt x="905" y="651"/>
                    <a:pt x="977" y="148"/>
                  </a:cubicBezTo>
                  <a:cubicBezTo>
                    <a:pt x="987" y="72"/>
                    <a:pt x="917" y="1"/>
                    <a:pt x="8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1" name="CustomShape 16"/>
            <p:cNvSpPr/>
            <p:nvPr/>
          </p:nvSpPr>
          <p:spPr>
            <a:xfrm>
              <a:off x="8221320" y="2325600"/>
              <a:ext cx="95400" cy="191880"/>
            </a:xfrm>
            <a:custGeom>
              <a:avLst/>
              <a:gdLst/>
              <a:ahLst/>
              <a:rect l="l" t="t" r="r" b="b"/>
              <a:pathLst>
                <a:path w="1005" h="2247">
                  <a:moveTo>
                    <a:pt x="108" y="0"/>
                  </a:moveTo>
                  <a:cubicBezTo>
                    <a:pt x="53" y="0"/>
                    <a:pt x="1" y="42"/>
                    <a:pt x="24" y="113"/>
                  </a:cubicBezTo>
                  <a:cubicBezTo>
                    <a:pt x="248" y="802"/>
                    <a:pt x="453" y="1531"/>
                    <a:pt x="765" y="2186"/>
                  </a:cubicBezTo>
                  <a:cubicBezTo>
                    <a:pt x="785" y="2229"/>
                    <a:pt x="821" y="2247"/>
                    <a:pt x="858" y="2247"/>
                  </a:cubicBezTo>
                  <a:cubicBezTo>
                    <a:pt x="929" y="2247"/>
                    <a:pt x="1005" y="2180"/>
                    <a:pt x="981" y="2096"/>
                  </a:cubicBezTo>
                  <a:cubicBezTo>
                    <a:pt x="794" y="1404"/>
                    <a:pt x="476" y="725"/>
                    <a:pt x="202" y="62"/>
                  </a:cubicBezTo>
                  <a:cubicBezTo>
                    <a:pt x="184" y="19"/>
                    <a:pt x="145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2" name="CustomShape 17"/>
            <p:cNvSpPr/>
            <p:nvPr/>
          </p:nvSpPr>
          <p:spPr>
            <a:xfrm>
              <a:off x="8048520" y="4147560"/>
              <a:ext cx="180720" cy="104760"/>
            </a:xfrm>
            <a:custGeom>
              <a:avLst/>
              <a:gdLst/>
              <a:ahLst/>
              <a:rect l="l" t="t" r="r" b="b"/>
              <a:pathLst>
                <a:path w="1902" h="1227">
                  <a:moveTo>
                    <a:pt x="1748" y="0"/>
                  </a:moveTo>
                  <a:cubicBezTo>
                    <a:pt x="1723" y="0"/>
                    <a:pt x="1697" y="10"/>
                    <a:pt x="1676" y="33"/>
                  </a:cubicBezTo>
                  <a:cubicBezTo>
                    <a:pt x="1246" y="498"/>
                    <a:pt x="761" y="838"/>
                    <a:pt x="143" y="993"/>
                  </a:cubicBezTo>
                  <a:cubicBezTo>
                    <a:pt x="0" y="1031"/>
                    <a:pt x="51" y="1226"/>
                    <a:pt x="183" y="1226"/>
                  </a:cubicBezTo>
                  <a:cubicBezTo>
                    <a:pt x="191" y="1226"/>
                    <a:pt x="199" y="1225"/>
                    <a:pt x="207" y="1224"/>
                  </a:cubicBezTo>
                  <a:cubicBezTo>
                    <a:pt x="870" y="1106"/>
                    <a:pt x="1487" y="742"/>
                    <a:pt x="1851" y="170"/>
                  </a:cubicBezTo>
                  <a:cubicBezTo>
                    <a:pt x="1902" y="89"/>
                    <a:pt x="1825" y="0"/>
                    <a:pt x="17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3" name="CustomShape 18"/>
            <p:cNvSpPr/>
            <p:nvPr/>
          </p:nvSpPr>
          <p:spPr>
            <a:xfrm>
              <a:off x="7999560" y="2215800"/>
              <a:ext cx="129600" cy="65520"/>
            </a:xfrm>
            <a:custGeom>
              <a:avLst/>
              <a:gdLst/>
              <a:ahLst/>
              <a:rect l="l" t="t" r="r" b="b"/>
              <a:pathLst>
                <a:path w="1366" h="770">
                  <a:moveTo>
                    <a:pt x="168" y="0"/>
                  </a:moveTo>
                  <a:cubicBezTo>
                    <a:pt x="151" y="0"/>
                    <a:pt x="135" y="1"/>
                    <a:pt x="118" y="1"/>
                  </a:cubicBezTo>
                  <a:cubicBezTo>
                    <a:pt x="1" y="6"/>
                    <a:pt x="1" y="184"/>
                    <a:pt x="118" y="184"/>
                  </a:cubicBezTo>
                  <a:cubicBezTo>
                    <a:pt x="575" y="186"/>
                    <a:pt x="890" y="421"/>
                    <a:pt x="1190" y="741"/>
                  </a:cubicBezTo>
                  <a:cubicBezTo>
                    <a:pt x="1209" y="761"/>
                    <a:pt x="1230" y="770"/>
                    <a:pt x="1251" y="770"/>
                  </a:cubicBezTo>
                  <a:cubicBezTo>
                    <a:pt x="1311" y="770"/>
                    <a:pt x="1365" y="697"/>
                    <a:pt x="1333" y="632"/>
                  </a:cubicBezTo>
                  <a:cubicBezTo>
                    <a:pt x="1126" y="211"/>
                    <a:pt x="620" y="0"/>
                    <a:pt x="1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4" name="CustomShape 19"/>
            <p:cNvSpPr/>
            <p:nvPr/>
          </p:nvSpPr>
          <p:spPr>
            <a:xfrm>
              <a:off x="7712280" y="4218120"/>
              <a:ext cx="201960" cy="48240"/>
            </a:xfrm>
            <a:custGeom>
              <a:avLst/>
              <a:gdLst/>
              <a:ahLst/>
              <a:rect l="l" t="t" r="r" b="b"/>
              <a:pathLst>
                <a:path w="2128" h="570">
                  <a:moveTo>
                    <a:pt x="145" y="0"/>
                  </a:moveTo>
                  <a:cubicBezTo>
                    <a:pt x="54" y="0"/>
                    <a:pt x="0" y="157"/>
                    <a:pt x="98" y="198"/>
                  </a:cubicBezTo>
                  <a:cubicBezTo>
                    <a:pt x="613" y="422"/>
                    <a:pt x="1153" y="569"/>
                    <a:pt x="1710" y="569"/>
                  </a:cubicBezTo>
                  <a:cubicBezTo>
                    <a:pt x="1805" y="569"/>
                    <a:pt x="1900" y="565"/>
                    <a:pt x="1995" y="556"/>
                  </a:cubicBezTo>
                  <a:cubicBezTo>
                    <a:pt x="2124" y="545"/>
                    <a:pt x="2128" y="363"/>
                    <a:pt x="1995" y="355"/>
                  </a:cubicBezTo>
                  <a:cubicBezTo>
                    <a:pt x="1367" y="321"/>
                    <a:pt x="767" y="238"/>
                    <a:pt x="178" y="7"/>
                  </a:cubicBezTo>
                  <a:cubicBezTo>
                    <a:pt x="167" y="2"/>
                    <a:pt x="156" y="0"/>
                    <a:pt x="1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5" name="CustomShape 20"/>
            <p:cNvSpPr/>
            <p:nvPr/>
          </p:nvSpPr>
          <p:spPr>
            <a:xfrm>
              <a:off x="7661160" y="2208600"/>
              <a:ext cx="155880" cy="58320"/>
            </a:xfrm>
            <a:custGeom>
              <a:avLst/>
              <a:gdLst/>
              <a:ahLst/>
              <a:rect l="l" t="t" r="r" b="b"/>
              <a:pathLst>
                <a:path w="1642" h="688">
                  <a:moveTo>
                    <a:pt x="1550" y="0"/>
                  </a:moveTo>
                  <a:cubicBezTo>
                    <a:pt x="1544" y="0"/>
                    <a:pt x="1538" y="1"/>
                    <a:pt x="1531" y="3"/>
                  </a:cubicBezTo>
                  <a:cubicBezTo>
                    <a:pt x="1286" y="80"/>
                    <a:pt x="1067" y="232"/>
                    <a:pt x="829" y="329"/>
                  </a:cubicBezTo>
                  <a:cubicBezTo>
                    <a:pt x="589" y="426"/>
                    <a:pt x="340" y="498"/>
                    <a:pt x="86" y="553"/>
                  </a:cubicBezTo>
                  <a:cubicBezTo>
                    <a:pt x="1" y="570"/>
                    <a:pt x="32" y="688"/>
                    <a:pt x="110" y="688"/>
                  </a:cubicBezTo>
                  <a:cubicBezTo>
                    <a:pt x="114" y="688"/>
                    <a:pt x="119" y="687"/>
                    <a:pt x="123" y="687"/>
                  </a:cubicBezTo>
                  <a:cubicBezTo>
                    <a:pt x="601" y="613"/>
                    <a:pt x="1243" y="474"/>
                    <a:pt x="1598" y="118"/>
                  </a:cubicBezTo>
                  <a:cubicBezTo>
                    <a:pt x="1642" y="77"/>
                    <a:pt x="1607" y="0"/>
                    <a:pt x="15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6" name="CustomShape 21"/>
            <p:cNvSpPr/>
            <p:nvPr/>
          </p:nvSpPr>
          <p:spPr>
            <a:xfrm>
              <a:off x="7429320" y="4136040"/>
              <a:ext cx="183600" cy="64800"/>
            </a:xfrm>
            <a:custGeom>
              <a:avLst/>
              <a:gdLst/>
              <a:ahLst/>
              <a:rect l="l" t="t" r="r" b="b"/>
              <a:pathLst>
                <a:path w="1935" h="760">
                  <a:moveTo>
                    <a:pt x="102" y="1"/>
                  </a:moveTo>
                  <a:cubicBezTo>
                    <a:pt x="1" y="1"/>
                    <a:pt x="5" y="158"/>
                    <a:pt x="110" y="168"/>
                  </a:cubicBezTo>
                  <a:cubicBezTo>
                    <a:pt x="726" y="230"/>
                    <a:pt x="1241" y="454"/>
                    <a:pt x="1778" y="748"/>
                  </a:cubicBezTo>
                  <a:cubicBezTo>
                    <a:pt x="1793" y="756"/>
                    <a:pt x="1808" y="759"/>
                    <a:pt x="1821" y="759"/>
                  </a:cubicBezTo>
                  <a:cubicBezTo>
                    <a:pt x="1894" y="759"/>
                    <a:pt x="1934" y="657"/>
                    <a:pt x="1864" y="602"/>
                  </a:cubicBezTo>
                  <a:cubicBezTo>
                    <a:pt x="1365" y="223"/>
                    <a:pt x="728" y="50"/>
                    <a:pt x="110" y="1"/>
                  </a:cubicBezTo>
                  <a:cubicBezTo>
                    <a:pt x="107" y="1"/>
                    <a:pt x="104" y="1"/>
                    <a:pt x="1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7" name="CustomShape 22"/>
            <p:cNvSpPr/>
            <p:nvPr/>
          </p:nvSpPr>
          <p:spPr>
            <a:xfrm>
              <a:off x="7309080" y="2326320"/>
              <a:ext cx="152640" cy="78840"/>
            </a:xfrm>
            <a:custGeom>
              <a:avLst/>
              <a:gdLst/>
              <a:ahLst/>
              <a:rect l="l" t="t" r="r" b="b"/>
              <a:pathLst>
                <a:path w="1608" h="925">
                  <a:moveTo>
                    <a:pt x="1504" y="0"/>
                  </a:moveTo>
                  <a:cubicBezTo>
                    <a:pt x="1491" y="0"/>
                    <a:pt x="1477" y="5"/>
                    <a:pt x="1463" y="15"/>
                  </a:cubicBezTo>
                  <a:cubicBezTo>
                    <a:pt x="1036" y="341"/>
                    <a:pt x="597" y="625"/>
                    <a:pt x="78" y="788"/>
                  </a:cubicBezTo>
                  <a:cubicBezTo>
                    <a:pt x="0" y="814"/>
                    <a:pt x="25" y="925"/>
                    <a:pt x="97" y="925"/>
                  </a:cubicBezTo>
                  <a:cubicBezTo>
                    <a:pt x="103" y="925"/>
                    <a:pt x="109" y="924"/>
                    <a:pt x="115" y="923"/>
                  </a:cubicBezTo>
                  <a:cubicBezTo>
                    <a:pt x="658" y="794"/>
                    <a:pt x="1175" y="551"/>
                    <a:pt x="1560" y="140"/>
                  </a:cubicBezTo>
                  <a:cubicBezTo>
                    <a:pt x="1608" y="89"/>
                    <a:pt x="1563" y="0"/>
                    <a:pt x="15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8" name="CustomShape 23"/>
            <p:cNvSpPr/>
            <p:nvPr/>
          </p:nvSpPr>
          <p:spPr>
            <a:xfrm>
              <a:off x="7074720" y="4085640"/>
              <a:ext cx="240840" cy="31320"/>
            </a:xfrm>
            <a:custGeom>
              <a:avLst/>
              <a:gdLst/>
              <a:ahLst/>
              <a:rect l="l" t="t" r="r" b="b"/>
              <a:pathLst>
                <a:path w="2534" h="370">
                  <a:moveTo>
                    <a:pt x="785" y="1"/>
                  </a:moveTo>
                  <a:cubicBezTo>
                    <a:pt x="563" y="1"/>
                    <a:pt x="341" y="9"/>
                    <a:pt x="120" y="25"/>
                  </a:cubicBezTo>
                  <a:cubicBezTo>
                    <a:pt x="3" y="31"/>
                    <a:pt x="0" y="208"/>
                    <a:pt x="118" y="208"/>
                  </a:cubicBezTo>
                  <a:cubicBezTo>
                    <a:pt x="118" y="208"/>
                    <a:pt x="119" y="208"/>
                    <a:pt x="120" y="208"/>
                  </a:cubicBezTo>
                  <a:cubicBezTo>
                    <a:pt x="158" y="207"/>
                    <a:pt x="196" y="207"/>
                    <a:pt x="234" y="207"/>
                  </a:cubicBezTo>
                  <a:cubicBezTo>
                    <a:pt x="963" y="207"/>
                    <a:pt x="1679" y="275"/>
                    <a:pt x="2406" y="369"/>
                  </a:cubicBezTo>
                  <a:cubicBezTo>
                    <a:pt x="2410" y="370"/>
                    <a:pt x="2414" y="370"/>
                    <a:pt x="2418" y="370"/>
                  </a:cubicBezTo>
                  <a:cubicBezTo>
                    <a:pt x="2515" y="370"/>
                    <a:pt x="2534" y="199"/>
                    <a:pt x="2431" y="175"/>
                  </a:cubicBezTo>
                  <a:cubicBezTo>
                    <a:pt x="1890" y="53"/>
                    <a:pt x="1338" y="1"/>
                    <a:pt x="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9" name="CustomShape 24"/>
            <p:cNvSpPr/>
            <p:nvPr/>
          </p:nvSpPr>
          <p:spPr>
            <a:xfrm>
              <a:off x="6927480" y="2402640"/>
              <a:ext cx="152640" cy="35640"/>
            </a:xfrm>
            <a:custGeom>
              <a:avLst/>
              <a:gdLst/>
              <a:ahLst/>
              <a:rect l="l" t="t" r="r" b="b"/>
              <a:pathLst>
                <a:path w="1608" h="422">
                  <a:moveTo>
                    <a:pt x="96" y="0"/>
                  </a:moveTo>
                  <a:cubicBezTo>
                    <a:pt x="39" y="0"/>
                    <a:pt x="0" y="82"/>
                    <a:pt x="62" y="110"/>
                  </a:cubicBezTo>
                  <a:cubicBezTo>
                    <a:pt x="491" y="304"/>
                    <a:pt x="948" y="422"/>
                    <a:pt x="1420" y="422"/>
                  </a:cubicBezTo>
                  <a:cubicBezTo>
                    <a:pt x="1454" y="422"/>
                    <a:pt x="1488" y="421"/>
                    <a:pt x="1522" y="420"/>
                  </a:cubicBezTo>
                  <a:cubicBezTo>
                    <a:pt x="1607" y="418"/>
                    <a:pt x="1607" y="288"/>
                    <a:pt x="1522" y="286"/>
                  </a:cubicBezTo>
                  <a:cubicBezTo>
                    <a:pt x="1035" y="277"/>
                    <a:pt x="573" y="197"/>
                    <a:pt x="122" y="6"/>
                  </a:cubicBezTo>
                  <a:cubicBezTo>
                    <a:pt x="113" y="2"/>
                    <a:pt x="104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0" name="CustomShape 25"/>
            <p:cNvSpPr/>
            <p:nvPr/>
          </p:nvSpPr>
          <p:spPr>
            <a:xfrm>
              <a:off x="6612120" y="4122360"/>
              <a:ext cx="282240" cy="76320"/>
            </a:xfrm>
            <a:custGeom>
              <a:avLst/>
              <a:gdLst/>
              <a:ahLst/>
              <a:rect l="l" t="t" r="r" b="b"/>
              <a:pathLst>
                <a:path w="2971" h="897">
                  <a:moveTo>
                    <a:pt x="2841" y="0"/>
                  </a:moveTo>
                  <a:cubicBezTo>
                    <a:pt x="2837" y="0"/>
                    <a:pt x="2834" y="0"/>
                    <a:pt x="2831" y="1"/>
                  </a:cubicBezTo>
                  <a:cubicBezTo>
                    <a:pt x="2354" y="66"/>
                    <a:pt x="1893" y="251"/>
                    <a:pt x="1447" y="428"/>
                  </a:cubicBezTo>
                  <a:cubicBezTo>
                    <a:pt x="1287" y="491"/>
                    <a:pt x="1087" y="617"/>
                    <a:pt x="911" y="617"/>
                  </a:cubicBezTo>
                  <a:cubicBezTo>
                    <a:pt x="899" y="617"/>
                    <a:pt x="888" y="616"/>
                    <a:pt x="877" y="615"/>
                  </a:cubicBezTo>
                  <a:cubicBezTo>
                    <a:pt x="632" y="592"/>
                    <a:pt x="364" y="319"/>
                    <a:pt x="163" y="184"/>
                  </a:cubicBezTo>
                  <a:cubicBezTo>
                    <a:pt x="146" y="172"/>
                    <a:pt x="130" y="168"/>
                    <a:pt x="115" y="168"/>
                  </a:cubicBezTo>
                  <a:cubicBezTo>
                    <a:pt x="43" y="168"/>
                    <a:pt x="1" y="281"/>
                    <a:pt x="73" y="336"/>
                  </a:cubicBezTo>
                  <a:cubicBezTo>
                    <a:pt x="246" y="470"/>
                    <a:pt x="612" y="858"/>
                    <a:pt x="817" y="892"/>
                  </a:cubicBezTo>
                  <a:cubicBezTo>
                    <a:pt x="834" y="895"/>
                    <a:pt x="851" y="896"/>
                    <a:pt x="868" y="896"/>
                  </a:cubicBezTo>
                  <a:cubicBezTo>
                    <a:pt x="998" y="896"/>
                    <a:pt x="1127" y="817"/>
                    <a:pt x="1248" y="770"/>
                  </a:cubicBezTo>
                  <a:cubicBezTo>
                    <a:pt x="1787" y="565"/>
                    <a:pt x="2357" y="426"/>
                    <a:pt x="2883" y="193"/>
                  </a:cubicBezTo>
                  <a:cubicBezTo>
                    <a:pt x="2971" y="155"/>
                    <a:pt x="2935" y="0"/>
                    <a:pt x="28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1" name="CustomShape 26"/>
            <p:cNvSpPr/>
            <p:nvPr/>
          </p:nvSpPr>
          <p:spPr>
            <a:xfrm>
              <a:off x="6547680" y="2248920"/>
              <a:ext cx="231120" cy="99360"/>
            </a:xfrm>
            <a:custGeom>
              <a:avLst/>
              <a:gdLst/>
              <a:ahLst/>
              <a:rect l="l" t="t" r="r" b="b"/>
              <a:pathLst>
                <a:path w="2434" h="1166">
                  <a:moveTo>
                    <a:pt x="1141" y="0"/>
                  </a:moveTo>
                  <a:cubicBezTo>
                    <a:pt x="1140" y="0"/>
                    <a:pt x="1139" y="0"/>
                    <a:pt x="1138" y="0"/>
                  </a:cubicBezTo>
                  <a:cubicBezTo>
                    <a:pt x="1002" y="0"/>
                    <a:pt x="919" y="97"/>
                    <a:pt x="828" y="187"/>
                  </a:cubicBezTo>
                  <a:cubicBezTo>
                    <a:pt x="570" y="443"/>
                    <a:pt x="323" y="716"/>
                    <a:pt x="74" y="982"/>
                  </a:cubicBezTo>
                  <a:cubicBezTo>
                    <a:pt x="1" y="1059"/>
                    <a:pt x="72" y="1165"/>
                    <a:pt x="153" y="1165"/>
                  </a:cubicBezTo>
                  <a:cubicBezTo>
                    <a:pt x="176" y="1165"/>
                    <a:pt x="201" y="1156"/>
                    <a:pt x="223" y="1134"/>
                  </a:cubicBezTo>
                  <a:cubicBezTo>
                    <a:pt x="386" y="974"/>
                    <a:pt x="545" y="817"/>
                    <a:pt x="706" y="660"/>
                  </a:cubicBezTo>
                  <a:cubicBezTo>
                    <a:pt x="867" y="502"/>
                    <a:pt x="955" y="327"/>
                    <a:pt x="1131" y="327"/>
                  </a:cubicBezTo>
                  <a:cubicBezTo>
                    <a:pt x="1185" y="327"/>
                    <a:pt x="1248" y="344"/>
                    <a:pt x="1325" y="384"/>
                  </a:cubicBezTo>
                  <a:cubicBezTo>
                    <a:pt x="1646" y="547"/>
                    <a:pt x="1911" y="867"/>
                    <a:pt x="2219" y="1062"/>
                  </a:cubicBezTo>
                  <a:cubicBezTo>
                    <a:pt x="2238" y="1074"/>
                    <a:pt x="2257" y="1079"/>
                    <a:pt x="2275" y="1079"/>
                  </a:cubicBezTo>
                  <a:cubicBezTo>
                    <a:pt x="2363" y="1079"/>
                    <a:pt x="2434" y="959"/>
                    <a:pt x="2357" y="887"/>
                  </a:cubicBezTo>
                  <a:cubicBezTo>
                    <a:pt x="2128" y="672"/>
                    <a:pt x="1872" y="489"/>
                    <a:pt x="1627" y="300"/>
                  </a:cubicBezTo>
                  <a:cubicBezTo>
                    <a:pt x="1506" y="204"/>
                    <a:pt x="1315" y="0"/>
                    <a:pt x="11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2" name="CustomShape 27"/>
            <p:cNvSpPr/>
            <p:nvPr/>
          </p:nvSpPr>
          <p:spPr>
            <a:xfrm>
              <a:off x="6340320" y="4062240"/>
              <a:ext cx="198720" cy="52200"/>
            </a:xfrm>
            <a:custGeom>
              <a:avLst/>
              <a:gdLst/>
              <a:ahLst/>
              <a:rect l="l" t="t" r="r" b="b"/>
              <a:pathLst>
                <a:path w="2093" h="615">
                  <a:moveTo>
                    <a:pt x="114" y="1"/>
                  </a:moveTo>
                  <a:cubicBezTo>
                    <a:pt x="1" y="1"/>
                    <a:pt x="4" y="176"/>
                    <a:pt x="118" y="184"/>
                  </a:cubicBezTo>
                  <a:cubicBezTo>
                    <a:pt x="766" y="228"/>
                    <a:pt x="1347" y="410"/>
                    <a:pt x="1957" y="611"/>
                  </a:cubicBezTo>
                  <a:cubicBezTo>
                    <a:pt x="1965" y="614"/>
                    <a:pt x="1973" y="615"/>
                    <a:pt x="1981" y="615"/>
                  </a:cubicBezTo>
                  <a:cubicBezTo>
                    <a:pt x="2054" y="615"/>
                    <a:pt x="2092" y="503"/>
                    <a:pt x="2019" y="463"/>
                  </a:cubicBezTo>
                  <a:cubicBezTo>
                    <a:pt x="1440" y="144"/>
                    <a:pt x="772" y="31"/>
                    <a:pt x="118" y="1"/>
                  </a:cubicBezTo>
                  <a:cubicBezTo>
                    <a:pt x="117" y="1"/>
                    <a:pt x="116" y="1"/>
                    <a:pt x="1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3" name="CustomShape 28"/>
            <p:cNvSpPr/>
            <p:nvPr/>
          </p:nvSpPr>
          <p:spPr>
            <a:xfrm>
              <a:off x="6244920" y="2400840"/>
              <a:ext cx="145800" cy="41040"/>
            </a:xfrm>
            <a:custGeom>
              <a:avLst/>
              <a:gdLst/>
              <a:ahLst/>
              <a:rect l="l" t="t" r="r" b="b"/>
              <a:pathLst>
                <a:path w="1538" h="486">
                  <a:moveTo>
                    <a:pt x="1410" y="1"/>
                  </a:moveTo>
                  <a:cubicBezTo>
                    <a:pt x="1396" y="1"/>
                    <a:pt x="1382" y="4"/>
                    <a:pt x="1368" y="11"/>
                  </a:cubicBezTo>
                  <a:cubicBezTo>
                    <a:pt x="1046" y="174"/>
                    <a:pt x="750" y="298"/>
                    <a:pt x="408" y="298"/>
                  </a:cubicBezTo>
                  <a:cubicBezTo>
                    <a:pt x="323" y="298"/>
                    <a:pt x="236" y="291"/>
                    <a:pt x="144" y="274"/>
                  </a:cubicBezTo>
                  <a:cubicBezTo>
                    <a:pt x="138" y="273"/>
                    <a:pt x="132" y="272"/>
                    <a:pt x="126" y="272"/>
                  </a:cubicBezTo>
                  <a:cubicBezTo>
                    <a:pt x="35" y="272"/>
                    <a:pt x="1" y="412"/>
                    <a:pt x="100" y="437"/>
                  </a:cubicBezTo>
                  <a:cubicBezTo>
                    <a:pt x="236" y="468"/>
                    <a:pt x="381" y="486"/>
                    <a:pt x="526" y="486"/>
                  </a:cubicBezTo>
                  <a:cubicBezTo>
                    <a:pt x="872" y="486"/>
                    <a:pt x="1223" y="387"/>
                    <a:pt x="1474" y="150"/>
                  </a:cubicBezTo>
                  <a:cubicBezTo>
                    <a:pt x="1538" y="90"/>
                    <a:pt x="1482" y="1"/>
                    <a:pt x="1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4" name="CustomShape 29"/>
            <p:cNvSpPr/>
            <p:nvPr/>
          </p:nvSpPr>
          <p:spPr>
            <a:xfrm>
              <a:off x="5947560" y="4112280"/>
              <a:ext cx="167760" cy="46080"/>
            </a:xfrm>
            <a:custGeom>
              <a:avLst/>
              <a:gdLst/>
              <a:ahLst/>
              <a:rect l="l" t="t" r="r" b="b"/>
              <a:pathLst>
                <a:path w="1768" h="542">
                  <a:moveTo>
                    <a:pt x="1684" y="1"/>
                  </a:moveTo>
                  <a:cubicBezTo>
                    <a:pt x="1680" y="1"/>
                    <a:pt x="1675" y="1"/>
                    <a:pt x="1671" y="2"/>
                  </a:cubicBezTo>
                  <a:cubicBezTo>
                    <a:pt x="1131" y="73"/>
                    <a:pt x="600" y="268"/>
                    <a:pt x="76" y="417"/>
                  </a:cubicBezTo>
                  <a:cubicBezTo>
                    <a:pt x="0" y="439"/>
                    <a:pt x="25" y="542"/>
                    <a:pt x="92" y="542"/>
                  </a:cubicBezTo>
                  <a:cubicBezTo>
                    <a:pt x="97" y="542"/>
                    <a:pt x="102" y="541"/>
                    <a:pt x="108" y="540"/>
                  </a:cubicBezTo>
                  <a:cubicBezTo>
                    <a:pt x="634" y="425"/>
                    <a:pt x="1189" y="346"/>
                    <a:pt x="1692" y="156"/>
                  </a:cubicBezTo>
                  <a:cubicBezTo>
                    <a:pt x="1764" y="128"/>
                    <a:pt x="1768" y="1"/>
                    <a:pt x="16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5" name="CustomShape 30"/>
            <p:cNvSpPr/>
            <p:nvPr/>
          </p:nvSpPr>
          <p:spPr>
            <a:xfrm>
              <a:off x="5877000" y="2364480"/>
              <a:ext cx="200160" cy="63360"/>
            </a:xfrm>
            <a:custGeom>
              <a:avLst/>
              <a:gdLst/>
              <a:ahLst/>
              <a:rect l="l" t="t" r="r" b="b"/>
              <a:pathLst>
                <a:path w="2109" h="746">
                  <a:moveTo>
                    <a:pt x="126" y="1"/>
                  </a:moveTo>
                  <a:cubicBezTo>
                    <a:pt x="51" y="1"/>
                    <a:pt x="0" y="112"/>
                    <a:pt x="81" y="156"/>
                  </a:cubicBezTo>
                  <a:cubicBezTo>
                    <a:pt x="592" y="455"/>
                    <a:pt x="1238" y="746"/>
                    <a:pt x="1850" y="746"/>
                  </a:cubicBezTo>
                  <a:cubicBezTo>
                    <a:pt x="1896" y="746"/>
                    <a:pt x="1943" y="744"/>
                    <a:pt x="1989" y="741"/>
                  </a:cubicBezTo>
                  <a:cubicBezTo>
                    <a:pt x="2078" y="734"/>
                    <a:pt x="2108" y="598"/>
                    <a:pt x="2009" y="573"/>
                  </a:cubicBezTo>
                  <a:cubicBezTo>
                    <a:pt x="1358" y="411"/>
                    <a:pt x="774" y="339"/>
                    <a:pt x="166" y="11"/>
                  </a:cubicBezTo>
                  <a:cubicBezTo>
                    <a:pt x="152" y="4"/>
                    <a:pt x="139" y="1"/>
                    <a:pt x="1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6" name="CustomShape 31"/>
            <p:cNvSpPr/>
            <p:nvPr/>
          </p:nvSpPr>
          <p:spPr>
            <a:xfrm>
              <a:off x="5591880" y="4216320"/>
              <a:ext cx="174240" cy="44640"/>
            </a:xfrm>
            <a:custGeom>
              <a:avLst/>
              <a:gdLst/>
              <a:ahLst/>
              <a:rect l="l" t="t" r="r" b="b"/>
              <a:pathLst>
                <a:path w="1834" h="527">
                  <a:moveTo>
                    <a:pt x="1704" y="1"/>
                  </a:moveTo>
                  <a:cubicBezTo>
                    <a:pt x="1698" y="1"/>
                    <a:pt x="1693" y="1"/>
                    <a:pt x="1687" y="2"/>
                  </a:cubicBezTo>
                  <a:cubicBezTo>
                    <a:pt x="1154" y="102"/>
                    <a:pt x="627" y="235"/>
                    <a:pt x="98" y="362"/>
                  </a:cubicBezTo>
                  <a:cubicBezTo>
                    <a:pt x="1" y="386"/>
                    <a:pt x="34" y="527"/>
                    <a:pt x="127" y="527"/>
                  </a:cubicBezTo>
                  <a:cubicBezTo>
                    <a:pt x="133" y="527"/>
                    <a:pt x="139" y="526"/>
                    <a:pt x="145" y="525"/>
                  </a:cubicBezTo>
                  <a:cubicBezTo>
                    <a:pt x="676" y="411"/>
                    <a:pt x="1209" y="305"/>
                    <a:pt x="1734" y="167"/>
                  </a:cubicBezTo>
                  <a:cubicBezTo>
                    <a:pt x="1834" y="139"/>
                    <a:pt x="1798" y="1"/>
                    <a:pt x="17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7" name="CustomShape 32"/>
            <p:cNvSpPr/>
            <p:nvPr/>
          </p:nvSpPr>
          <p:spPr>
            <a:xfrm>
              <a:off x="5549760" y="2243160"/>
              <a:ext cx="149040" cy="70920"/>
            </a:xfrm>
            <a:custGeom>
              <a:avLst/>
              <a:gdLst/>
              <a:ahLst/>
              <a:rect l="l" t="t" r="r" b="b"/>
              <a:pathLst>
                <a:path w="1571" h="833">
                  <a:moveTo>
                    <a:pt x="119" y="1"/>
                  </a:moveTo>
                  <a:cubicBezTo>
                    <a:pt x="29" y="1"/>
                    <a:pt x="1" y="146"/>
                    <a:pt x="101" y="184"/>
                  </a:cubicBezTo>
                  <a:cubicBezTo>
                    <a:pt x="558" y="354"/>
                    <a:pt x="974" y="587"/>
                    <a:pt x="1403" y="819"/>
                  </a:cubicBezTo>
                  <a:cubicBezTo>
                    <a:pt x="1420" y="828"/>
                    <a:pt x="1436" y="832"/>
                    <a:pt x="1451" y="832"/>
                  </a:cubicBezTo>
                  <a:cubicBezTo>
                    <a:pt x="1529" y="832"/>
                    <a:pt x="1571" y="719"/>
                    <a:pt x="1495" y="659"/>
                  </a:cubicBezTo>
                  <a:cubicBezTo>
                    <a:pt x="1098" y="354"/>
                    <a:pt x="623" y="158"/>
                    <a:pt x="149" y="6"/>
                  </a:cubicBezTo>
                  <a:cubicBezTo>
                    <a:pt x="138" y="3"/>
                    <a:pt x="12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8" name="CustomShape 33"/>
            <p:cNvSpPr/>
            <p:nvPr/>
          </p:nvSpPr>
          <p:spPr>
            <a:xfrm>
              <a:off x="5209560" y="4188600"/>
              <a:ext cx="174240" cy="84240"/>
            </a:xfrm>
            <a:custGeom>
              <a:avLst/>
              <a:gdLst/>
              <a:ahLst/>
              <a:rect l="l" t="t" r="r" b="b"/>
              <a:pathLst>
                <a:path w="1834" h="989">
                  <a:moveTo>
                    <a:pt x="107" y="0"/>
                  </a:moveTo>
                  <a:cubicBezTo>
                    <a:pt x="54" y="0"/>
                    <a:pt x="1" y="55"/>
                    <a:pt x="35" y="116"/>
                  </a:cubicBezTo>
                  <a:cubicBezTo>
                    <a:pt x="346" y="634"/>
                    <a:pt x="906" y="989"/>
                    <a:pt x="1507" y="989"/>
                  </a:cubicBezTo>
                  <a:cubicBezTo>
                    <a:pt x="1581" y="989"/>
                    <a:pt x="1656" y="984"/>
                    <a:pt x="1731" y="972"/>
                  </a:cubicBezTo>
                  <a:cubicBezTo>
                    <a:pt x="1833" y="959"/>
                    <a:pt x="1807" y="793"/>
                    <a:pt x="1708" y="793"/>
                  </a:cubicBezTo>
                  <a:cubicBezTo>
                    <a:pt x="1707" y="793"/>
                    <a:pt x="1706" y="793"/>
                    <a:pt x="1705" y="793"/>
                  </a:cubicBezTo>
                  <a:cubicBezTo>
                    <a:pt x="1691" y="793"/>
                    <a:pt x="1678" y="793"/>
                    <a:pt x="1664" y="793"/>
                  </a:cubicBezTo>
                  <a:cubicBezTo>
                    <a:pt x="1059" y="793"/>
                    <a:pt x="511" y="561"/>
                    <a:pt x="172" y="38"/>
                  </a:cubicBezTo>
                  <a:cubicBezTo>
                    <a:pt x="156" y="11"/>
                    <a:pt x="131" y="0"/>
                    <a:pt x="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9" name="CustomShape 34"/>
            <p:cNvSpPr/>
            <p:nvPr/>
          </p:nvSpPr>
          <p:spPr>
            <a:xfrm>
              <a:off x="5183280" y="2239560"/>
              <a:ext cx="159480" cy="53280"/>
            </a:xfrm>
            <a:custGeom>
              <a:avLst/>
              <a:gdLst/>
              <a:ahLst/>
              <a:rect l="l" t="t" r="r" b="b"/>
              <a:pathLst>
                <a:path w="1682" h="627">
                  <a:moveTo>
                    <a:pt x="1365" y="0"/>
                  </a:moveTo>
                  <a:cubicBezTo>
                    <a:pt x="905" y="0"/>
                    <a:pt x="450" y="194"/>
                    <a:pt x="80" y="455"/>
                  </a:cubicBezTo>
                  <a:cubicBezTo>
                    <a:pt x="0" y="511"/>
                    <a:pt x="47" y="627"/>
                    <a:pt x="124" y="627"/>
                  </a:cubicBezTo>
                  <a:cubicBezTo>
                    <a:pt x="139" y="627"/>
                    <a:pt x="155" y="622"/>
                    <a:pt x="171" y="612"/>
                  </a:cubicBezTo>
                  <a:cubicBezTo>
                    <a:pt x="606" y="338"/>
                    <a:pt x="1054" y="256"/>
                    <a:pt x="1557" y="204"/>
                  </a:cubicBezTo>
                  <a:cubicBezTo>
                    <a:pt x="1682" y="190"/>
                    <a:pt x="1680" y="26"/>
                    <a:pt x="1557" y="12"/>
                  </a:cubicBezTo>
                  <a:cubicBezTo>
                    <a:pt x="1493" y="4"/>
                    <a:pt x="1429" y="0"/>
                    <a:pt x="1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0" name="CustomShape 35"/>
            <p:cNvSpPr/>
            <p:nvPr/>
          </p:nvSpPr>
          <p:spPr>
            <a:xfrm>
              <a:off x="5045760" y="3979080"/>
              <a:ext cx="65160" cy="123840"/>
            </a:xfrm>
            <a:custGeom>
              <a:avLst/>
              <a:gdLst/>
              <a:ahLst/>
              <a:rect l="l" t="t" r="r" b="b"/>
              <a:pathLst>
                <a:path w="689" h="1453">
                  <a:moveTo>
                    <a:pt x="108" y="1"/>
                  </a:moveTo>
                  <a:cubicBezTo>
                    <a:pt x="53" y="1"/>
                    <a:pt x="0" y="43"/>
                    <a:pt x="22" y="112"/>
                  </a:cubicBezTo>
                  <a:cubicBezTo>
                    <a:pt x="163" y="544"/>
                    <a:pt x="307" y="969"/>
                    <a:pt x="482" y="1389"/>
                  </a:cubicBezTo>
                  <a:cubicBezTo>
                    <a:pt x="500" y="1433"/>
                    <a:pt x="540" y="1452"/>
                    <a:pt x="578" y="1452"/>
                  </a:cubicBezTo>
                  <a:cubicBezTo>
                    <a:pt x="635" y="1452"/>
                    <a:pt x="688" y="1410"/>
                    <a:pt x="667" y="1338"/>
                  </a:cubicBezTo>
                  <a:cubicBezTo>
                    <a:pt x="532" y="904"/>
                    <a:pt x="371" y="484"/>
                    <a:pt x="202" y="64"/>
                  </a:cubicBezTo>
                  <a:cubicBezTo>
                    <a:pt x="184" y="20"/>
                    <a:pt x="145" y="1"/>
                    <a:pt x="1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1" name="CustomShape 36"/>
            <p:cNvSpPr/>
            <p:nvPr/>
          </p:nvSpPr>
          <p:spPr>
            <a:xfrm>
              <a:off x="5064120" y="2413800"/>
              <a:ext cx="29520" cy="107640"/>
            </a:xfrm>
            <a:custGeom>
              <a:avLst/>
              <a:gdLst/>
              <a:ahLst/>
              <a:rect l="l" t="t" r="r" b="b"/>
              <a:pathLst>
                <a:path w="315" h="1261">
                  <a:moveTo>
                    <a:pt x="227" y="1"/>
                  </a:moveTo>
                  <a:cubicBezTo>
                    <a:pt x="206" y="1"/>
                    <a:pt x="186" y="11"/>
                    <a:pt x="176" y="36"/>
                  </a:cubicBezTo>
                  <a:cubicBezTo>
                    <a:pt x="16" y="409"/>
                    <a:pt x="0" y="828"/>
                    <a:pt x="54" y="1228"/>
                  </a:cubicBezTo>
                  <a:cubicBezTo>
                    <a:pt x="57" y="1250"/>
                    <a:pt x="75" y="1260"/>
                    <a:pt x="94" y="1260"/>
                  </a:cubicBezTo>
                  <a:cubicBezTo>
                    <a:pt x="118" y="1260"/>
                    <a:pt x="144" y="1244"/>
                    <a:pt x="144" y="1216"/>
                  </a:cubicBezTo>
                  <a:cubicBezTo>
                    <a:pt x="132" y="823"/>
                    <a:pt x="210" y="465"/>
                    <a:pt x="303" y="89"/>
                  </a:cubicBezTo>
                  <a:cubicBezTo>
                    <a:pt x="315" y="41"/>
                    <a:pt x="26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2" name="CustomShape 37"/>
            <p:cNvSpPr/>
            <p:nvPr/>
          </p:nvSpPr>
          <p:spPr>
            <a:xfrm>
              <a:off x="4814640" y="3891240"/>
              <a:ext cx="147600" cy="67680"/>
            </a:xfrm>
            <a:custGeom>
              <a:avLst/>
              <a:gdLst/>
              <a:ahLst/>
              <a:rect l="l" t="t" r="r" b="b"/>
              <a:pathLst>
                <a:path w="1556" h="797">
                  <a:moveTo>
                    <a:pt x="1434" y="1"/>
                  </a:moveTo>
                  <a:cubicBezTo>
                    <a:pt x="1424" y="1"/>
                    <a:pt x="1413" y="3"/>
                    <a:pt x="1402" y="8"/>
                  </a:cubicBezTo>
                  <a:cubicBezTo>
                    <a:pt x="963" y="187"/>
                    <a:pt x="508" y="356"/>
                    <a:pt x="93" y="592"/>
                  </a:cubicBezTo>
                  <a:cubicBezTo>
                    <a:pt x="0" y="643"/>
                    <a:pt x="46" y="796"/>
                    <a:pt x="140" y="796"/>
                  </a:cubicBezTo>
                  <a:cubicBezTo>
                    <a:pt x="151" y="796"/>
                    <a:pt x="163" y="794"/>
                    <a:pt x="176" y="790"/>
                  </a:cubicBezTo>
                  <a:cubicBezTo>
                    <a:pt x="626" y="628"/>
                    <a:pt x="1049" y="393"/>
                    <a:pt x="1474" y="176"/>
                  </a:cubicBezTo>
                  <a:cubicBezTo>
                    <a:pt x="1556" y="135"/>
                    <a:pt x="1514" y="1"/>
                    <a:pt x="1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3" name="CustomShape 38"/>
            <p:cNvSpPr/>
            <p:nvPr/>
          </p:nvSpPr>
          <p:spPr>
            <a:xfrm>
              <a:off x="4748760" y="2443320"/>
              <a:ext cx="200160" cy="130320"/>
            </a:xfrm>
            <a:custGeom>
              <a:avLst/>
              <a:gdLst/>
              <a:ahLst/>
              <a:rect l="l" t="t" r="r" b="b"/>
              <a:pathLst>
                <a:path w="2106" h="1527">
                  <a:moveTo>
                    <a:pt x="94" y="0"/>
                  </a:moveTo>
                  <a:cubicBezTo>
                    <a:pt x="34" y="0"/>
                    <a:pt x="0" y="103"/>
                    <a:pt x="63" y="132"/>
                  </a:cubicBezTo>
                  <a:cubicBezTo>
                    <a:pt x="794" y="467"/>
                    <a:pt x="1343" y="959"/>
                    <a:pt x="1920" y="1503"/>
                  </a:cubicBezTo>
                  <a:cubicBezTo>
                    <a:pt x="1937" y="1520"/>
                    <a:pt x="1958" y="1527"/>
                    <a:pt x="1978" y="1527"/>
                  </a:cubicBezTo>
                  <a:cubicBezTo>
                    <a:pt x="2042" y="1527"/>
                    <a:pt x="2106" y="1460"/>
                    <a:pt x="2059" y="1398"/>
                  </a:cubicBezTo>
                  <a:cubicBezTo>
                    <a:pt x="1588" y="748"/>
                    <a:pt x="849" y="303"/>
                    <a:pt x="117" y="5"/>
                  </a:cubicBezTo>
                  <a:cubicBezTo>
                    <a:pt x="109" y="2"/>
                    <a:pt x="102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4" name="CustomShape 39"/>
            <p:cNvSpPr/>
            <p:nvPr/>
          </p:nvSpPr>
          <p:spPr>
            <a:xfrm>
              <a:off x="4541400" y="3989520"/>
              <a:ext cx="135720" cy="46800"/>
            </a:xfrm>
            <a:custGeom>
              <a:avLst/>
              <a:gdLst/>
              <a:ahLst/>
              <a:rect l="l" t="t" r="r" b="b"/>
              <a:pathLst>
                <a:path w="1429" h="553">
                  <a:moveTo>
                    <a:pt x="1302" y="1"/>
                  </a:moveTo>
                  <a:cubicBezTo>
                    <a:pt x="1286" y="1"/>
                    <a:pt x="1270" y="6"/>
                    <a:pt x="1253" y="18"/>
                  </a:cubicBezTo>
                  <a:cubicBezTo>
                    <a:pt x="997" y="204"/>
                    <a:pt x="709" y="268"/>
                    <a:pt x="409" y="268"/>
                  </a:cubicBezTo>
                  <a:cubicBezTo>
                    <a:pt x="327" y="268"/>
                    <a:pt x="243" y="263"/>
                    <a:pt x="159" y="255"/>
                  </a:cubicBezTo>
                  <a:cubicBezTo>
                    <a:pt x="156" y="254"/>
                    <a:pt x="153" y="254"/>
                    <a:pt x="150" y="254"/>
                  </a:cubicBezTo>
                  <a:cubicBezTo>
                    <a:pt x="48" y="254"/>
                    <a:pt x="1" y="427"/>
                    <a:pt x="102" y="470"/>
                  </a:cubicBezTo>
                  <a:cubicBezTo>
                    <a:pt x="236" y="526"/>
                    <a:pt x="374" y="553"/>
                    <a:pt x="510" y="553"/>
                  </a:cubicBezTo>
                  <a:cubicBezTo>
                    <a:pt x="830" y="553"/>
                    <a:pt x="1140" y="407"/>
                    <a:pt x="1370" y="167"/>
                  </a:cubicBezTo>
                  <a:cubicBezTo>
                    <a:pt x="1428" y="107"/>
                    <a:pt x="1374" y="1"/>
                    <a:pt x="13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5" name="CustomShape 40"/>
            <p:cNvSpPr/>
            <p:nvPr/>
          </p:nvSpPr>
          <p:spPr>
            <a:xfrm>
              <a:off x="4479840" y="2341440"/>
              <a:ext cx="141480" cy="61200"/>
            </a:xfrm>
            <a:custGeom>
              <a:avLst/>
              <a:gdLst/>
              <a:ahLst/>
              <a:rect l="l" t="t" r="r" b="b"/>
              <a:pathLst>
                <a:path w="1491" h="721">
                  <a:moveTo>
                    <a:pt x="83" y="1"/>
                  </a:moveTo>
                  <a:cubicBezTo>
                    <a:pt x="31" y="1"/>
                    <a:pt x="0" y="89"/>
                    <a:pt x="56" y="116"/>
                  </a:cubicBezTo>
                  <a:cubicBezTo>
                    <a:pt x="481" y="323"/>
                    <a:pt x="908" y="551"/>
                    <a:pt x="1351" y="716"/>
                  </a:cubicBezTo>
                  <a:cubicBezTo>
                    <a:pt x="1360" y="719"/>
                    <a:pt x="1368" y="721"/>
                    <a:pt x="1377" y="721"/>
                  </a:cubicBezTo>
                  <a:cubicBezTo>
                    <a:pt x="1449" y="721"/>
                    <a:pt x="1490" y="603"/>
                    <a:pt x="1416" y="563"/>
                  </a:cubicBezTo>
                  <a:cubicBezTo>
                    <a:pt x="995" y="344"/>
                    <a:pt x="540" y="182"/>
                    <a:pt x="102" y="5"/>
                  </a:cubicBezTo>
                  <a:cubicBezTo>
                    <a:pt x="96" y="2"/>
                    <a:pt x="89" y="1"/>
                    <a:pt x="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6" name="CustomShape 41"/>
            <p:cNvSpPr/>
            <p:nvPr/>
          </p:nvSpPr>
          <p:spPr>
            <a:xfrm>
              <a:off x="4259520" y="3975480"/>
              <a:ext cx="158760" cy="66960"/>
            </a:xfrm>
            <a:custGeom>
              <a:avLst/>
              <a:gdLst/>
              <a:ahLst/>
              <a:rect l="l" t="t" r="r" b="b"/>
              <a:pathLst>
                <a:path w="1671" h="789">
                  <a:moveTo>
                    <a:pt x="145" y="0"/>
                  </a:moveTo>
                  <a:cubicBezTo>
                    <a:pt x="73" y="0"/>
                    <a:pt x="1" y="58"/>
                    <a:pt x="34" y="138"/>
                  </a:cubicBezTo>
                  <a:cubicBezTo>
                    <a:pt x="203" y="559"/>
                    <a:pt x="605" y="789"/>
                    <a:pt x="1022" y="789"/>
                  </a:cubicBezTo>
                  <a:cubicBezTo>
                    <a:pt x="1217" y="789"/>
                    <a:pt x="1416" y="738"/>
                    <a:pt x="1595" y="634"/>
                  </a:cubicBezTo>
                  <a:cubicBezTo>
                    <a:pt x="1670" y="589"/>
                    <a:pt x="1625" y="488"/>
                    <a:pt x="1555" y="488"/>
                  </a:cubicBezTo>
                  <a:cubicBezTo>
                    <a:pt x="1543" y="488"/>
                    <a:pt x="1530" y="491"/>
                    <a:pt x="1517" y="498"/>
                  </a:cubicBezTo>
                  <a:cubicBezTo>
                    <a:pt x="1394" y="558"/>
                    <a:pt x="1264" y="585"/>
                    <a:pt x="1136" y="585"/>
                  </a:cubicBezTo>
                  <a:cubicBezTo>
                    <a:pt x="776" y="585"/>
                    <a:pt x="424" y="369"/>
                    <a:pt x="240" y="52"/>
                  </a:cubicBezTo>
                  <a:cubicBezTo>
                    <a:pt x="219" y="16"/>
                    <a:pt x="182" y="0"/>
                    <a:pt x="1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7" name="CustomShape 42"/>
            <p:cNvSpPr/>
            <p:nvPr/>
          </p:nvSpPr>
          <p:spPr>
            <a:xfrm>
              <a:off x="4219200" y="2355120"/>
              <a:ext cx="105120" cy="118080"/>
            </a:xfrm>
            <a:custGeom>
              <a:avLst/>
              <a:gdLst/>
              <a:ahLst/>
              <a:rect l="l" t="t" r="r" b="b"/>
              <a:pathLst>
                <a:path w="1110" h="1385">
                  <a:moveTo>
                    <a:pt x="977" y="1"/>
                  </a:moveTo>
                  <a:cubicBezTo>
                    <a:pt x="972" y="1"/>
                    <a:pt x="967" y="2"/>
                    <a:pt x="961" y="3"/>
                  </a:cubicBezTo>
                  <a:cubicBezTo>
                    <a:pt x="366" y="123"/>
                    <a:pt x="1" y="748"/>
                    <a:pt x="52" y="1328"/>
                  </a:cubicBezTo>
                  <a:cubicBezTo>
                    <a:pt x="54" y="1366"/>
                    <a:pt x="83" y="1385"/>
                    <a:pt x="112" y="1385"/>
                  </a:cubicBezTo>
                  <a:cubicBezTo>
                    <a:pt x="140" y="1385"/>
                    <a:pt x="167" y="1366"/>
                    <a:pt x="167" y="1328"/>
                  </a:cubicBezTo>
                  <a:cubicBezTo>
                    <a:pt x="176" y="774"/>
                    <a:pt x="541" y="374"/>
                    <a:pt x="1024" y="155"/>
                  </a:cubicBezTo>
                  <a:cubicBezTo>
                    <a:pt x="1110" y="117"/>
                    <a:pt x="1055" y="1"/>
                    <a:pt x="9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8" name="CustomShape 43"/>
            <p:cNvSpPr/>
            <p:nvPr/>
          </p:nvSpPr>
          <p:spPr>
            <a:xfrm>
              <a:off x="4214520" y="3378960"/>
              <a:ext cx="96840" cy="174600"/>
            </a:xfrm>
            <a:custGeom>
              <a:avLst/>
              <a:gdLst/>
              <a:ahLst/>
              <a:rect l="l" t="t" r="r" b="b"/>
              <a:pathLst>
                <a:path w="1023" h="2044">
                  <a:moveTo>
                    <a:pt x="887" y="1"/>
                  </a:moveTo>
                  <a:cubicBezTo>
                    <a:pt x="853" y="1"/>
                    <a:pt x="820" y="20"/>
                    <a:pt x="808" y="62"/>
                  </a:cubicBezTo>
                  <a:cubicBezTo>
                    <a:pt x="629" y="726"/>
                    <a:pt x="486" y="1319"/>
                    <a:pt x="56" y="1880"/>
                  </a:cubicBezTo>
                  <a:cubicBezTo>
                    <a:pt x="0" y="1953"/>
                    <a:pt x="81" y="2043"/>
                    <a:pt x="157" y="2043"/>
                  </a:cubicBezTo>
                  <a:cubicBezTo>
                    <a:pt x="183" y="2043"/>
                    <a:pt x="208" y="2033"/>
                    <a:pt x="227" y="2009"/>
                  </a:cubicBezTo>
                  <a:cubicBezTo>
                    <a:pt x="645" y="1485"/>
                    <a:pt x="1023" y="778"/>
                    <a:pt x="979" y="86"/>
                  </a:cubicBezTo>
                  <a:cubicBezTo>
                    <a:pt x="975" y="32"/>
                    <a:pt x="930" y="1"/>
                    <a:pt x="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9" name="CustomShape 44"/>
            <p:cNvSpPr/>
            <p:nvPr/>
          </p:nvSpPr>
          <p:spPr>
            <a:xfrm>
              <a:off x="4173120" y="3170520"/>
              <a:ext cx="106560" cy="110520"/>
            </a:xfrm>
            <a:custGeom>
              <a:avLst/>
              <a:gdLst/>
              <a:ahLst/>
              <a:rect l="l" t="t" r="r" b="b"/>
              <a:pathLst>
                <a:path w="1124" h="1297">
                  <a:moveTo>
                    <a:pt x="154" y="0"/>
                  </a:moveTo>
                  <a:cubicBezTo>
                    <a:pt x="74" y="0"/>
                    <a:pt x="0" y="98"/>
                    <a:pt x="52" y="171"/>
                  </a:cubicBezTo>
                  <a:cubicBezTo>
                    <a:pt x="183" y="360"/>
                    <a:pt x="392" y="473"/>
                    <a:pt x="546" y="639"/>
                  </a:cubicBezTo>
                  <a:cubicBezTo>
                    <a:pt x="724" y="823"/>
                    <a:pt x="863" y="1036"/>
                    <a:pt x="980" y="1262"/>
                  </a:cubicBezTo>
                  <a:cubicBezTo>
                    <a:pt x="993" y="1286"/>
                    <a:pt x="1015" y="1297"/>
                    <a:pt x="1038" y="1297"/>
                  </a:cubicBezTo>
                  <a:cubicBezTo>
                    <a:pt x="1080" y="1297"/>
                    <a:pt x="1124" y="1259"/>
                    <a:pt x="1108" y="1209"/>
                  </a:cubicBezTo>
                  <a:cubicBezTo>
                    <a:pt x="1020" y="953"/>
                    <a:pt x="895" y="715"/>
                    <a:pt x="733" y="495"/>
                  </a:cubicBezTo>
                  <a:cubicBezTo>
                    <a:pt x="590" y="300"/>
                    <a:pt x="424" y="76"/>
                    <a:pt x="181" y="4"/>
                  </a:cubicBezTo>
                  <a:cubicBezTo>
                    <a:pt x="172" y="1"/>
                    <a:pt x="163" y="0"/>
                    <a:pt x="1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0" name="CustomShape 45"/>
            <p:cNvSpPr/>
            <p:nvPr/>
          </p:nvSpPr>
          <p:spPr>
            <a:xfrm>
              <a:off x="4206960" y="2915640"/>
              <a:ext cx="64080" cy="157680"/>
            </a:xfrm>
            <a:custGeom>
              <a:avLst/>
              <a:gdLst/>
              <a:ahLst/>
              <a:rect l="l" t="t" r="r" b="b"/>
              <a:pathLst>
                <a:path w="677" h="1847">
                  <a:moveTo>
                    <a:pt x="535" y="0"/>
                  </a:moveTo>
                  <a:cubicBezTo>
                    <a:pt x="509" y="0"/>
                    <a:pt x="485" y="15"/>
                    <a:pt x="476" y="50"/>
                  </a:cubicBezTo>
                  <a:cubicBezTo>
                    <a:pt x="335" y="636"/>
                    <a:pt x="289" y="1183"/>
                    <a:pt x="25" y="1742"/>
                  </a:cubicBezTo>
                  <a:cubicBezTo>
                    <a:pt x="0" y="1796"/>
                    <a:pt x="47" y="1847"/>
                    <a:pt x="92" y="1847"/>
                  </a:cubicBezTo>
                  <a:cubicBezTo>
                    <a:pt x="113" y="1847"/>
                    <a:pt x="133" y="1836"/>
                    <a:pt x="146" y="1811"/>
                  </a:cubicBezTo>
                  <a:cubicBezTo>
                    <a:pt x="413" y="1296"/>
                    <a:pt x="677" y="657"/>
                    <a:pt x="609" y="68"/>
                  </a:cubicBezTo>
                  <a:cubicBezTo>
                    <a:pt x="605" y="27"/>
                    <a:pt x="569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1" name="CustomShape 46"/>
            <p:cNvSpPr/>
            <p:nvPr/>
          </p:nvSpPr>
          <p:spPr>
            <a:xfrm>
              <a:off x="4210920" y="2609640"/>
              <a:ext cx="40320" cy="145800"/>
            </a:xfrm>
            <a:custGeom>
              <a:avLst/>
              <a:gdLst/>
              <a:ahLst/>
              <a:rect l="l" t="t" r="r" b="b"/>
              <a:pathLst>
                <a:path w="429" h="1709">
                  <a:moveTo>
                    <a:pt x="193" y="0"/>
                  </a:moveTo>
                  <a:cubicBezTo>
                    <a:pt x="166" y="0"/>
                    <a:pt x="141" y="15"/>
                    <a:pt x="132" y="50"/>
                  </a:cubicBezTo>
                  <a:cubicBezTo>
                    <a:pt x="0" y="554"/>
                    <a:pt x="139" y="1169"/>
                    <a:pt x="280" y="1660"/>
                  </a:cubicBezTo>
                  <a:cubicBezTo>
                    <a:pt x="290" y="1694"/>
                    <a:pt x="317" y="1709"/>
                    <a:pt x="344" y="1709"/>
                  </a:cubicBezTo>
                  <a:cubicBezTo>
                    <a:pt x="386" y="1709"/>
                    <a:pt x="429" y="1674"/>
                    <a:pt x="416" y="1620"/>
                  </a:cubicBezTo>
                  <a:cubicBezTo>
                    <a:pt x="349" y="1352"/>
                    <a:pt x="302" y="1082"/>
                    <a:pt x="284" y="805"/>
                  </a:cubicBezTo>
                  <a:cubicBezTo>
                    <a:pt x="268" y="561"/>
                    <a:pt x="296" y="314"/>
                    <a:pt x="270" y="68"/>
                  </a:cubicBezTo>
                  <a:cubicBezTo>
                    <a:pt x="265" y="26"/>
                    <a:pt x="228" y="0"/>
                    <a:pt x="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2" name="CustomShape 47"/>
            <p:cNvSpPr/>
            <p:nvPr/>
          </p:nvSpPr>
          <p:spPr>
            <a:xfrm>
              <a:off x="4183560" y="3721320"/>
              <a:ext cx="44280" cy="150120"/>
            </a:xfrm>
            <a:custGeom>
              <a:avLst/>
              <a:gdLst/>
              <a:ahLst/>
              <a:rect l="l" t="t" r="r" b="b"/>
              <a:pathLst>
                <a:path w="471" h="1757">
                  <a:moveTo>
                    <a:pt x="355" y="0"/>
                  </a:moveTo>
                  <a:cubicBezTo>
                    <a:pt x="326" y="0"/>
                    <a:pt x="297" y="14"/>
                    <a:pt x="279" y="47"/>
                  </a:cubicBezTo>
                  <a:cubicBezTo>
                    <a:pt x="1" y="550"/>
                    <a:pt x="24" y="1167"/>
                    <a:pt x="223" y="1693"/>
                  </a:cubicBezTo>
                  <a:cubicBezTo>
                    <a:pt x="239" y="1737"/>
                    <a:pt x="275" y="1757"/>
                    <a:pt x="311" y="1757"/>
                  </a:cubicBezTo>
                  <a:cubicBezTo>
                    <a:pt x="364" y="1757"/>
                    <a:pt x="416" y="1714"/>
                    <a:pt x="398" y="1645"/>
                  </a:cubicBezTo>
                  <a:cubicBezTo>
                    <a:pt x="255" y="1117"/>
                    <a:pt x="319" y="640"/>
                    <a:pt x="454" y="119"/>
                  </a:cubicBezTo>
                  <a:cubicBezTo>
                    <a:pt x="471" y="52"/>
                    <a:pt x="412" y="0"/>
                    <a:pt x="3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73" name="TextShape 48"/>
          <p:cNvSpPr txBox="1"/>
          <p:nvPr/>
        </p:nvSpPr>
        <p:spPr>
          <a:xfrm>
            <a:off x="4762800" y="2234160"/>
            <a:ext cx="3663000" cy="19458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 algn="ctr">
              <a:lnSpc>
                <a:spcPct val="100000"/>
              </a:lnSpc>
            </a:pPr>
            <a:r>
              <a:rPr b="0" lang="ro-RO" sz="5500" spc="-1" strike="noStrike">
                <a:solidFill>
                  <a:srgbClr val="000000"/>
                </a:solidFill>
                <a:latin typeface="Gloria Hallelujah"/>
                <a:ea typeface="Gloria Hallelujah"/>
              </a:rPr>
              <a:t>Thank you!</a:t>
            </a:r>
            <a:endParaRPr b="0" lang="ro-RO" sz="55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474" name="Group 49"/>
          <p:cNvGrpSpPr/>
          <p:nvPr/>
        </p:nvGrpSpPr>
        <p:grpSpPr>
          <a:xfrm>
            <a:off x="4118760" y="654480"/>
            <a:ext cx="341640" cy="321120"/>
            <a:chOff x="4118760" y="654480"/>
            <a:chExt cx="341640" cy="321120"/>
          </a:xfrm>
        </p:grpSpPr>
        <p:sp>
          <p:nvSpPr>
            <p:cNvPr id="1475" name="CustomShape 50"/>
            <p:cNvSpPr/>
            <p:nvPr/>
          </p:nvSpPr>
          <p:spPr>
            <a:xfrm>
              <a:off x="4118760" y="654480"/>
              <a:ext cx="341640" cy="321120"/>
            </a:xfrm>
            <a:custGeom>
              <a:avLst/>
              <a:gdLst/>
              <a:ahLst/>
              <a:rect l="l" t="t" r="r" b="b"/>
              <a:pathLst>
                <a:path w="5831" h="5486">
                  <a:moveTo>
                    <a:pt x="574" y="458"/>
                  </a:moveTo>
                  <a:cubicBezTo>
                    <a:pt x="837" y="458"/>
                    <a:pt x="1415" y="609"/>
                    <a:pt x="2646" y="1125"/>
                  </a:cubicBezTo>
                  <a:lnTo>
                    <a:pt x="3789" y="1537"/>
                  </a:lnTo>
                  <a:cubicBezTo>
                    <a:pt x="3810" y="1532"/>
                    <a:pt x="3833" y="1530"/>
                    <a:pt x="3859" y="1530"/>
                  </a:cubicBezTo>
                  <a:cubicBezTo>
                    <a:pt x="4316" y="1530"/>
                    <a:pt x="5469" y="2299"/>
                    <a:pt x="5359" y="2417"/>
                  </a:cubicBezTo>
                  <a:lnTo>
                    <a:pt x="4505" y="3335"/>
                  </a:lnTo>
                  <a:cubicBezTo>
                    <a:pt x="4492" y="3351"/>
                    <a:pt x="4536" y="3461"/>
                    <a:pt x="4538" y="3481"/>
                  </a:cubicBezTo>
                  <a:lnTo>
                    <a:pt x="4582" y="4268"/>
                  </a:lnTo>
                  <a:cubicBezTo>
                    <a:pt x="4590" y="4407"/>
                    <a:pt x="4479" y="4520"/>
                    <a:pt x="4345" y="4520"/>
                  </a:cubicBezTo>
                  <a:cubicBezTo>
                    <a:pt x="4333" y="4520"/>
                    <a:pt x="4320" y="4519"/>
                    <a:pt x="4308" y="4517"/>
                  </a:cubicBezTo>
                  <a:lnTo>
                    <a:pt x="3326" y="4363"/>
                  </a:lnTo>
                  <a:cubicBezTo>
                    <a:pt x="3322" y="4362"/>
                    <a:pt x="3318" y="4362"/>
                    <a:pt x="3314" y="4362"/>
                  </a:cubicBezTo>
                  <a:cubicBezTo>
                    <a:pt x="3297" y="4362"/>
                    <a:pt x="3280" y="4367"/>
                    <a:pt x="3266" y="4377"/>
                  </a:cubicBezTo>
                  <a:lnTo>
                    <a:pt x="2238" y="5092"/>
                  </a:lnTo>
                  <a:cubicBezTo>
                    <a:pt x="2214" y="5109"/>
                    <a:pt x="2184" y="5124"/>
                    <a:pt x="2147" y="5124"/>
                  </a:cubicBezTo>
                  <a:cubicBezTo>
                    <a:pt x="1983" y="5124"/>
                    <a:pt x="1690" y="4823"/>
                    <a:pt x="1304" y="3004"/>
                  </a:cubicBezTo>
                  <a:lnTo>
                    <a:pt x="388" y="671"/>
                  </a:lnTo>
                  <a:cubicBezTo>
                    <a:pt x="357" y="581"/>
                    <a:pt x="337" y="458"/>
                    <a:pt x="574" y="458"/>
                  </a:cubicBezTo>
                  <a:close/>
                  <a:moveTo>
                    <a:pt x="35" y="0"/>
                  </a:moveTo>
                  <a:cubicBezTo>
                    <a:pt x="33" y="0"/>
                    <a:pt x="32" y="1"/>
                    <a:pt x="32" y="1"/>
                  </a:cubicBezTo>
                  <a:cubicBezTo>
                    <a:pt x="8" y="23"/>
                    <a:pt x="1" y="58"/>
                    <a:pt x="11" y="87"/>
                  </a:cubicBezTo>
                  <a:lnTo>
                    <a:pt x="854" y="2486"/>
                  </a:lnTo>
                  <a:cubicBezTo>
                    <a:pt x="898" y="2613"/>
                    <a:pt x="1233" y="3622"/>
                    <a:pt x="1248" y="3756"/>
                  </a:cubicBezTo>
                  <a:cubicBezTo>
                    <a:pt x="1320" y="4410"/>
                    <a:pt x="1888" y="5474"/>
                    <a:pt x="1911" y="5481"/>
                  </a:cubicBezTo>
                  <a:cubicBezTo>
                    <a:pt x="1919" y="5483"/>
                    <a:pt x="1928" y="5486"/>
                    <a:pt x="1937" y="5486"/>
                  </a:cubicBezTo>
                  <a:cubicBezTo>
                    <a:pt x="1953" y="5486"/>
                    <a:pt x="1970" y="5480"/>
                    <a:pt x="1984" y="5470"/>
                  </a:cubicBezTo>
                  <a:lnTo>
                    <a:pt x="2964" y="4789"/>
                  </a:lnTo>
                  <a:cubicBezTo>
                    <a:pt x="3013" y="4755"/>
                    <a:pt x="3353" y="4546"/>
                    <a:pt x="3424" y="4546"/>
                  </a:cubicBezTo>
                  <a:cubicBezTo>
                    <a:pt x="3426" y="4546"/>
                    <a:pt x="3427" y="4546"/>
                    <a:pt x="3429" y="4547"/>
                  </a:cubicBezTo>
                  <a:lnTo>
                    <a:pt x="4216" y="4643"/>
                  </a:lnTo>
                  <a:cubicBezTo>
                    <a:pt x="4238" y="4646"/>
                    <a:pt x="4642" y="4724"/>
                    <a:pt x="4728" y="4724"/>
                  </a:cubicBezTo>
                  <a:cubicBezTo>
                    <a:pt x="4737" y="4724"/>
                    <a:pt x="4742" y="4723"/>
                    <a:pt x="4744" y="4722"/>
                  </a:cubicBezTo>
                  <a:cubicBezTo>
                    <a:pt x="4808" y="4643"/>
                    <a:pt x="4710" y="4365"/>
                    <a:pt x="4707" y="4339"/>
                  </a:cubicBezTo>
                  <a:lnTo>
                    <a:pt x="4711" y="3598"/>
                  </a:lnTo>
                  <a:cubicBezTo>
                    <a:pt x="4781" y="3204"/>
                    <a:pt x="5211" y="2981"/>
                    <a:pt x="5249" y="2934"/>
                  </a:cubicBezTo>
                  <a:lnTo>
                    <a:pt x="5807" y="2169"/>
                  </a:lnTo>
                  <a:cubicBezTo>
                    <a:pt x="5824" y="2148"/>
                    <a:pt x="5830" y="2120"/>
                    <a:pt x="5823" y="2095"/>
                  </a:cubicBezTo>
                  <a:cubicBezTo>
                    <a:pt x="5815" y="2068"/>
                    <a:pt x="5797" y="2048"/>
                    <a:pt x="5771" y="2038"/>
                  </a:cubicBezTo>
                  <a:lnTo>
                    <a:pt x="5049" y="1757"/>
                  </a:lnTo>
                  <a:cubicBezTo>
                    <a:pt x="4919" y="1713"/>
                    <a:pt x="3185" y="1144"/>
                    <a:pt x="3063" y="1081"/>
                  </a:cubicBezTo>
                  <a:cubicBezTo>
                    <a:pt x="2085" y="572"/>
                    <a:pt x="124" y="0"/>
                    <a:pt x="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6" name="CustomShape 51"/>
            <p:cNvSpPr/>
            <p:nvPr/>
          </p:nvSpPr>
          <p:spPr>
            <a:xfrm>
              <a:off x="4122720" y="658440"/>
              <a:ext cx="273600" cy="204480"/>
            </a:xfrm>
            <a:custGeom>
              <a:avLst/>
              <a:gdLst/>
              <a:ahLst/>
              <a:rect l="l" t="t" r="r" b="b"/>
              <a:pathLst>
                <a:path w="4672" h="3493">
                  <a:moveTo>
                    <a:pt x="95" y="0"/>
                  </a:moveTo>
                  <a:cubicBezTo>
                    <a:pt x="69" y="0"/>
                    <a:pt x="44" y="12"/>
                    <a:pt x="27" y="34"/>
                  </a:cubicBezTo>
                  <a:cubicBezTo>
                    <a:pt x="1" y="71"/>
                    <a:pt x="8" y="123"/>
                    <a:pt x="44" y="150"/>
                  </a:cubicBezTo>
                  <a:lnTo>
                    <a:pt x="4527" y="3476"/>
                  </a:lnTo>
                  <a:cubicBezTo>
                    <a:pt x="4542" y="3487"/>
                    <a:pt x="4560" y="3492"/>
                    <a:pt x="4577" y="3492"/>
                  </a:cubicBezTo>
                  <a:cubicBezTo>
                    <a:pt x="4603" y="3492"/>
                    <a:pt x="4627" y="3481"/>
                    <a:pt x="4643" y="3458"/>
                  </a:cubicBezTo>
                  <a:cubicBezTo>
                    <a:pt x="4671" y="3422"/>
                    <a:pt x="2164" y="1516"/>
                    <a:pt x="2128" y="1488"/>
                  </a:cubicBezTo>
                  <a:lnTo>
                    <a:pt x="144" y="16"/>
                  </a:lnTo>
                  <a:cubicBezTo>
                    <a:pt x="129" y="6"/>
                    <a:pt x="112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7" name="CustomShape 52"/>
            <p:cNvSpPr/>
            <p:nvPr/>
          </p:nvSpPr>
          <p:spPr>
            <a:xfrm>
              <a:off x="4127400" y="660600"/>
              <a:ext cx="191160" cy="258840"/>
            </a:xfrm>
            <a:custGeom>
              <a:avLst/>
              <a:gdLst/>
              <a:ahLst/>
              <a:rect l="l" t="t" r="r" b="b"/>
              <a:pathLst>
                <a:path w="3266" h="4420">
                  <a:moveTo>
                    <a:pt x="94" y="0"/>
                  </a:moveTo>
                  <a:cubicBezTo>
                    <a:pt x="77" y="0"/>
                    <a:pt x="60" y="5"/>
                    <a:pt x="46" y="16"/>
                  </a:cubicBezTo>
                  <a:cubicBezTo>
                    <a:pt x="8" y="44"/>
                    <a:pt x="1" y="95"/>
                    <a:pt x="27" y="132"/>
                  </a:cubicBezTo>
                  <a:lnTo>
                    <a:pt x="2170" y="3096"/>
                  </a:lnTo>
                  <a:cubicBezTo>
                    <a:pt x="2261" y="3229"/>
                    <a:pt x="2343" y="3369"/>
                    <a:pt x="2414" y="3515"/>
                  </a:cubicBezTo>
                  <a:cubicBezTo>
                    <a:pt x="2813" y="4345"/>
                    <a:pt x="3147" y="4419"/>
                    <a:pt x="3171" y="4419"/>
                  </a:cubicBezTo>
                  <a:cubicBezTo>
                    <a:pt x="3187" y="4419"/>
                    <a:pt x="3204" y="4414"/>
                    <a:pt x="3219" y="4403"/>
                  </a:cubicBezTo>
                  <a:cubicBezTo>
                    <a:pt x="3257" y="4377"/>
                    <a:pt x="3265" y="4324"/>
                    <a:pt x="3239" y="4288"/>
                  </a:cubicBezTo>
                  <a:lnTo>
                    <a:pt x="162" y="35"/>
                  </a:lnTo>
                  <a:cubicBezTo>
                    <a:pt x="146" y="12"/>
                    <a:pt x="120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8" name="CustomShape 53"/>
            <p:cNvSpPr/>
            <p:nvPr/>
          </p:nvSpPr>
          <p:spPr>
            <a:xfrm>
              <a:off x="4150080" y="686160"/>
              <a:ext cx="247680" cy="240120"/>
            </a:xfrm>
            <a:custGeom>
              <a:avLst/>
              <a:gdLst/>
              <a:ahLst/>
              <a:rect l="l" t="t" r="r" b="b"/>
              <a:pathLst>
                <a:path w="4231" h="4099">
                  <a:moveTo>
                    <a:pt x="92" y="1"/>
                  </a:moveTo>
                  <a:cubicBezTo>
                    <a:pt x="71" y="1"/>
                    <a:pt x="49" y="9"/>
                    <a:pt x="32" y="26"/>
                  </a:cubicBezTo>
                  <a:cubicBezTo>
                    <a:pt x="0" y="58"/>
                    <a:pt x="1" y="112"/>
                    <a:pt x="34" y="144"/>
                  </a:cubicBezTo>
                  <a:lnTo>
                    <a:pt x="4081" y="4075"/>
                  </a:lnTo>
                  <a:cubicBezTo>
                    <a:pt x="4097" y="4091"/>
                    <a:pt x="4119" y="4099"/>
                    <a:pt x="4139" y="4099"/>
                  </a:cubicBezTo>
                  <a:cubicBezTo>
                    <a:pt x="4161" y="4099"/>
                    <a:pt x="4183" y="4091"/>
                    <a:pt x="4199" y="4074"/>
                  </a:cubicBezTo>
                  <a:cubicBezTo>
                    <a:pt x="4231" y="4041"/>
                    <a:pt x="2419" y="2168"/>
                    <a:pt x="2386" y="2136"/>
                  </a:cubicBezTo>
                  <a:lnTo>
                    <a:pt x="150" y="24"/>
                  </a:lnTo>
                  <a:cubicBezTo>
                    <a:pt x="134" y="9"/>
                    <a:pt x="113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79" name="TextShape 54"/>
          <p:cNvSpPr txBox="1"/>
          <p:nvPr/>
        </p:nvSpPr>
        <p:spPr>
          <a:xfrm>
            <a:off x="1923120" y="48960"/>
            <a:ext cx="2721600" cy="10227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marL="457200" indent="-304560" algn="ctr">
              <a:lnSpc>
                <a:spcPct val="100000"/>
              </a:lnSpc>
              <a:buClr>
                <a:srgbClr val="000000"/>
              </a:buClr>
              <a:buFont typeface="Raleway Thin"/>
              <a:buChar char="●"/>
            </a:pPr>
            <a:r>
              <a:rPr b="0" lang="ro-RO" sz="1400" spc="-1" strike="noStrike">
                <a:solidFill>
                  <a:srgbClr val="000000"/>
                </a:solidFill>
                <a:latin typeface="Raleway Thin"/>
                <a:ea typeface="Raleway Thin"/>
              </a:rPr>
              <a:t>Do you have any questions?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480" name="Group 55"/>
          <p:cNvGrpSpPr/>
          <p:nvPr/>
        </p:nvGrpSpPr>
        <p:grpSpPr>
          <a:xfrm>
            <a:off x="5277600" y="531720"/>
            <a:ext cx="1467000" cy="936000"/>
            <a:chOff x="5277600" y="531720"/>
            <a:chExt cx="1467000" cy="936000"/>
          </a:xfrm>
        </p:grpSpPr>
        <p:sp>
          <p:nvSpPr>
            <p:cNvPr id="1481" name="CustomShape 56"/>
            <p:cNvSpPr/>
            <p:nvPr/>
          </p:nvSpPr>
          <p:spPr>
            <a:xfrm rot="852600">
              <a:off x="5348160" y="690120"/>
              <a:ext cx="1355400" cy="502200"/>
            </a:xfrm>
            <a:custGeom>
              <a:avLst/>
              <a:gdLst/>
              <a:ahLst/>
              <a:rect l="l" t="t" r="r" b="b"/>
              <a:pathLst>
                <a:path w="46568" h="12840">
                  <a:moveTo>
                    <a:pt x="45767" y="0"/>
                  </a:moveTo>
                  <a:cubicBezTo>
                    <a:pt x="38161" y="33"/>
                    <a:pt x="30589" y="67"/>
                    <a:pt x="22984" y="100"/>
                  </a:cubicBezTo>
                  <a:cubicBezTo>
                    <a:pt x="19215" y="133"/>
                    <a:pt x="15412" y="133"/>
                    <a:pt x="11609" y="167"/>
                  </a:cubicBezTo>
                  <a:cubicBezTo>
                    <a:pt x="11300" y="170"/>
                    <a:pt x="10991" y="171"/>
                    <a:pt x="10681" y="171"/>
                  </a:cubicBezTo>
                  <a:cubicBezTo>
                    <a:pt x="8895" y="171"/>
                    <a:pt x="7098" y="132"/>
                    <a:pt x="5301" y="132"/>
                  </a:cubicBezTo>
                  <a:cubicBezTo>
                    <a:pt x="3607" y="132"/>
                    <a:pt x="1914" y="166"/>
                    <a:pt x="234" y="300"/>
                  </a:cubicBezTo>
                  <a:cubicBezTo>
                    <a:pt x="68" y="334"/>
                    <a:pt x="1" y="467"/>
                    <a:pt x="34" y="567"/>
                  </a:cubicBezTo>
                  <a:cubicBezTo>
                    <a:pt x="68" y="667"/>
                    <a:pt x="134" y="701"/>
                    <a:pt x="234" y="701"/>
                  </a:cubicBezTo>
                  <a:cubicBezTo>
                    <a:pt x="1696" y="804"/>
                    <a:pt x="3167" y="837"/>
                    <a:pt x="4641" y="837"/>
                  </a:cubicBezTo>
                  <a:cubicBezTo>
                    <a:pt x="6968" y="837"/>
                    <a:pt x="9301" y="754"/>
                    <a:pt x="11609" y="734"/>
                  </a:cubicBezTo>
                  <a:lnTo>
                    <a:pt x="22984" y="701"/>
                  </a:lnTo>
                  <a:cubicBezTo>
                    <a:pt x="30556" y="667"/>
                    <a:pt x="38095" y="634"/>
                    <a:pt x="45633" y="600"/>
                  </a:cubicBezTo>
                  <a:lnTo>
                    <a:pt x="45633" y="600"/>
                  </a:lnTo>
                  <a:cubicBezTo>
                    <a:pt x="45567" y="2635"/>
                    <a:pt x="45734" y="4670"/>
                    <a:pt x="45734" y="6705"/>
                  </a:cubicBezTo>
                  <a:cubicBezTo>
                    <a:pt x="45767" y="8506"/>
                    <a:pt x="45667" y="10341"/>
                    <a:pt x="45934" y="12109"/>
                  </a:cubicBezTo>
                  <a:cubicBezTo>
                    <a:pt x="45487" y="12113"/>
                    <a:pt x="45039" y="12115"/>
                    <a:pt x="44591" y="12115"/>
                  </a:cubicBezTo>
                  <a:cubicBezTo>
                    <a:pt x="41828" y="12115"/>
                    <a:pt x="39049" y="12037"/>
                    <a:pt x="36293" y="12009"/>
                  </a:cubicBezTo>
                  <a:lnTo>
                    <a:pt x="36293" y="12476"/>
                  </a:lnTo>
                  <a:cubicBezTo>
                    <a:pt x="37928" y="12742"/>
                    <a:pt x="39596" y="12776"/>
                    <a:pt x="41264" y="12809"/>
                  </a:cubicBezTo>
                  <a:cubicBezTo>
                    <a:pt x="41904" y="12822"/>
                    <a:pt x="42549" y="12840"/>
                    <a:pt x="43193" y="12840"/>
                  </a:cubicBezTo>
                  <a:cubicBezTo>
                    <a:pt x="44228" y="12840"/>
                    <a:pt x="45260" y="12794"/>
                    <a:pt x="46267" y="12609"/>
                  </a:cubicBezTo>
                  <a:cubicBezTo>
                    <a:pt x="46401" y="12576"/>
                    <a:pt x="46467" y="12442"/>
                    <a:pt x="46434" y="12342"/>
                  </a:cubicBezTo>
                  <a:cubicBezTo>
                    <a:pt x="46467" y="12275"/>
                    <a:pt x="46501" y="12242"/>
                    <a:pt x="46501" y="12175"/>
                  </a:cubicBezTo>
                  <a:cubicBezTo>
                    <a:pt x="46134" y="8306"/>
                    <a:pt x="46567" y="4370"/>
                    <a:pt x="46167" y="467"/>
                  </a:cubicBezTo>
                  <a:cubicBezTo>
                    <a:pt x="46167" y="367"/>
                    <a:pt x="46100" y="300"/>
                    <a:pt x="46034" y="267"/>
                  </a:cubicBezTo>
                  <a:cubicBezTo>
                    <a:pt x="46034" y="133"/>
                    <a:pt x="45934" y="0"/>
                    <a:pt x="457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2" name="CustomShape 57"/>
            <p:cNvSpPr/>
            <p:nvPr/>
          </p:nvSpPr>
          <p:spPr>
            <a:xfrm rot="852600">
              <a:off x="5331240" y="708480"/>
              <a:ext cx="1337040" cy="604440"/>
            </a:xfrm>
            <a:custGeom>
              <a:avLst/>
              <a:gdLst/>
              <a:ahLst/>
              <a:rect l="l" t="t" r="r" b="b"/>
              <a:pathLst>
                <a:path w="45933" h="15445">
                  <a:moveTo>
                    <a:pt x="0" y="0"/>
                  </a:moveTo>
                  <a:cubicBezTo>
                    <a:pt x="300" y="734"/>
                    <a:pt x="167" y="1468"/>
                    <a:pt x="167" y="2302"/>
                  </a:cubicBezTo>
                  <a:cubicBezTo>
                    <a:pt x="167" y="3302"/>
                    <a:pt x="167" y="4337"/>
                    <a:pt x="167" y="5337"/>
                  </a:cubicBezTo>
                  <a:cubicBezTo>
                    <a:pt x="167" y="7472"/>
                    <a:pt x="200" y="9574"/>
                    <a:pt x="267" y="11675"/>
                  </a:cubicBezTo>
                  <a:cubicBezTo>
                    <a:pt x="267" y="11708"/>
                    <a:pt x="234" y="11708"/>
                    <a:pt x="234" y="11742"/>
                  </a:cubicBezTo>
                  <a:cubicBezTo>
                    <a:pt x="10441" y="11575"/>
                    <a:pt x="20648" y="11608"/>
                    <a:pt x="30856" y="11575"/>
                  </a:cubicBezTo>
                  <a:cubicBezTo>
                    <a:pt x="31089" y="11575"/>
                    <a:pt x="31189" y="11842"/>
                    <a:pt x="31089" y="12009"/>
                  </a:cubicBezTo>
                  <a:cubicBezTo>
                    <a:pt x="31122" y="12042"/>
                    <a:pt x="31122" y="12075"/>
                    <a:pt x="31122" y="12109"/>
                  </a:cubicBezTo>
                  <a:cubicBezTo>
                    <a:pt x="31389" y="13276"/>
                    <a:pt x="30989" y="14444"/>
                    <a:pt x="30288" y="15444"/>
                  </a:cubicBezTo>
                  <a:cubicBezTo>
                    <a:pt x="32623" y="15411"/>
                    <a:pt x="35392" y="14244"/>
                    <a:pt x="35759" y="11742"/>
                  </a:cubicBezTo>
                  <a:cubicBezTo>
                    <a:pt x="35759" y="11642"/>
                    <a:pt x="35826" y="11575"/>
                    <a:pt x="35926" y="11575"/>
                  </a:cubicBezTo>
                  <a:cubicBezTo>
                    <a:pt x="35959" y="11508"/>
                    <a:pt x="36026" y="11442"/>
                    <a:pt x="36093" y="11442"/>
                  </a:cubicBezTo>
                  <a:lnTo>
                    <a:pt x="36259" y="11442"/>
                  </a:lnTo>
                  <a:cubicBezTo>
                    <a:pt x="38848" y="11442"/>
                    <a:pt x="41415" y="11527"/>
                    <a:pt x="43995" y="11527"/>
                  </a:cubicBezTo>
                  <a:cubicBezTo>
                    <a:pt x="44640" y="11527"/>
                    <a:pt x="45286" y="11522"/>
                    <a:pt x="45933" y="11508"/>
                  </a:cubicBezTo>
                  <a:cubicBezTo>
                    <a:pt x="45633" y="9740"/>
                    <a:pt x="45733" y="7939"/>
                    <a:pt x="45700" y="6138"/>
                  </a:cubicBezTo>
                  <a:cubicBezTo>
                    <a:pt x="45700" y="4103"/>
                    <a:pt x="45533" y="2035"/>
                    <a:pt x="45599" y="0"/>
                  </a:cubicBezTo>
                  <a:lnTo>
                    <a:pt x="45599" y="0"/>
                  </a:lnTo>
                  <a:cubicBezTo>
                    <a:pt x="38061" y="33"/>
                    <a:pt x="30522" y="67"/>
                    <a:pt x="22983" y="100"/>
                  </a:cubicBezTo>
                  <a:lnTo>
                    <a:pt x="11575" y="167"/>
                  </a:lnTo>
                  <a:cubicBezTo>
                    <a:pt x="9176" y="167"/>
                    <a:pt x="6751" y="261"/>
                    <a:pt x="4332" y="261"/>
                  </a:cubicBezTo>
                  <a:cubicBezTo>
                    <a:pt x="2951" y="261"/>
                    <a:pt x="1571" y="231"/>
                    <a:pt x="200" y="134"/>
                  </a:cubicBezTo>
                  <a:cubicBezTo>
                    <a:pt x="100" y="134"/>
                    <a:pt x="34" y="67"/>
                    <a:pt x="34" y="0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3" name="CustomShape 58"/>
            <p:cNvSpPr/>
            <p:nvPr/>
          </p:nvSpPr>
          <p:spPr>
            <a:xfrm rot="852600">
              <a:off x="6117120" y="1219680"/>
              <a:ext cx="209880" cy="180360"/>
            </a:xfrm>
            <a:custGeom>
              <a:avLst/>
              <a:gdLst/>
              <a:ahLst/>
              <a:rect l="l" t="t" r="r" b="b"/>
              <a:pathLst>
                <a:path w="7225" h="4618">
                  <a:moveTo>
                    <a:pt x="6806" y="1"/>
                  </a:moveTo>
                  <a:cubicBezTo>
                    <a:pt x="6739" y="1"/>
                    <a:pt x="6672" y="67"/>
                    <a:pt x="6639" y="134"/>
                  </a:cubicBezTo>
                  <a:cubicBezTo>
                    <a:pt x="6539" y="134"/>
                    <a:pt x="6472" y="201"/>
                    <a:pt x="6439" y="301"/>
                  </a:cubicBezTo>
                  <a:cubicBezTo>
                    <a:pt x="6105" y="2803"/>
                    <a:pt x="3336" y="3970"/>
                    <a:pt x="1001" y="4003"/>
                  </a:cubicBezTo>
                  <a:cubicBezTo>
                    <a:pt x="1669" y="3003"/>
                    <a:pt x="2102" y="1835"/>
                    <a:pt x="1835" y="668"/>
                  </a:cubicBezTo>
                  <a:lnTo>
                    <a:pt x="1835" y="668"/>
                  </a:lnTo>
                  <a:lnTo>
                    <a:pt x="1468" y="768"/>
                  </a:lnTo>
                  <a:cubicBezTo>
                    <a:pt x="1268" y="1969"/>
                    <a:pt x="1035" y="3069"/>
                    <a:pt x="201" y="4070"/>
                  </a:cubicBezTo>
                  <a:cubicBezTo>
                    <a:pt x="1" y="4270"/>
                    <a:pt x="134" y="4571"/>
                    <a:pt x="401" y="4604"/>
                  </a:cubicBezTo>
                  <a:cubicBezTo>
                    <a:pt x="525" y="4613"/>
                    <a:pt x="656" y="4618"/>
                    <a:pt x="793" y="4618"/>
                  </a:cubicBezTo>
                  <a:cubicBezTo>
                    <a:pt x="3131" y="4618"/>
                    <a:pt x="7224" y="3272"/>
                    <a:pt x="6972" y="468"/>
                  </a:cubicBezTo>
                  <a:lnTo>
                    <a:pt x="69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4" name="CustomShape 59"/>
            <p:cNvSpPr/>
            <p:nvPr/>
          </p:nvSpPr>
          <p:spPr>
            <a:xfrm rot="852600">
              <a:off x="5339520" y="654840"/>
              <a:ext cx="921240" cy="482040"/>
            </a:xfrm>
            <a:custGeom>
              <a:avLst/>
              <a:gdLst/>
              <a:ahLst/>
              <a:rect l="l" t="t" r="r" b="b"/>
              <a:pathLst>
                <a:path w="31657" h="12323">
                  <a:moveTo>
                    <a:pt x="396" y="0"/>
                  </a:moveTo>
                  <a:cubicBezTo>
                    <a:pt x="375" y="0"/>
                    <a:pt x="350" y="8"/>
                    <a:pt x="334" y="25"/>
                  </a:cubicBezTo>
                  <a:cubicBezTo>
                    <a:pt x="0" y="692"/>
                    <a:pt x="67" y="1326"/>
                    <a:pt x="67" y="2093"/>
                  </a:cubicBezTo>
                  <a:cubicBezTo>
                    <a:pt x="34" y="3194"/>
                    <a:pt x="34" y="4295"/>
                    <a:pt x="34" y="5396"/>
                  </a:cubicBezTo>
                  <a:cubicBezTo>
                    <a:pt x="34" y="7497"/>
                    <a:pt x="67" y="9599"/>
                    <a:pt x="134" y="11733"/>
                  </a:cubicBezTo>
                  <a:cubicBezTo>
                    <a:pt x="134" y="11900"/>
                    <a:pt x="267" y="12000"/>
                    <a:pt x="400" y="12000"/>
                  </a:cubicBezTo>
                  <a:cubicBezTo>
                    <a:pt x="400" y="12167"/>
                    <a:pt x="467" y="12301"/>
                    <a:pt x="667" y="12301"/>
                  </a:cubicBezTo>
                  <a:cubicBezTo>
                    <a:pt x="3114" y="12317"/>
                    <a:pt x="5561" y="12323"/>
                    <a:pt x="8008" y="12323"/>
                  </a:cubicBezTo>
                  <a:cubicBezTo>
                    <a:pt x="15737" y="12323"/>
                    <a:pt x="23470" y="12259"/>
                    <a:pt x="31222" y="12234"/>
                  </a:cubicBezTo>
                  <a:lnTo>
                    <a:pt x="31589" y="12134"/>
                  </a:lnTo>
                  <a:cubicBezTo>
                    <a:pt x="31589" y="12100"/>
                    <a:pt x="31556" y="12067"/>
                    <a:pt x="31556" y="12067"/>
                  </a:cubicBezTo>
                  <a:cubicBezTo>
                    <a:pt x="31656" y="11867"/>
                    <a:pt x="31556" y="11600"/>
                    <a:pt x="31289" y="11600"/>
                  </a:cubicBezTo>
                  <a:cubicBezTo>
                    <a:pt x="21115" y="11667"/>
                    <a:pt x="10908" y="11633"/>
                    <a:pt x="701" y="11767"/>
                  </a:cubicBezTo>
                  <a:cubicBezTo>
                    <a:pt x="701" y="11767"/>
                    <a:pt x="734" y="11733"/>
                    <a:pt x="734" y="11733"/>
                  </a:cubicBezTo>
                  <a:cubicBezTo>
                    <a:pt x="667" y="9632"/>
                    <a:pt x="634" y="7497"/>
                    <a:pt x="634" y="5396"/>
                  </a:cubicBezTo>
                  <a:cubicBezTo>
                    <a:pt x="634" y="4362"/>
                    <a:pt x="634" y="3361"/>
                    <a:pt x="634" y="2327"/>
                  </a:cubicBezTo>
                  <a:cubicBezTo>
                    <a:pt x="634" y="1526"/>
                    <a:pt x="767" y="792"/>
                    <a:pt x="467" y="58"/>
                  </a:cubicBezTo>
                  <a:cubicBezTo>
                    <a:pt x="467" y="58"/>
                    <a:pt x="434" y="25"/>
                    <a:pt x="434" y="25"/>
                  </a:cubicBezTo>
                  <a:cubicBezTo>
                    <a:pt x="434" y="8"/>
                    <a:pt x="417" y="0"/>
                    <a:pt x="3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485" name="Group 60"/>
          <p:cNvGrpSpPr/>
          <p:nvPr/>
        </p:nvGrpSpPr>
        <p:grpSpPr>
          <a:xfrm>
            <a:off x="7401960" y="2948760"/>
            <a:ext cx="1293840" cy="1128600"/>
            <a:chOff x="7401960" y="2948760"/>
            <a:chExt cx="1293840" cy="1128600"/>
          </a:xfrm>
        </p:grpSpPr>
        <p:sp>
          <p:nvSpPr>
            <p:cNvPr id="1486" name="CustomShape 61"/>
            <p:cNvSpPr/>
            <p:nvPr/>
          </p:nvSpPr>
          <p:spPr>
            <a:xfrm rot="1087800">
              <a:off x="7707960" y="3255840"/>
              <a:ext cx="666360" cy="545400"/>
            </a:xfrm>
            <a:custGeom>
              <a:avLst/>
              <a:gdLst/>
              <a:ahLst/>
              <a:rect l="l" t="t" r="r" b="b"/>
              <a:pathLst>
                <a:path w="6439" h="6581">
                  <a:moveTo>
                    <a:pt x="2635" y="1"/>
                  </a:moveTo>
                  <a:cubicBezTo>
                    <a:pt x="1068" y="501"/>
                    <a:pt x="33" y="1802"/>
                    <a:pt x="0" y="3503"/>
                  </a:cubicBezTo>
                  <a:cubicBezTo>
                    <a:pt x="0" y="5164"/>
                    <a:pt x="1040" y="6580"/>
                    <a:pt x="2739" y="6580"/>
                  </a:cubicBezTo>
                  <a:cubicBezTo>
                    <a:pt x="2815" y="6580"/>
                    <a:pt x="2891" y="6578"/>
                    <a:pt x="2969" y="6572"/>
                  </a:cubicBezTo>
                  <a:cubicBezTo>
                    <a:pt x="4703" y="6472"/>
                    <a:pt x="6438" y="4737"/>
                    <a:pt x="6371" y="2969"/>
                  </a:cubicBezTo>
                  <a:cubicBezTo>
                    <a:pt x="6308" y="1123"/>
                    <a:pt x="4755" y="127"/>
                    <a:pt x="3106" y="127"/>
                  </a:cubicBezTo>
                  <a:cubicBezTo>
                    <a:pt x="3027" y="127"/>
                    <a:pt x="2948" y="130"/>
                    <a:pt x="2869" y="134"/>
                  </a:cubicBezTo>
                  <a:cubicBezTo>
                    <a:pt x="2735" y="134"/>
                    <a:pt x="2669" y="67"/>
                    <a:pt x="2635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7" name="CustomShape 62"/>
            <p:cNvSpPr/>
            <p:nvPr/>
          </p:nvSpPr>
          <p:spPr>
            <a:xfrm rot="1087800">
              <a:off x="7503840" y="3097440"/>
              <a:ext cx="1089360" cy="830880"/>
            </a:xfrm>
            <a:custGeom>
              <a:avLst/>
              <a:gdLst/>
              <a:ahLst/>
              <a:rect l="l" t="t" r="r" b="b"/>
              <a:pathLst>
                <a:path w="10526" h="10027">
                  <a:moveTo>
                    <a:pt x="4654" y="1927"/>
                  </a:moveTo>
                  <a:cubicBezTo>
                    <a:pt x="4688" y="1993"/>
                    <a:pt x="4754" y="2060"/>
                    <a:pt x="4888" y="2060"/>
                  </a:cubicBezTo>
                  <a:cubicBezTo>
                    <a:pt x="4967" y="2056"/>
                    <a:pt x="5046" y="2053"/>
                    <a:pt x="5125" y="2053"/>
                  </a:cubicBezTo>
                  <a:cubicBezTo>
                    <a:pt x="6771" y="2053"/>
                    <a:pt x="8295" y="3049"/>
                    <a:pt x="8390" y="4895"/>
                  </a:cubicBezTo>
                  <a:cubicBezTo>
                    <a:pt x="8457" y="6663"/>
                    <a:pt x="6722" y="8398"/>
                    <a:pt x="4988" y="8498"/>
                  </a:cubicBezTo>
                  <a:cubicBezTo>
                    <a:pt x="4910" y="8504"/>
                    <a:pt x="4834" y="8506"/>
                    <a:pt x="4758" y="8506"/>
                  </a:cubicBezTo>
                  <a:cubicBezTo>
                    <a:pt x="3059" y="8506"/>
                    <a:pt x="2019" y="7090"/>
                    <a:pt x="2019" y="5429"/>
                  </a:cubicBezTo>
                  <a:cubicBezTo>
                    <a:pt x="2052" y="3728"/>
                    <a:pt x="3087" y="2427"/>
                    <a:pt x="4654" y="1927"/>
                  </a:cubicBezTo>
                  <a:close/>
                  <a:moveTo>
                    <a:pt x="4542" y="0"/>
                  </a:moveTo>
                  <a:cubicBezTo>
                    <a:pt x="4463" y="0"/>
                    <a:pt x="4387" y="42"/>
                    <a:pt x="4387" y="125"/>
                  </a:cubicBezTo>
                  <a:cubicBezTo>
                    <a:pt x="4287" y="592"/>
                    <a:pt x="4321" y="1126"/>
                    <a:pt x="4387" y="1593"/>
                  </a:cubicBezTo>
                  <a:cubicBezTo>
                    <a:pt x="3654" y="1660"/>
                    <a:pt x="3087" y="1960"/>
                    <a:pt x="2620" y="2427"/>
                  </a:cubicBezTo>
                  <a:cubicBezTo>
                    <a:pt x="2586" y="2360"/>
                    <a:pt x="2519" y="2294"/>
                    <a:pt x="2486" y="2227"/>
                  </a:cubicBezTo>
                  <a:cubicBezTo>
                    <a:pt x="2386" y="2060"/>
                    <a:pt x="2319" y="1893"/>
                    <a:pt x="2186" y="1760"/>
                  </a:cubicBezTo>
                  <a:cubicBezTo>
                    <a:pt x="2154" y="1728"/>
                    <a:pt x="2115" y="1713"/>
                    <a:pt x="2077" y="1713"/>
                  </a:cubicBezTo>
                  <a:cubicBezTo>
                    <a:pt x="1996" y="1713"/>
                    <a:pt x="1919" y="1780"/>
                    <a:pt x="1919" y="1893"/>
                  </a:cubicBezTo>
                  <a:cubicBezTo>
                    <a:pt x="1919" y="2093"/>
                    <a:pt x="2052" y="2294"/>
                    <a:pt x="2186" y="2427"/>
                  </a:cubicBezTo>
                  <a:cubicBezTo>
                    <a:pt x="2253" y="2527"/>
                    <a:pt x="2319" y="2594"/>
                    <a:pt x="2386" y="2661"/>
                  </a:cubicBezTo>
                  <a:cubicBezTo>
                    <a:pt x="2086" y="3061"/>
                    <a:pt x="1886" y="3494"/>
                    <a:pt x="1719" y="3961"/>
                  </a:cubicBezTo>
                  <a:cubicBezTo>
                    <a:pt x="1552" y="3861"/>
                    <a:pt x="1352" y="3761"/>
                    <a:pt x="1152" y="3628"/>
                  </a:cubicBezTo>
                  <a:cubicBezTo>
                    <a:pt x="885" y="3494"/>
                    <a:pt x="618" y="3294"/>
                    <a:pt x="318" y="3194"/>
                  </a:cubicBezTo>
                  <a:cubicBezTo>
                    <a:pt x="295" y="3188"/>
                    <a:pt x="273" y="3185"/>
                    <a:pt x="253" y="3185"/>
                  </a:cubicBezTo>
                  <a:cubicBezTo>
                    <a:pt x="67" y="3185"/>
                    <a:pt x="1" y="3441"/>
                    <a:pt x="151" y="3561"/>
                  </a:cubicBezTo>
                  <a:cubicBezTo>
                    <a:pt x="418" y="3728"/>
                    <a:pt x="718" y="3861"/>
                    <a:pt x="1018" y="4028"/>
                  </a:cubicBezTo>
                  <a:cubicBezTo>
                    <a:pt x="1219" y="4128"/>
                    <a:pt x="1419" y="4228"/>
                    <a:pt x="1619" y="4328"/>
                  </a:cubicBezTo>
                  <a:cubicBezTo>
                    <a:pt x="1519" y="4895"/>
                    <a:pt x="1485" y="5496"/>
                    <a:pt x="1552" y="6063"/>
                  </a:cubicBezTo>
                  <a:cubicBezTo>
                    <a:pt x="1452" y="6096"/>
                    <a:pt x="1352" y="6130"/>
                    <a:pt x="1252" y="6196"/>
                  </a:cubicBezTo>
                  <a:cubicBezTo>
                    <a:pt x="1052" y="6263"/>
                    <a:pt x="785" y="6296"/>
                    <a:pt x="618" y="6430"/>
                  </a:cubicBezTo>
                  <a:cubicBezTo>
                    <a:pt x="505" y="6543"/>
                    <a:pt x="536" y="6752"/>
                    <a:pt x="690" y="6752"/>
                  </a:cubicBezTo>
                  <a:cubicBezTo>
                    <a:pt x="718" y="6752"/>
                    <a:pt x="749" y="6745"/>
                    <a:pt x="785" y="6730"/>
                  </a:cubicBezTo>
                  <a:cubicBezTo>
                    <a:pt x="785" y="6730"/>
                    <a:pt x="785" y="6697"/>
                    <a:pt x="818" y="6697"/>
                  </a:cubicBezTo>
                  <a:cubicBezTo>
                    <a:pt x="852" y="6697"/>
                    <a:pt x="918" y="6663"/>
                    <a:pt x="952" y="6663"/>
                  </a:cubicBezTo>
                  <a:cubicBezTo>
                    <a:pt x="1085" y="6630"/>
                    <a:pt x="1219" y="6597"/>
                    <a:pt x="1352" y="6563"/>
                  </a:cubicBezTo>
                  <a:cubicBezTo>
                    <a:pt x="1452" y="6530"/>
                    <a:pt x="1519" y="6530"/>
                    <a:pt x="1619" y="6497"/>
                  </a:cubicBezTo>
                  <a:cubicBezTo>
                    <a:pt x="1719" y="6930"/>
                    <a:pt x="1886" y="7331"/>
                    <a:pt x="2086" y="7664"/>
                  </a:cubicBezTo>
                  <a:cubicBezTo>
                    <a:pt x="2052" y="7664"/>
                    <a:pt x="2019" y="7697"/>
                    <a:pt x="1986" y="7697"/>
                  </a:cubicBezTo>
                  <a:cubicBezTo>
                    <a:pt x="1752" y="7864"/>
                    <a:pt x="1552" y="8064"/>
                    <a:pt x="1319" y="8231"/>
                  </a:cubicBezTo>
                  <a:cubicBezTo>
                    <a:pt x="1219" y="8331"/>
                    <a:pt x="1118" y="8398"/>
                    <a:pt x="1018" y="8465"/>
                  </a:cubicBezTo>
                  <a:cubicBezTo>
                    <a:pt x="952" y="8498"/>
                    <a:pt x="885" y="8531"/>
                    <a:pt x="818" y="8598"/>
                  </a:cubicBezTo>
                  <a:cubicBezTo>
                    <a:pt x="785" y="8598"/>
                    <a:pt x="752" y="8698"/>
                    <a:pt x="718" y="8698"/>
                  </a:cubicBezTo>
                  <a:cubicBezTo>
                    <a:pt x="651" y="8732"/>
                    <a:pt x="618" y="8765"/>
                    <a:pt x="618" y="8832"/>
                  </a:cubicBezTo>
                  <a:cubicBezTo>
                    <a:pt x="646" y="8914"/>
                    <a:pt x="696" y="8974"/>
                    <a:pt x="768" y="8974"/>
                  </a:cubicBezTo>
                  <a:cubicBezTo>
                    <a:pt x="784" y="8974"/>
                    <a:pt x="801" y="8971"/>
                    <a:pt x="818" y="8965"/>
                  </a:cubicBezTo>
                  <a:cubicBezTo>
                    <a:pt x="1085" y="8898"/>
                    <a:pt x="1352" y="8698"/>
                    <a:pt x="1619" y="8565"/>
                  </a:cubicBezTo>
                  <a:cubicBezTo>
                    <a:pt x="1852" y="8398"/>
                    <a:pt x="2119" y="8231"/>
                    <a:pt x="2253" y="7998"/>
                  </a:cubicBezTo>
                  <a:cubicBezTo>
                    <a:pt x="2253" y="7964"/>
                    <a:pt x="2253" y="7964"/>
                    <a:pt x="2253" y="7931"/>
                  </a:cubicBezTo>
                  <a:cubicBezTo>
                    <a:pt x="2653" y="8465"/>
                    <a:pt x="3187" y="8865"/>
                    <a:pt x="3887" y="9032"/>
                  </a:cubicBezTo>
                  <a:cubicBezTo>
                    <a:pt x="3787" y="9332"/>
                    <a:pt x="3787" y="9699"/>
                    <a:pt x="3854" y="9966"/>
                  </a:cubicBezTo>
                  <a:cubicBezTo>
                    <a:pt x="3868" y="10008"/>
                    <a:pt x="3905" y="10026"/>
                    <a:pt x="3944" y="10026"/>
                  </a:cubicBezTo>
                  <a:cubicBezTo>
                    <a:pt x="3998" y="10026"/>
                    <a:pt x="4054" y="9991"/>
                    <a:pt x="4054" y="9932"/>
                  </a:cubicBezTo>
                  <a:cubicBezTo>
                    <a:pt x="4087" y="9732"/>
                    <a:pt x="4087" y="9532"/>
                    <a:pt x="4154" y="9332"/>
                  </a:cubicBezTo>
                  <a:cubicBezTo>
                    <a:pt x="4187" y="9232"/>
                    <a:pt x="4221" y="9165"/>
                    <a:pt x="4254" y="9098"/>
                  </a:cubicBezTo>
                  <a:cubicBezTo>
                    <a:pt x="4392" y="9112"/>
                    <a:pt x="4536" y="9120"/>
                    <a:pt x="4686" y="9120"/>
                  </a:cubicBezTo>
                  <a:cubicBezTo>
                    <a:pt x="4897" y="9120"/>
                    <a:pt x="5120" y="9104"/>
                    <a:pt x="5355" y="9065"/>
                  </a:cubicBezTo>
                  <a:cubicBezTo>
                    <a:pt x="5755" y="8998"/>
                    <a:pt x="6189" y="8865"/>
                    <a:pt x="6556" y="8665"/>
                  </a:cubicBezTo>
                  <a:cubicBezTo>
                    <a:pt x="6656" y="8798"/>
                    <a:pt x="6756" y="8965"/>
                    <a:pt x="6856" y="9132"/>
                  </a:cubicBezTo>
                  <a:cubicBezTo>
                    <a:pt x="6989" y="9365"/>
                    <a:pt x="7089" y="9666"/>
                    <a:pt x="7256" y="9899"/>
                  </a:cubicBezTo>
                  <a:cubicBezTo>
                    <a:pt x="7307" y="9962"/>
                    <a:pt x="7381" y="9992"/>
                    <a:pt x="7450" y="9992"/>
                  </a:cubicBezTo>
                  <a:cubicBezTo>
                    <a:pt x="7564" y="9992"/>
                    <a:pt x="7665" y="9911"/>
                    <a:pt x="7623" y="9766"/>
                  </a:cubicBezTo>
                  <a:cubicBezTo>
                    <a:pt x="7556" y="9465"/>
                    <a:pt x="7323" y="9199"/>
                    <a:pt x="7156" y="8932"/>
                  </a:cubicBezTo>
                  <a:cubicBezTo>
                    <a:pt x="7056" y="8765"/>
                    <a:pt x="6956" y="8631"/>
                    <a:pt x="6823" y="8498"/>
                  </a:cubicBezTo>
                  <a:cubicBezTo>
                    <a:pt x="7256" y="8231"/>
                    <a:pt x="7590" y="7931"/>
                    <a:pt x="7923" y="7597"/>
                  </a:cubicBezTo>
                  <a:cubicBezTo>
                    <a:pt x="8023" y="7664"/>
                    <a:pt x="8157" y="7764"/>
                    <a:pt x="8290" y="7831"/>
                  </a:cubicBezTo>
                  <a:cubicBezTo>
                    <a:pt x="8424" y="7931"/>
                    <a:pt x="8524" y="8031"/>
                    <a:pt x="8657" y="8064"/>
                  </a:cubicBezTo>
                  <a:cubicBezTo>
                    <a:pt x="8672" y="8067"/>
                    <a:pt x="8686" y="8068"/>
                    <a:pt x="8700" y="8068"/>
                  </a:cubicBezTo>
                  <a:cubicBezTo>
                    <a:pt x="8866" y="8068"/>
                    <a:pt x="8917" y="7888"/>
                    <a:pt x="8824" y="7764"/>
                  </a:cubicBezTo>
                  <a:cubicBezTo>
                    <a:pt x="8724" y="7664"/>
                    <a:pt x="8590" y="7597"/>
                    <a:pt x="8457" y="7531"/>
                  </a:cubicBezTo>
                  <a:cubicBezTo>
                    <a:pt x="8357" y="7464"/>
                    <a:pt x="8224" y="7397"/>
                    <a:pt x="8123" y="7331"/>
                  </a:cubicBezTo>
                  <a:cubicBezTo>
                    <a:pt x="8524" y="6830"/>
                    <a:pt x="8791" y="6230"/>
                    <a:pt x="8924" y="5596"/>
                  </a:cubicBezTo>
                  <a:cubicBezTo>
                    <a:pt x="9324" y="5696"/>
                    <a:pt x="9791" y="5829"/>
                    <a:pt x="10225" y="5829"/>
                  </a:cubicBezTo>
                  <a:cubicBezTo>
                    <a:pt x="10458" y="5796"/>
                    <a:pt x="10525" y="5463"/>
                    <a:pt x="10292" y="5429"/>
                  </a:cubicBezTo>
                  <a:cubicBezTo>
                    <a:pt x="9891" y="5296"/>
                    <a:pt x="9391" y="5296"/>
                    <a:pt x="8924" y="5296"/>
                  </a:cubicBezTo>
                  <a:cubicBezTo>
                    <a:pt x="8957" y="5096"/>
                    <a:pt x="8957" y="4895"/>
                    <a:pt x="8957" y="4695"/>
                  </a:cubicBezTo>
                  <a:cubicBezTo>
                    <a:pt x="8924" y="4562"/>
                    <a:pt x="8924" y="4395"/>
                    <a:pt x="8891" y="4262"/>
                  </a:cubicBezTo>
                  <a:cubicBezTo>
                    <a:pt x="9224" y="4228"/>
                    <a:pt x="9625" y="4195"/>
                    <a:pt x="9958" y="4095"/>
                  </a:cubicBezTo>
                  <a:cubicBezTo>
                    <a:pt x="10092" y="4028"/>
                    <a:pt x="10092" y="3828"/>
                    <a:pt x="9891" y="3795"/>
                  </a:cubicBezTo>
                  <a:cubicBezTo>
                    <a:pt x="9558" y="3795"/>
                    <a:pt x="9158" y="3895"/>
                    <a:pt x="8791" y="3961"/>
                  </a:cubicBezTo>
                  <a:cubicBezTo>
                    <a:pt x="8691" y="3528"/>
                    <a:pt x="8457" y="3161"/>
                    <a:pt x="8190" y="2827"/>
                  </a:cubicBezTo>
                  <a:cubicBezTo>
                    <a:pt x="8490" y="2661"/>
                    <a:pt x="8824" y="2360"/>
                    <a:pt x="8924" y="2027"/>
                  </a:cubicBezTo>
                  <a:cubicBezTo>
                    <a:pt x="8948" y="1908"/>
                    <a:pt x="8836" y="1805"/>
                    <a:pt x="8733" y="1805"/>
                  </a:cubicBezTo>
                  <a:cubicBezTo>
                    <a:pt x="8692" y="1805"/>
                    <a:pt x="8652" y="1822"/>
                    <a:pt x="8624" y="1860"/>
                  </a:cubicBezTo>
                  <a:cubicBezTo>
                    <a:pt x="8490" y="1993"/>
                    <a:pt x="8424" y="2160"/>
                    <a:pt x="8290" y="2260"/>
                  </a:cubicBezTo>
                  <a:cubicBezTo>
                    <a:pt x="8190" y="2394"/>
                    <a:pt x="8090" y="2460"/>
                    <a:pt x="7957" y="2560"/>
                  </a:cubicBezTo>
                  <a:cubicBezTo>
                    <a:pt x="7623" y="2194"/>
                    <a:pt x="7189" y="1927"/>
                    <a:pt x="6756" y="1727"/>
                  </a:cubicBezTo>
                  <a:cubicBezTo>
                    <a:pt x="6889" y="1493"/>
                    <a:pt x="7056" y="1226"/>
                    <a:pt x="7156" y="959"/>
                  </a:cubicBezTo>
                  <a:cubicBezTo>
                    <a:pt x="7198" y="854"/>
                    <a:pt x="7120" y="788"/>
                    <a:pt x="7032" y="788"/>
                  </a:cubicBezTo>
                  <a:cubicBezTo>
                    <a:pt x="6981" y="788"/>
                    <a:pt x="6926" y="810"/>
                    <a:pt x="6889" y="859"/>
                  </a:cubicBezTo>
                  <a:cubicBezTo>
                    <a:pt x="6722" y="1093"/>
                    <a:pt x="6589" y="1360"/>
                    <a:pt x="6489" y="1660"/>
                  </a:cubicBezTo>
                  <a:cubicBezTo>
                    <a:pt x="6126" y="1546"/>
                    <a:pt x="5748" y="1479"/>
                    <a:pt x="5355" y="1479"/>
                  </a:cubicBezTo>
                  <a:cubicBezTo>
                    <a:pt x="5169" y="1479"/>
                    <a:pt x="4980" y="1494"/>
                    <a:pt x="4788" y="1526"/>
                  </a:cubicBezTo>
                  <a:cubicBezTo>
                    <a:pt x="4788" y="1560"/>
                    <a:pt x="4754" y="1560"/>
                    <a:pt x="4721" y="1560"/>
                  </a:cubicBezTo>
                  <a:cubicBezTo>
                    <a:pt x="4788" y="1093"/>
                    <a:pt x="4788" y="592"/>
                    <a:pt x="4721" y="125"/>
                  </a:cubicBezTo>
                  <a:cubicBezTo>
                    <a:pt x="4704" y="42"/>
                    <a:pt x="4621" y="0"/>
                    <a:pt x="45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488" name="Picture 2" descr=""/>
          <p:cNvPicPr/>
          <p:nvPr/>
        </p:nvPicPr>
        <p:blipFill>
          <a:blip r:embed="rId1"/>
          <a:stretch/>
        </p:blipFill>
        <p:spPr>
          <a:xfrm>
            <a:off x="118800" y="1197000"/>
            <a:ext cx="3746880" cy="293868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  <p:timing>
    <p:tnLst>
      <p:par>
        <p:cTn id="515" dur="indefinite" restart="never" nodeType="tmRoot">
          <p:childTnLst>
            <p:seq>
              <p:cTn id="516" dur="indefinite" nodeType="mainSeq">
                <p:childTnLst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21" dur="1000"/>
                                        <p:tgtEl>
                                          <p:spTgt spid="1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22" dur="1000" fill="hold"/>
                                        <p:tgtEl>
                                          <p:spTgt spid="1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3" dur="1000" fill="hold"/>
                                        <p:tgtEl>
                                          <p:spTgt spid="1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>
                      <p:stCondLst>
                        <p:cond delay="indefinite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8" dur="1000" fill="hold"/>
                                        <p:tgtEl>
                                          <p:spTgt spid="1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9" dur="1000" fill="hold"/>
                                        <p:tgtEl>
                                          <p:spTgt spid="1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0" dur="1000" fill="hold"/>
                                        <p:tgtEl>
                                          <p:spTgt spid="14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31" dur="10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2" fill="hold">
                      <p:stCondLst>
                        <p:cond delay="indefinite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536" dur="500"/>
                                        <p:tgtEl>
                                          <p:spTgt spid="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CustomShape 1"/>
          <p:cNvSpPr/>
          <p:nvPr/>
        </p:nvSpPr>
        <p:spPr>
          <a:xfrm>
            <a:off x="0" y="0"/>
            <a:ext cx="9141120" cy="5144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0" name="CustomShape 2"/>
          <p:cNvSpPr/>
          <p:nvPr/>
        </p:nvSpPr>
        <p:spPr>
          <a:xfrm>
            <a:off x="0" y="0"/>
            <a:ext cx="5650560" cy="5143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1" name="TextShape 3"/>
          <p:cNvSpPr txBox="1"/>
          <p:nvPr/>
        </p:nvSpPr>
        <p:spPr>
          <a:xfrm>
            <a:off x="362520" y="748080"/>
            <a:ext cx="4893840" cy="19040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2" name="Line 4"/>
          <p:cNvSpPr/>
          <p:nvPr/>
        </p:nvSpPr>
        <p:spPr>
          <a:xfrm>
            <a:off x="589680" y="2823840"/>
            <a:ext cx="4457880" cy="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3" name="CustomShape 5"/>
          <p:cNvSpPr/>
          <p:nvPr/>
        </p:nvSpPr>
        <p:spPr>
          <a:xfrm flipH="1">
            <a:off x="6935760" y="4532400"/>
            <a:ext cx="1006560" cy="25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o-RO" sz="1050" spc="-1" strike="noStrike">
                <a:solidFill>
                  <a:srgbClr val="bfbfbf"/>
                </a:solidFill>
                <a:latin typeface="Century"/>
                <a:ea typeface="Arial"/>
              </a:rPr>
              <a:t>2019-2021</a:t>
            </a:r>
            <a:endParaRPr b="0" lang="ro-RO" sz="1050" spc="-1" strike="noStrike">
              <a:latin typeface="Arial"/>
            </a:endParaRPr>
          </a:p>
        </p:txBody>
      </p:sp>
      <p:pic>
        <p:nvPicPr>
          <p:cNvPr id="1494" name="" descr=""/>
          <p:cNvPicPr/>
          <p:nvPr/>
        </p:nvPicPr>
        <p:blipFill>
          <a:blip r:embed="rId1"/>
          <a:stretch/>
        </p:blipFill>
        <p:spPr>
          <a:xfrm>
            <a:off x="0" y="1800"/>
            <a:ext cx="9143640" cy="5142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TextShape 1"/>
          <p:cNvSpPr txBox="1"/>
          <p:nvPr/>
        </p:nvSpPr>
        <p:spPr>
          <a:xfrm>
            <a:off x="2209320" y="906120"/>
            <a:ext cx="4601880" cy="14929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 algn="ctr">
              <a:lnSpc>
                <a:spcPct val="100000"/>
              </a:lnSpc>
            </a:pPr>
            <a:r>
              <a:rPr b="0" lang="ro-RO" sz="4800" spc="-1" strike="noStrike">
                <a:solidFill>
                  <a:srgbClr val="000000"/>
                </a:solidFill>
                <a:latin typeface="Gloria Hallelujah"/>
                <a:ea typeface="Gloria Hallelujah"/>
              </a:rPr>
              <a:t>Welcome to our journey!</a:t>
            </a:r>
            <a:endParaRPr b="0" lang="ro-RO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14" name="Picture 1" descr=""/>
          <p:cNvPicPr/>
          <p:nvPr/>
        </p:nvPicPr>
        <p:blipFill>
          <a:blip r:embed="rId1"/>
          <a:stretch/>
        </p:blipFill>
        <p:spPr>
          <a:xfrm>
            <a:off x="2382120" y="2612520"/>
            <a:ext cx="4255560" cy="212328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  <p:timing>
    <p:tnLst>
      <p:par>
        <p:cTn id="30" dur="indefinite" restart="never" nodeType="tmRoot">
          <p:childTnLst>
            <p:seq>
              <p:cTn id="31" dur="indefinite" nodeType="mainSeq"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 additive="repl">
                                        <p:cTn id="36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41" dur="20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CustomShape 1"/>
          <p:cNvSpPr/>
          <p:nvPr/>
        </p:nvSpPr>
        <p:spPr>
          <a:xfrm rot="10890000">
            <a:off x="3336480" y="3241080"/>
            <a:ext cx="2470680" cy="735120"/>
          </a:xfrm>
          <a:custGeom>
            <a:avLst/>
            <a:gdLst/>
            <a:ahLst/>
            <a:rect l="l" t="t" r="r" b="b"/>
            <a:pathLst>
              <a:path w="98833" h="24747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lt2"/>
          </a:solidFill>
          <a:ln w="1908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16" name="CustomShape 2"/>
          <p:cNvSpPr/>
          <p:nvPr/>
        </p:nvSpPr>
        <p:spPr>
          <a:xfrm rot="10920000">
            <a:off x="5967360" y="3241080"/>
            <a:ext cx="2470320" cy="735120"/>
          </a:xfrm>
          <a:custGeom>
            <a:avLst/>
            <a:gdLst/>
            <a:ahLst/>
            <a:rect l="l" t="t" r="r" b="b"/>
            <a:pathLst>
              <a:path w="98833" h="24747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8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17" name="CustomShape 3"/>
          <p:cNvSpPr/>
          <p:nvPr/>
        </p:nvSpPr>
        <p:spPr>
          <a:xfrm flipH="1" rot="21540000">
            <a:off x="727560" y="3240720"/>
            <a:ext cx="2470320" cy="734760"/>
          </a:xfrm>
          <a:custGeom>
            <a:avLst/>
            <a:gdLst/>
            <a:ahLst/>
            <a:rect l="l" t="t" r="r" b="b"/>
            <a:pathLst>
              <a:path w="98833" h="24747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2"/>
          </a:solidFill>
          <a:ln w="1908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18" name="CustomShape 4"/>
          <p:cNvSpPr/>
          <p:nvPr/>
        </p:nvSpPr>
        <p:spPr>
          <a:xfrm flipH="1" rot="10710000">
            <a:off x="3336480" y="1808640"/>
            <a:ext cx="2470680" cy="735120"/>
          </a:xfrm>
          <a:custGeom>
            <a:avLst/>
            <a:gdLst/>
            <a:ahLst/>
            <a:rect l="l" t="t" r="r" b="b"/>
            <a:pathLst>
              <a:path w="98833" h="24747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lt2"/>
          </a:solidFill>
          <a:ln w="1908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19" name="CustomShape 5"/>
          <p:cNvSpPr/>
          <p:nvPr/>
        </p:nvSpPr>
        <p:spPr>
          <a:xfrm rot="60000">
            <a:off x="728280" y="1808280"/>
            <a:ext cx="2470320" cy="735120"/>
          </a:xfrm>
          <a:custGeom>
            <a:avLst/>
            <a:gdLst/>
            <a:ahLst/>
            <a:rect l="l" t="t" r="r" b="b"/>
            <a:pathLst>
              <a:path w="98833" h="24747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8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20" name="CustomShape 6"/>
          <p:cNvSpPr/>
          <p:nvPr/>
        </p:nvSpPr>
        <p:spPr>
          <a:xfrm>
            <a:off x="5967000" y="1808280"/>
            <a:ext cx="2470320" cy="735120"/>
          </a:xfrm>
          <a:custGeom>
            <a:avLst/>
            <a:gdLst/>
            <a:ahLst/>
            <a:rect l="l" t="t" r="r" b="b"/>
            <a:pathLst>
              <a:path w="98833" h="24747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1"/>
          </a:solidFill>
          <a:ln w="1908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21" name="Group 7"/>
          <p:cNvGrpSpPr/>
          <p:nvPr/>
        </p:nvGrpSpPr>
        <p:grpSpPr>
          <a:xfrm>
            <a:off x="1715760" y="672120"/>
            <a:ext cx="5712840" cy="735120"/>
            <a:chOff x="1715760" y="672120"/>
            <a:chExt cx="5712840" cy="735120"/>
          </a:xfrm>
        </p:grpSpPr>
        <p:sp>
          <p:nvSpPr>
            <p:cNvPr id="822" name="CustomShape 8"/>
            <p:cNvSpPr/>
            <p:nvPr/>
          </p:nvSpPr>
          <p:spPr>
            <a:xfrm>
              <a:off x="1761480" y="815760"/>
              <a:ext cx="923040" cy="570960"/>
            </a:xfrm>
            <a:custGeom>
              <a:avLst/>
              <a:gdLst/>
              <a:ahLst/>
              <a:rect l="l" t="t" r="r" b="b"/>
              <a:pathLst>
                <a:path w="3154" h="3261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3" name="CustomShape 9"/>
            <p:cNvSpPr/>
            <p:nvPr/>
          </p:nvSpPr>
          <p:spPr>
            <a:xfrm>
              <a:off x="6631560" y="803520"/>
              <a:ext cx="745920" cy="578880"/>
            </a:xfrm>
            <a:custGeom>
              <a:avLst/>
              <a:gdLst/>
              <a:ahLst/>
              <a:rect l="l" t="t" r="r" b="b"/>
              <a:pathLst>
                <a:path w="2549" h="3307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4" name="CustomShape 10"/>
            <p:cNvSpPr/>
            <p:nvPr/>
          </p:nvSpPr>
          <p:spPr>
            <a:xfrm>
              <a:off x="2493720" y="687960"/>
              <a:ext cx="4306320" cy="578160"/>
            </a:xfrm>
            <a:custGeom>
              <a:avLst/>
              <a:gdLst/>
              <a:ahLst/>
              <a:rect l="l" t="t" r="r" b="b"/>
              <a:pathLst>
                <a:path w="14710" h="3303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5" name="CustomShape 11"/>
            <p:cNvSpPr/>
            <p:nvPr/>
          </p:nvSpPr>
          <p:spPr>
            <a:xfrm>
              <a:off x="6610320" y="1270440"/>
              <a:ext cx="138960" cy="82440"/>
            </a:xfrm>
            <a:custGeom>
              <a:avLst/>
              <a:gdLst/>
              <a:ahLst/>
              <a:rect l="l" t="t" r="r" b="b"/>
              <a:pathLst>
                <a:path w="476" h="472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6" name="CustomShape 12"/>
            <p:cNvSpPr/>
            <p:nvPr/>
          </p:nvSpPr>
          <p:spPr>
            <a:xfrm>
              <a:off x="2512080" y="1284480"/>
              <a:ext cx="226440" cy="90720"/>
            </a:xfrm>
            <a:custGeom>
              <a:avLst/>
              <a:gdLst/>
              <a:ahLst/>
              <a:rect l="l" t="t" r="r" b="b"/>
              <a:pathLst>
                <a:path w="775" h="519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7" name="CustomShape 13"/>
            <p:cNvSpPr/>
            <p:nvPr/>
          </p:nvSpPr>
          <p:spPr>
            <a:xfrm>
              <a:off x="7030800" y="792000"/>
              <a:ext cx="397800" cy="306720"/>
            </a:xfrm>
            <a:custGeom>
              <a:avLst/>
              <a:gdLst/>
              <a:ahLst/>
              <a:rect l="l" t="t" r="r" b="b"/>
              <a:pathLst>
                <a:path w="1360" h="1753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8" name="CustomShape 14"/>
            <p:cNvSpPr/>
            <p:nvPr/>
          </p:nvSpPr>
          <p:spPr>
            <a:xfrm>
              <a:off x="1715760" y="672120"/>
              <a:ext cx="5695920" cy="735120"/>
            </a:xfrm>
            <a:custGeom>
              <a:avLst/>
              <a:gdLst/>
              <a:ahLst/>
              <a:rect l="l" t="t" r="r" b="b"/>
              <a:pathLst>
                <a:path w="19456" h="4198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29" name="TextShape 15"/>
          <p:cNvSpPr txBox="1"/>
          <p:nvPr/>
        </p:nvSpPr>
        <p:spPr>
          <a:xfrm>
            <a:off x="800280" y="3344760"/>
            <a:ext cx="2305080" cy="5274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ro-RO" sz="1800" spc="-1" strike="noStrike">
                <a:solidFill>
                  <a:srgbClr val="000000"/>
                </a:solidFill>
                <a:latin typeface="Gloria Hallelujah"/>
                <a:ea typeface="Gloria Hallelujah"/>
              </a:rPr>
              <a:t>The materials</a:t>
            </a:r>
            <a:endParaRPr b="0" lang="ro-RO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0" name="TextShape 16"/>
          <p:cNvSpPr txBox="1"/>
          <p:nvPr/>
        </p:nvSpPr>
        <p:spPr>
          <a:xfrm>
            <a:off x="704880" y="4083840"/>
            <a:ext cx="2495880" cy="4845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ro-RO" sz="1100" spc="-1" strike="noStrike">
                <a:solidFill>
                  <a:srgbClr val="000000"/>
                </a:solidFill>
                <a:latin typeface="Raleway Thin"/>
                <a:ea typeface="Raleway Thin"/>
              </a:rPr>
              <a:t>We looked for things that fitted our budget and brought them</a:t>
            </a:r>
            <a:endParaRPr b="0" lang="ro-RO" sz="1100" spc="-1" strike="noStrike">
              <a:latin typeface="Arial"/>
            </a:endParaRPr>
          </a:p>
        </p:txBody>
      </p:sp>
      <p:sp>
        <p:nvSpPr>
          <p:cNvPr id="831" name="TextShape 17"/>
          <p:cNvSpPr txBox="1"/>
          <p:nvPr/>
        </p:nvSpPr>
        <p:spPr>
          <a:xfrm>
            <a:off x="2288160" y="673560"/>
            <a:ext cx="45673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 algn="ctr">
              <a:lnSpc>
                <a:spcPct val="100000"/>
              </a:lnSpc>
            </a:pPr>
            <a:r>
              <a:rPr b="0" lang="ro-RO" sz="2800" spc="-1" strike="noStrike">
                <a:solidFill>
                  <a:srgbClr val="000000"/>
                </a:solidFill>
                <a:latin typeface="Gloria Hallelujah"/>
                <a:ea typeface="Gloria Hallelujah"/>
              </a:rPr>
              <a:t>Our activities</a:t>
            </a:r>
            <a:endParaRPr b="0" lang="ro-RO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2" name="TextShape 18"/>
          <p:cNvSpPr txBox="1"/>
          <p:nvPr/>
        </p:nvSpPr>
        <p:spPr>
          <a:xfrm>
            <a:off x="800280" y="1911600"/>
            <a:ext cx="2305080" cy="5274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ro-RO" sz="1800" spc="-1" strike="noStrike">
                <a:solidFill>
                  <a:srgbClr val="000000"/>
                </a:solidFill>
                <a:latin typeface="Gloria Hallelujah"/>
                <a:ea typeface="Gloria Hallelujah"/>
              </a:rPr>
              <a:t>The buisness plan</a:t>
            </a:r>
            <a:endParaRPr b="0" lang="ro-RO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3" name="TextShape 19"/>
          <p:cNvSpPr txBox="1"/>
          <p:nvPr/>
        </p:nvSpPr>
        <p:spPr>
          <a:xfrm>
            <a:off x="704880" y="2683440"/>
            <a:ext cx="2495880" cy="4845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ro-RO" sz="1100" spc="-1" strike="noStrike">
                <a:solidFill>
                  <a:srgbClr val="000000"/>
                </a:solidFill>
                <a:latin typeface="Raleway Thin"/>
                <a:ea typeface="Raleway Thin"/>
              </a:rPr>
              <a:t>Using the information that we were given in Poland, we put toghether a buisness plan</a:t>
            </a:r>
            <a:endParaRPr b="0" lang="ro-RO" sz="1100" spc="-1" strike="noStrike">
              <a:latin typeface="Arial"/>
            </a:endParaRPr>
          </a:p>
        </p:txBody>
      </p:sp>
      <p:sp>
        <p:nvSpPr>
          <p:cNvPr id="834" name="TextShape 20"/>
          <p:cNvSpPr txBox="1"/>
          <p:nvPr/>
        </p:nvSpPr>
        <p:spPr>
          <a:xfrm>
            <a:off x="3419640" y="1911600"/>
            <a:ext cx="2305080" cy="527400"/>
          </a:xfrm>
          <a:prstGeom prst="rect">
            <a:avLst/>
          </a:prstGeom>
          <a:noFill/>
          <a:ln>
            <a:noFill/>
          </a:ln>
        </p:spPr>
        <p:txBody>
          <a:bodyPr lIns="0" rIns="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ro-RO" sz="1800" spc="-1" strike="noStrike">
                <a:solidFill>
                  <a:srgbClr val="000000"/>
                </a:solidFill>
                <a:latin typeface="Gloria Hallelujah"/>
                <a:ea typeface="Gloria Hallelujah"/>
              </a:rPr>
              <a:t>The resources</a:t>
            </a:r>
            <a:endParaRPr b="0" lang="ro-RO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5" name="TextShape 21"/>
          <p:cNvSpPr txBox="1"/>
          <p:nvPr/>
        </p:nvSpPr>
        <p:spPr>
          <a:xfrm>
            <a:off x="3324960" y="2650320"/>
            <a:ext cx="2495520" cy="4845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ro-RO" sz="1100" spc="-1" strike="noStrike">
                <a:solidFill>
                  <a:srgbClr val="000000"/>
                </a:solidFill>
                <a:latin typeface="Raleway Thin"/>
                <a:ea typeface="Raleway Thin"/>
              </a:rPr>
              <a:t>The next thing we did was founding out what materials we neded</a:t>
            </a:r>
            <a:endParaRPr b="0" lang="ro-RO" sz="1100" spc="-1" strike="noStrike">
              <a:latin typeface="Arial"/>
            </a:endParaRPr>
          </a:p>
        </p:txBody>
      </p:sp>
      <p:sp>
        <p:nvSpPr>
          <p:cNvPr id="836" name="TextShape 22"/>
          <p:cNvSpPr txBox="1"/>
          <p:nvPr/>
        </p:nvSpPr>
        <p:spPr>
          <a:xfrm>
            <a:off x="3419640" y="3344760"/>
            <a:ext cx="2305080" cy="5274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ro-RO" sz="1800" spc="-1" strike="noStrike">
                <a:solidFill>
                  <a:srgbClr val="000000"/>
                </a:solidFill>
                <a:latin typeface="Gloria Hallelujah"/>
                <a:ea typeface="Gloria Hallelujah"/>
              </a:rPr>
              <a:t>The production</a:t>
            </a:r>
            <a:endParaRPr b="0" lang="ro-RO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7" name="TextShape 23"/>
          <p:cNvSpPr txBox="1"/>
          <p:nvPr/>
        </p:nvSpPr>
        <p:spPr>
          <a:xfrm>
            <a:off x="3324600" y="4083840"/>
            <a:ext cx="2495520" cy="4845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ro-RO" sz="1100" spc="-1" strike="noStrike">
                <a:solidFill>
                  <a:srgbClr val="000000"/>
                </a:solidFill>
                <a:latin typeface="Raleway Thin"/>
                <a:ea typeface="Raleway Thin"/>
              </a:rPr>
              <a:t>Then we basically did the actual work</a:t>
            </a:r>
            <a:endParaRPr b="0" lang="ro-RO" sz="1100" spc="-1" strike="noStrike">
              <a:latin typeface="Arial"/>
            </a:endParaRPr>
          </a:p>
        </p:txBody>
      </p:sp>
      <p:sp>
        <p:nvSpPr>
          <p:cNvPr id="838" name="TextShape 24"/>
          <p:cNvSpPr txBox="1"/>
          <p:nvPr/>
        </p:nvSpPr>
        <p:spPr>
          <a:xfrm>
            <a:off x="6039000" y="1911600"/>
            <a:ext cx="2305080" cy="5274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ro-RO" sz="1800" spc="-1" strike="noStrike">
                <a:solidFill>
                  <a:srgbClr val="000000"/>
                </a:solidFill>
                <a:latin typeface="Gloria Hallelujah"/>
                <a:ea typeface="Gloria Hallelujah"/>
              </a:rPr>
              <a:t>The budget</a:t>
            </a:r>
            <a:endParaRPr b="0" lang="ro-RO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9" name="TextShape 25"/>
          <p:cNvSpPr txBox="1"/>
          <p:nvPr/>
        </p:nvSpPr>
        <p:spPr>
          <a:xfrm>
            <a:off x="5944680" y="2650320"/>
            <a:ext cx="2493720" cy="4845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ro-RO" sz="1100" spc="-1" strike="noStrike">
                <a:solidFill>
                  <a:srgbClr val="000000"/>
                </a:solidFill>
                <a:latin typeface="Raleway Thin"/>
                <a:ea typeface="Raleway Thin"/>
              </a:rPr>
              <a:t>After we figured out what we needed, we did the math and creted a budget</a:t>
            </a:r>
            <a:endParaRPr b="0" lang="ro-RO" sz="1100" spc="-1" strike="noStrike">
              <a:latin typeface="Arial"/>
            </a:endParaRPr>
          </a:p>
        </p:txBody>
      </p:sp>
      <p:sp>
        <p:nvSpPr>
          <p:cNvPr id="840" name="TextShape 26"/>
          <p:cNvSpPr txBox="1"/>
          <p:nvPr/>
        </p:nvSpPr>
        <p:spPr>
          <a:xfrm>
            <a:off x="6039000" y="3344760"/>
            <a:ext cx="2305080" cy="5274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ro-RO" sz="1800" spc="-1" strike="noStrike">
                <a:solidFill>
                  <a:srgbClr val="000000"/>
                </a:solidFill>
                <a:latin typeface="Gloria Hallelujah"/>
                <a:ea typeface="Gloria Hallelujah"/>
              </a:rPr>
              <a:t>The final product</a:t>
            </a:r>
            <a:endParaRPr b="0" lang="ro-RO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1" name="TextShape 27"/>
          <p:cNvSpPr txBox="1"/>
          <p:nvPr/>
        </p:nvSpPr>
        <p:spPr>
          <a:xfrm>
            <a:off x="5944320" y="4083840"/>
            <a:ext cx="2494440" cy="4845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ro-RO" sz="1100" spc="-1" strike="noStrike">
                <a:solidFill>
                  <a:srgbClr val="000000"/>
                </a:solidFill>
                <a:latin typeface="Raleway Thin"/>
                <a:ea typeface="Raleway Thin"/>
              </a:rPr>
              <a:t>The last part and the best one;)</a:t>
            </a:r>
            <a:endParaRPr b="0" lang="ro-RO" sz="1100" spc="-1" strike="noStrike">
              <a:latin typeface="Arial"/>
            </a:endParaRPr>
          </a:p>
        </p:txBody>
      </p:sp>
    </p:spTree>
  </p:cSld>
  <p:transition spd="slow">
    <p:push dir="u"/>
  </p:transition>
  <p:timing>
    <p:tnLst>
      <p:par>
        <p:cTn id="42" dur="indefinite" restart="never" nodeType="tmRoot">
          <p:childTnLst>
            <p:seq>
              <p:cTn id="43" dur="indefinite" nodeType="mainSeq">
                <p:childTnLst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1" dur="10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100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9" dur="10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64" dur="500"/>
                                        <p:tgtEl>
                                          <p:spTgt spid="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10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10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2" dur="10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77" dur="500"/>
                                        <p:tgtEl>
                                          <p:spTgt spid="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2" dur="100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" dur="100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" dur="100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5" dur="10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90" dur="500"/>
                                        <p:tgtEl>
                                          <p:spTgt spid="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5" dur="10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" dur="10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" dur="10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8" dur="10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03" dur="500"/>
                                        <p:tgtEl>
                                          <p:spTgt spid="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8" dur="1000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9" dur="1000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0" dur="1000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1" dur="10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16" dur="500"/>
                                        <p:tgtEl>
                                          <p:spTgt spid="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1" dur="100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2" dur="100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3" dur="100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4" dur="10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29" dur="500"/>
                                        <p:tgtEl>
                                          <p:spTgt spid="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TextShape 1"/>
          <p:cNvSpPr txBox="1"/>
          <p:nvPr/>
        </p:nvSpPr>
        <p:spPr>
          <a:xfrm>
            <a:off x="3050640" y="3150720"/>
            <a:ext cx="3043080" cy="4244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 algn="ctr">
              <a:lnSpc>
                <a:spcPct val="100000"/>
              </a:lnSpc>
            </a:pPr>
            <a:r>
              <a:rPr b="1" lang="ro-RO" sz="1800" spc="-1" strike="noStrike">
                <a:solidFill>
                  <a:srgbClr val="000000"/>
                </a:solidFill>
                <a:latin typeface="Gloria Hallelujah"/>
                <a:ea typeface="Gloria Hallelujah"/>
              </a:rPr>
              <a:t>-Thomas Waston Sr.</a:t>
            </a:r>
            <a:endParaRPr b="0" lang="ro-RO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3" name="TextShape 2"/>
          <p:cNvSpPr txBox="1"/>
          <p:nvPr/>
        </p:nvSpPr>
        <p:spPr>
          <a:xfrm>
            <a:off x="4187160" y="61920"/>
            <a:ext cx="3258360" cy="10033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>
              <a:lnSpc>
                <a:spcPct val="100000"/>
              </a:lnSpc>
            </a:pPr>
            <a:r>
              <a:rPr b="0" lang="ro-RO" sz="1200" spc="-1" strike="noStrike">
                <a:solidFill>
                  <a:srgbClr val="000000"/>
                </a:solidFill>
                <a:latin typeface="Raleway Thin"/>
                <a:ea typeface="Raleway Thin"/>
              </a:rPr>
              <a:t>During our work we learned that the most important thing when starting a business is the motivation to do it. So, here is a quote that helped us get through. </a:t>
            </a:r>
            <a:endParaRPr b="0" lang="ro-RO" sz="1200" spc="-1" strike="noStrike">
              <a:latin typeface="Arial"/>
            </a:endParaRPr>
          </a:p>
        </p:txBody>
      </p:sp>
      <p:grpSp>
        <p:nvGrpSpPr>
          <p:cNvPr id="844" name="Group 3"/>
          <p:cNvGrpSpPr/>
          <p:nvPr/>
        </p:nvGrpSpPr>
        <p:grpSpPr>
          <a:xfrm>
            <a:off x="713160" y="4691160"/>
            <a:ext cx="7725960" cy="369360"/>
            <a:chOff x="713160" y="4691160"/>
            <a:chExt cx="7725960" cy="369360"/>
          </a:xfrm>
        </p:grpSpPr>
        <p:sp>
          <p:nvSpPr>
            <p:cNvPr id="845" name="CustomShape 4"/>
            <p:cNvSpPr/>
            <p:nvPr/>
          </p:nvSpPr>
          <p:spPr>
            <a:xfrm>
              <a:off x="713160" y="4691160"/>
              <a:ext cx="7725960" cy="369360"/>
            </a:xfrm>
            <a:custGeom>
              <a:avLst/>
              <a:gdLst/>
              <a:ahLst/>
              <a:rect l="l" t="t" r="r" b="b"/>
              <a:pathLst>
                <a:path w="327323" h="15668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8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6" name="CustomShape 5"/>
            <p:cNvSpPr/>
            <p:nvPr/>
          </p:nvSpPr>
          <p:spPr>
            <a:xfrm>
              <a:off x="7976160" y="4790520"/>
              <a:ext cx="235440" cy="18036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8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7" name="CustomShape 6"/>
            <p:cNvSpPr/>
            <p:nvPr/>
          </p:nvSpPr>
          <p:spPr>
            <a:xfrm flipH="1">
              <a:off x="833760" y="4790520"/>
              <a:ext cx="235440" cy="18036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8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8" name="CustomShape 7"/>
            <p:cNvSpPr/>
            <p:nvPr/>
          </p:nvSpPr>
          <p:spPr>
            <a:xfrm>
              <a:off x="4404960" y="4772880"/>
              <a:ext cx="235440" cy="204480"/>
            </a:xfrm>
            <a:custGeom>
              <a:avLst/>
              <a:gdLst/>
              <a:ahLst/>
              <a:rect l="l" t="t" r="r" b="b"/>
              <a:pathLst>
                <a:path w="12654" h="10989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8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49" name="CustomShape 8"/>
          <p:cNvSpPr/>
          <p:nvPr/>
        </p:nvSpPr>
        <p:spPr>
          <a:xfrm flipH="1">
            <a:off x="2247120" y="1778400"/>
            <a:ext cx="4551120" cy="119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100000"/>
              </a:lnSpc>
            </a:pPr>
            <a:r>
              <a:rPr b="0" lang="ro-RO" sz="1200" spc="-1" strike="noStrike">
                <a:solidFill>
                  <a:srgbClr val="000000"/>
                </a:solidFill>
                <a:latin typeface="Raleway Thin"/>
                <a:ea typeface="Raleway Thin"/>
              </a:rPr>
              <a:t> </a:t>
            </a:r>
            <a:endParaRPr b="0" lang="ro-RO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o-RO" sz="1600" spc="-1" strike="noStrike">
                <a:solidFill>
                  <a:srgbClr val="000000"/>
                </a:solidFill>
                <a:latin typeface="Raleway Thin"/>
                <a:ea typeface="Raleway Thin"/>
              </a:rPr>
              <a:t>To be successful, you have to have your heart in your business, and your business in your heart.</a:t>
            </a:r>
            <a:endParaRPr b="0" lang="ro-RO" sz="1600" spc="-1" strike="noStrike">
              <a:latin typeface="Arial"/>
            </a:endParaRPr>
          </a:p>
        </p:txBody>
      </p:sp>
    </p:spTree>
  </p:cSld>
  <p:transition spd="slow">
    <p:push dir="u"/>
  </p:transition>
  <p:timing>
    <p:tnLst>
      <p:par>
        <p:cTn id="130" dur="indefinite" restart="never" nodeType="tmRoot">
          <p:childTnLst>
            <p:seq>
              <p:cTn id="131" dur="indefinite" nodeType="mainSeq">
                <p:childTnLst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36" dur="2000"/>
                                        <p:tgtEl>
                                          <p:spTgt spid="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1" dur="50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2" dur="50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7" dur="500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8" dur="500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0" name="Group 1"/>
          <p:cNvGrpSpPr/>
          <p:nvPr/>
        </p:nvGrpSpPr>
        <p:grpSpPr>
          <a:xfrm>
            <a:off x="2226600" y="235080"/>
            <a:ext cx="4699440" cy="1010880"/>
            <a:chOff x="2226600" y="235080"/>
            <a:chExt cx="4699440" cy="1010880"/>
          </a:xfrm>
        </p:grpSpPr>
        <p:sp>
          <p:nvSpPr>
            <p:cNvPr id="851" name="CustomShape 2"/>
            <p:cNvSpPr/>
            <p:nvPr/>
          </p:nvSpPr>
          <p:spPr>
            <a:xfrm>
              <a:off x="6270480" y="415800"/>
              <a:ext cx="613440" cy="795600"/>
            </a:xfrm>
            <a:custGeom>
              <a:avLst/>
              <a:gdLst/>
              <a:ahLst/>
              <a:rect l="l" t="t" r="r" b="b"/>
              <a:pathLst>
                <a:path w="2549" h="3305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2" name="CustomShape 3"/>
            <p:cNvSpPr/>
            <p:nvPr/>
          </p:nvSpPr>
          <p:spPr>
            <a:xfrm>
              <a:off x="6252840" y="1056960"/>
              <a:ext cx="114120" cy="113760"/>
            </a:xfrm>
            <a:custGeom>
              <a:avLst/>
              <a:gdLst/>
              <a:ahLst/>
              <a:rect l="l" t="t" r="r" b="b"/>
              <a:pathLst>
                <a:path w="476" h="474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3" name="CustomShape 4"/>
            <p:cNvSpPr/>
            <p:nvPr/>
          </p:nvSpPr>
          <p:spPr>
            <a:xfrm>
              <a:off x="2881800" y="1076760"/>
              <a:ext cx="186120" cy="124560"/>
            </a:xfrm>
            <a:custGeom>
              <a:avLst/>
              <a:gdLst/>
              <a:ahLst/>
              <a:rect l="l" t="t" r="r" b="b"/>
              <a:pathLst>
                <a:path w="774" h="519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4" name="CustomShape 5"/>
            <p:cNvSpPr/>
            <p:nvPr/>
          </p:nvSpPr>
          <p:spPr>
            <a:xfrm>
              <a:off x="2866680" y="257040"/>
              <a:ext cx="3542400" cy="794880"/>
            </a:xfrm>
            <a:custGeom>
              <a:avLst/>
              <a:gdLst/>
              <a:ahLst/>
              <a:rect l="l" t="t" r="r" b="b"/>
              <a:pathLst>
                <a:path w="14710" h="3302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5" name="CustomShape 6"/>
            <p:cNvSpPr/>
            <p:nvPr/>
          </p:nvSpPr>
          <p:spPr>
            <a:xfrm>
              <a:off x="2264400" y="432000"/>
              <a:ext cx="759240" cy="785160"/>
            </a:xfrm>
            <a:custGeom>
              <a:avLst/>
              <a:gdLst/>
              <a:ahLst/>
              <a:rect l="l" t="t" r="r" b="b"/>
              <a:pathLst>
                <a:path w="3154" h="3262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6" name="CustomShape 7"/>
            <p:cNvSpPr/>
            <p:nvPr/>
          </p:nvSpPr>
          <p:spPr>
            <a:xfrm>
              <a:off x="2226600" y="235080"/>
              <a:ext cx="4699440" cy="1010880"/>
            </a:xfrm>
            <a:custGeom>
              <a:avLst/>
              <a:gdLst/>
              <a:ahLst/>
              <a:rect l="l" t="t" r="r" b="b"/>
              <a:pathLst>
                <a:path w="19514" h="4199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7" name="CustomShape 8"/>
            <p:cNvSpPr/>
            <p:nvPr/>
          </p:nvSpPr>
          <p:spPr>
            <a:xfrm>
              <a:off x="6635880" y="498960"/>
              <a:ext cx="175320" cy="21240"/>
            </a:xfrm>
            <a:custGeom>
              <a:avLst/>
              <a:gdLst/>
              <a:ahLst/>
              <a:rect l="l" t="t" r="r" b="b"/>
              <a:pathLst>
                <a:path w="730" h="89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8" name="CustomShape 9"/>
            <p:cNvSpPr/>
            <p:nvPr/>
          </p:nvSpPr>
          <p:spPr>
            <a:xfrm>
              <a:off x="6563160" y="1090440"/>
              <a:ext cx="176760" cy="37440"/>
            </a:xfrm>
            <a:custGeom>
              <a:avLst/>
              <a:gdLst/>
              <a:ahLst/>
              <a:rect l="l" t="t" r="r" b="b"/>
              <a:pathLst>
                <a:path w="735" h="157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9" name="CustomShape 10"/>
            <p:cNvSpPr/>
            <p:nvPr/>
          </p:nvSpPr>
          <p:spPr>
            <a:xfrm>
              <a:off x="6421680" y="477000"/>
              <a:ext cx="138960" cy="17640"/>
            </a:xfrm>
            <a:custGeom>
              <a:avLst/>
              <a:gdLst/>
              <a:ahLst/>
              <a:rect l="l" t="t" r="r" b="b"/>
              <a:pathLst>
                <a:path w="579" h="75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0" name="CustomShape 11"/>
            <p:cNvSpPr/>
            <p:nvPr/>
          </p:nvSpPr>
          <p:spPr>
            <a:xfrm>
              <a:off x="6228000" y="356400"/>
              <a:ext cx="140400" cy="19800"/>
            </a:xfrm>
            <a:custGeom>
              <a:avLst/>
              <a:gdLst/>
              <a:ahLst/>
              <a:rect l="l" t="t" r="r" b="b"/>
              <a:pathLst>
                <a:path w="585" h="84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1" name="CustomShape 12"/>
            <p:cNvSpPr/>
            <p:nvPr/>
          </p:nvSpPr>
          <p:spPr>
            <a:xfrm>
              <a:off x="6156720" y="907200"/>
              <a:ext cx="129960" cy="31320"/>
            </a:xfrm>
            <a:custGeom>
              <a:avLst/>
              <a:gdLst/>
              <a:ahLst/>
              <a:rect l="l" t="t" r="r" b="b"/>
              <a:pathLst>
                <a:path w="541" h="131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2" name="CustomShape 13"/>
            <p:cNvSpPr/>
            <p:nvPr/>
          </p:nvSpPr>
          <p:spPr>
            <a:xfrm>
              <a:off x="5954040" y="367560"/>
              <a:ext cx="164520" cy="27720"/>
            </a:xfrm>
            <a:custGeom>
              <a:avLst/>
              <a:gdLst/>
              <a:ahLst/>
              <a:rect l="l" t="t" r="r" b="b"/>
              <a:pathLst>
                <a:path w="684" h="116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3" name="CustomShape 14"/>
            <p:cNvSpPr/>
            <p:nvPr/>
          </p:nvSpPr>
          <p:spPr>
            <a:xfrm>
              <a:off x="5918760" y="907560"/>
              <a:ext cx="138240" cy="17640"/>
            </a:xfrm>
            <a:custGeom>
              <a:avLst/>
              <a:gdLst/>
              <a:ahLst/>
              <a:rect l="l" t="t" r="r" b="b"/>
              <a:pathLst>
                <a:path w="575" h="75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4" name="CustomShape 15"/>
            <p:cNvSpPr/>
            <p:nvPr/>
          </p:nvSpPr>
          <p:spPr>
            <a:xfrm>
              <a:off x="5642640" y="344880"/>
              <a:ext cx="164160" cy="19080"/>
            </a:xfrm>
            <a:custGeom>
              <a:avLst/>
              <a:gdLst/>
              <a:ahLst/>
              <a:rect l="l" t="t" r="r" b="b"/>
              <a:pathLst>
                <a:path w="683" h="81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5" name="CustomShape 16"/>
            <p:cNvSpPr/>
            <p:nvPr/>
          </p:nvSpPr>
          <p:spPr>
            <a:xfrm>
              <a:off x="5654520" y="923040"/>
              <a:ext cx="138960" cy="27360"/>
            </a:xfrm>
            <a:custGeom>
              <a:avLst/>
              <a:gdLst/>
              <a:ahLst/>
              <a:rect l="l" t="t" r="r" b="b"/>
              <a:pathLst>
                <a:path w="579" h="115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6" name="CustomShape 17"/>
            <p:cNvSpPr/>
            <p:nvPr/>
          </p:nvSpPr>
          <p:spPr>
            <a:xfrm>
              <a:off x="5406840" y="932760"/>
              <a:ext cx="111600" cy="24840"/>
            </a:xfrm>
            <a:custGeom>
              <a:avLst/>
              <a:gdLst/>
              <a:ahLst/>
              <a:rect l="l" t="t" r="r" b="b"/>
              <a:pathLst>
                <a:path w="465" h="105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7" name="CustomShape 18"/>
            <p:cNvSpPr/>
            <p:nvPr/>
          </p:nvSpPr>
          <p:spPr>
            <a:xfrm>
              <a:off x="5371200" y="338400"/>
              <a:ext cx="136800" cy="24120"/>
            </a:xfrm>
            <a:custGeom>
              <a:avLst/>
              <a:gdLst/>
              <a:ahLst/>
              <a:rect l="l" t="t" r="r" b="b"/>
              <a:pathLst>
                <a:path w="570" h="102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8" name="CustomShape 19"/>
            <p:cNvSpPr/>
            <p:nvPr/>
          </p:nvSpPr>
          <p:spPr>
            <a:xfrm>
              <a:off x="5142960" y="921960"/>
              <a:ext cx="124920" cy="27000"/>
            </a:xfrm>
            <a:custGeom>
              <a:avLst/>
              <a:gdLst/>
              <a:ahLst/>
              <a:rect l="l" t="t" r="r" b="b"/>
              <a:pathLst>
                <a:path w="520" h="113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9" name="CustomShape 20"/>
            <p:cNvSpPr/>
            <p:nvPr/>
          </p:nvSpPr>
          <p:spPr>
            <a:xfrm>
              <a:off x="5084280" y="332280"/>
              <a:ext cx="111240" cy="19800"/>
            </a:xfrm>
            <a:custGeom>
              <a:avLst/>
              <a:gdLst/>
              <a:ahLst/>
              <a:rect l="l" t="t" r="r" b="b"/>
              <a:pathLst>
                <a:path w="464" h="83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0" name="CustomShape 21"/>
            <p:cNvSpPr/>
            <p:nvPr/>
          </p:nvSpPr>
          <p:spPr>
            <a:xfrm>
              <a:off x="4904280" y="945720"/>
              <a:ext cx="133200" cy="12960"/>
            </a:xfrm>
            <a:custGeom>
              <a:avLst/>
              <a:gdLst/>
              <a:ahLst/>
              <a:rect l="l" t="t" r="r" b="b"/>
              <a:pathLst>
                <a:path w="554" h="55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1" name="CustomShape 22"/>
            <p:cNvSpPr/>
            <p:nvPr/>
          </p:nvSpPr>
          <p:spPr>
            <a:xfrm>
              <a:off x="4736880" y="335520"/>
              <a:ext cx="135000" cy="25920"/>
            </a:xfrm>
            <a:custGeom>
              <a:avLst/>
              <a:gdLst/>
              <a:ahLst/>
              <a:rect l="l" t="t" r="r" b="b"/>
              <a:pathLst>
                <a:path w="562" h="109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2" name="CustomShape 23"/>
            <p:cNvSpPr/>
            <p:nvPr/>
          </p:nvSpPr>
          <p:spPr>
            <a:xfrm>
              <a:off x="4668480" y="934200"/>
              <a:ext cx="106560" cy="12240"/>
            </a:xfrm>
            <a:custGeom>
              <a:avLst/>
              <a:gdLst/>
              <a:ahLst/>
              <a:rect l="l" t="t" r="r" b="b"/>
              <a:pathLst>
                <a:path w="444" h="52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3" name="CustomShape 24"/>
            <p:cNvSpPr/>
            <p:nvPr/>
          </p:nvSpPr>
          <p:spPr>
            <a:xfrm>
              <a:off x="4399920" y="945000"/>
              <a:ext cx="150480" cy="28080"/>
            </a:xfrm>
            <a:custGeom>
              <a:avLst/>
              <a:gdLst/>
              <a:ahLst/>
              <a:rect l="l" t="t" r="r" b="b"/>
              <a:pathLst>
                <a:path w="626" h="118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4" name="CustomShape 25"/>
            <p:cNvSpPr/>
            <p:nvPr/>
          </p:nvSpPr>
          <p:spPr>
            <a:xfrm>
              <a:off x="4376880" y="344880"/>
              <a:ext cx="165240" cy="27720"/>
            </a:xfrm>
            <a:custGeom>
              <a:avLst/>
              <a:gdLst/>
              <a:ahLst/>
              <a:rect l="l" t="t" r="r" b="b"/>
              <a:pathLst>
                <a:path w="688" h="117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5" name="CustomShape 26"/>
            <p:cNvSpPr/>
            <p:nvPr/>
          </p:nvSpPr>
          <p:spPr>
            <a:xfrm>
              <a:off x="4173840" y="943200"/>
              <a:ext cx="113400" cy="18360"/>
            </a:xfrm>
            <a:custGeom>
              <a:avLst/>
              <a:gdLst/>
              <a:ahLst/>
              <a:rect l="l" t="t" r="r" b="b"/>
              <a:pathLst>
                <a:path w="473" h="77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6" name="CustomShape 27"/>
            <p:cNvSpPr/>
            <p:nvPr/>
          </p:nvSpPr>
          <p:spPr>
            <a:xfrm>
              <a:off x="4088520" y="333720"/>
              <a:ext cx="127440" cy="17640"/>
            </a:xfrm>
            <a:custGeom>
              <a:avLst/>
              <a:gdLst/>
              <a:ahLst/>
              <a:rect l="l" t="t" r="r" b="b"/>
              <a:pathLst>
                <a:path w="531" h="74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7" name="CustomShape 28"/>
            <p:cNvSpPr/>
            <p:nvPr/>
          </p:nvSpPr>
          <p:spPr>
            <a:xfrm>
              <a:off x="3873960" y="934920"/>
              <a:ext cx="151200" cy="27000"/>
            </a:xfrm>
            <a:custGeom>
              <a:avLst/>
              <a:gdLst/>
              <a:ahLst/>
              <a:rect l="l" t="t" r="r" b="b"/>
              <a:pathLst>
                <a:path w="629" h="113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8" name="CustomShape 29"/>
            <p:cNvSpPr/>
            <p:nvPr/>
          </p:nvSpPr>
          <p:spPr>
            <a:xfrm>
              <a:off x="3790080" y="315360"/>
              <a:ext cx="138240" cy="24480"/>
            </a:xfrm>
            <a:custGeom>
              <a:avLst/>
              <a:gdLst/>
              <a:ahLst/>
              <a:rect l="l" t="t" r="r" b="b"/>
              <a:pathLst>
                <a:path w="576" h="103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9" name="CustomShape 30"/>
            <p:cNvSpPr/>
            <p:nvPr/>
          </p:nvSpPr>
          <p:spPr>
            <a:xfrm>
              <a:off x="3647160" y="944280"/>
              <a:ext cx="125280" cy="15840"/>
            </a:xfrm>
            <a:custGeom>
              <a:avLst/>
              <a:gdLst/>
              <a:ahLst/>
              <a:rect l="l" t="t" r="r" b="b"/>
              <a:pathLst>
                <a:path w="522" h="67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0" name="CustomShape 31"/>
            <p:cNvSpPr/>
            <p:nvPr/>
          </p:nvSpPr>
          <p:spPr>
            <a:xfrm>
              <a:off x="3493440" y="335520"/>
              <a:ext cx="122400" cy="13320"/>
            </a:xfrm>
            <a:custGeom>
              <a:avLst/>
              <a:gdLst/>
              <a:ahLst/>
              <a:rect l="l" t="t" r="r" b="b"/>
              <a:pathLst>
                <a:path w="510" h="57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1" name="CustomShape 32"/>
            <p:cNvSpPr/>
            <p:nvPr/>
          </p:nvSpPr>
          <p:spPr>
            <a:xfrm>
              <a:off x="3423240" y="946440"/>
              <a:ext cx="108720" cy="11520"/>
            </a:xfrm>
            <a:custGeom>
              <a:avLst/>
              <a:gdLst/>
              <a:ahLst/>
              <a:rect l="l" t="t" r="r" b="b"/>
              <a:pathLst>
                <a:path w="453" h="49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2" name="CustomShape 33"/>
            <p:cNvSpPr/>
            <p:nvPr/>
          </p:nvSpPr>
          <p:spPr>
            <a:xfrm>
              <a:off x="3155760" y="320760"/>
              <a:ext cx="151920" cy="19080"/>
            </a:xfrm>
            <a:custGeom>
              <a:avLst/>
              <a:gdLst/>
              <a:ahLst/>
              <a:rect l="l" t="t" r="r" b="b"/>
              <a:pathLst>
                <a:path w="632" h="8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3" name="CustomShape 34"/>
            <p:cNvSpPr/>
            <p:nvPr/>
          </p:nvSpPr>
          <p:spPr>
            <a:xfrm>
              <a:off x="3132720" y="935280"/>
              <a:ext cx="149040" cy="27000"/>
            </a:xfrm>
            <a:custGeom>
              <a:avLst/>
              <a:gdLst/>
              <a:ahLst/>
              <a:rect l="l" t="t" r="r" b="b"/>
              <a:pathLst>
                <a:path w="620" h="113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4" name="CustomShape 35"/>
            <p:cNvSpPr/>
            <p:nvPr/>
          </p:nvSpPr>
          <p:spPr>
            <a:xfrm>
              <a:off x="2835000" y="1135440"/>
              <a:ext cx="75240" cy="25920"/>
            </a:xfrm>
            <a:custGeom>
              <a:avLst/>
              <a:gdLst/>
              <a:ahLst/>
              <a:rect l="l" t="t" r="r" b="b"/>
              <a:pathLst>
                <a:path w="314" h="109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5" name="CustomShape 36"/>
            <p:cNvSpPr/>
            <p:nvPr/>
          </p:nvSpPr>
          <p:spPr>
            <a:xfrm>
              <a:off x="2750760" y="502560"/>
              <a:ext cx="87480" cy="14400"/>
            </a:xfrm>
            <a:custGeom>
              <a:avLst/>
              <a:gdLst/>
              <a:ahLst/>
              <a:rect l="l" t="t" r="r" b="b"/>
              <a:pathLst>
                <a:path w="364" h="61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6" name="CustomShape 37"/>
            <p:cNvSpPr/>
            <p:nvPr/>
          </p:nvSpPr>
          <p:spPr>
            <a:xfrm>
              <a:off x="2644200" y="1122480"/>
              <a:ext cx="113040" cy="18360"/>
            </a:xfrm>
            <a:custGeom>
              <a:avLst/>
              <a:gdLst/>
              <a:ahLst/>
              <a:rect l="l" t="t" r="r" b="b"/>
              <a:pathLst>
                <a:path w="471" h="78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7" name="CustomShape 38"/>
            <p:cNvSpPr/>
            <p:nvPr/>
          </p:nvSpPr>
          <p:spPr>
            <a:xfrm>
              <a:off x="2574000" y="491040"/>
              <a:ext cx="121320" cy="13680"/>
            </a:xfrm>
            <a:custGeom>
              <a:avLst/>
              <a:gdLst/>
              <a:ahLst/>
              <a:rect l="l" t="t" r="r" b="b"/>
              <a:pathLst>
                <a:path w="505" h="59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8" name="CustomShape 39"/>
            <p:cNvSpPr/>
            <p:nvPr/>
          </p:nvSpPr>
          <p:spPr>
            <a:xfrm>
              <a:off x="2416320" y="1134720"/>
              <a:ext cx="113400" cy="17640"/>
            </a:xfrm>
            <a:custGeom>
              <a:avLst/>
              <a:gdLst/>
              <a:ahLst/>
              <a:rect l="l" t="t" r="r" b="b"/>
              <a:pathLst>
                <a:path w="473" h="74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9" name="CustomShape 40"/>
            <p:cNvSpPr/>
            <p:nvPr/>
          </p:nvSpPr>
          <p:spPr>
            <a:xfrm>
              <a:off x="2340360" y="466560"/>
              <a:ext cx="155880" cy="32040"/>
            </a:xfrm>
            <a:custGeom>
              <a:avLst/>
              <a:gdLst/>
              <a:ahLst/>
              <a:rect l="l" t="t" r="r" b="b"/>
              <a:pathLst>
                <a:path w="648" h="134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90" name="TextShape 41"/>
          <p:cNvSpPr txBox="1"/>
          <p:nvPr/>
        </p:nvSpPr>
        <p:spPr>
          <a:xfrm>
            <a:off x="2902680" y="207360"/>
            <a:ext cx="3370320" cy="8413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ro-RO" sz="2800" spc="-1" strike="noStrike">
                <a:solidFill>
                  <a:srgbClr val="000000"/>
                </a:solidFill>
                <a:latin typeface="Gloria Hallelujah"/>
                <a:ea typeface="Gloria Hallelujah"/>
              </a:rPr>
              <a:t>The business plan</a:t>
            </a:r>
            <a:endParaRPr b="0" lang="ro-RO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91" name="Group 42"/>
          <p:cNvGrpSpPr/>
          <p:nvPr/>
        </p:nvGrpSpPr>
        <p:grpSpPr>
          <a:xfrm>
            <a:off x="7697160" y="320040"/>
            <a:ext cx="1032480" cy="874440"/>
            <a:chOff x="7697160" y="320040"/>
            <a:chExt cx="1032480" cy="874440"/>
          </a:xfrm>
        </p:grpSpPr>
        <p:sp>
          <p:nvSpPr>
            <p:cNvPr id="892" name="CustomShape 43"/>
            <p:cNvSpPr/>
            <p:nvPr/>
          </p:nvSpPr>
          <p:spPr>
            <a:xfrm rot="10800000">
              <a:off x="7697160" y="319680"/>
              <a:ext cx="1032480" cy="874440"/>
            </a:xfrm>
            <a:custGeom>
              <a:avLst/>
              <a:gdLst/>
              <a:ahLst/>
              <a:rect l="l" t="t" r="r" b="b"/>
              <a:pathLst>
                <a:path w="13731" h="11629">
                  <a:moveTo>
                    <a:pt x="6799" y="4944"/>
                  </a:moveTo>
                  <a:cubicBezTo>
                    <a:pt x="6833" y="4944"/>
                    <a:pt x="6868" y="4956"/>
                    <a:pt x="6904" y="4980"/>
                  </a:cubicBezTo>
                  <a:cubicBezTo>
                    <a:pt x="6966" y="5019"/>
                    <a:pt x="7015" y="5049"/>
                    <a:pt x="7020" y="5049"/>
                  </a:cubicBezTo>
                  <a:cubicBezTo>
                    <a:pt x="7020" y="5049"/>
                    <a:pt x="7021" y="5049"/>
                    <a:pt x="7021" y="5049"/>
                  </a:cubicBezTo>
                  <a:cubicBezTo>
                    <a:pt x="7021" y="5049"/>
                    <a:pt x="7021" y="5049"/>
                    <a:pt x="7021" y="5049"/>
                  </a:cubicBezTo>
                  <a:cubicBezTo>
                    <a:pt x="7022" y="5049"/>
                    <a:pt x="7085" y="5165"/>
                    <a:pt x="7158" y="5306"/>
                  </a:cubicBezTo>
                  <a:cubicBezTo>
                    <a:pt x="7233" y="5449"/>
                    <a:pt x="7416" y="5707"/>
                    <a:pt x="7567" y="5881"/>
                  </a:cubicBezTo>
                  <a:lnTo>
                    <a:pt x="7840" y="6199"/>
                  </a:lnTo>
                  <a:lnTo>
                    <a:pt x="7683" y="6263"/>
                  </a:lnTo>
                  <a:cubicBezTo>
                    <a:pt x="7581" y="6305"/>
                    <a:pt x="7506" y="6329"/>
                    <a:pt x="7440" y="6329"/>
                  </a:cubicBezTo>
                  <a:cubicBezTo>
                    <a:pt x="7321" y="6329"/>
                    <a:pt x="7230" y="6252"/>
                    <a:pt x="7054" y="6063"/>
                  </a:cubicBezTo>
                  <a:cubicBezTo>
                    <a:pt x="6919" y="5918"/>
                    <a:pt x="6732" y="5704"/>
                    <a:pt x="6637" y="5585"/>
                  </a:cubicBezTo>
                  <a:cubicBezTo>
                    <a:pt x="6464" y="5369"/>
                    <a:pt x="6464" y="5369"/>
                    <a:pt x="6544" y="5204"/>
                  </a:cubicBezTo>
                  <a:cubicBezTo>
                    <a:pt x="6629" y="5028"/>
                    <a:pt x="6711" y="4944"/>
                    <a:pt x="6799" y="4944"/>
                  </a:cubicBezTo>
                  <a:close/>
                  <a:moveTo>
                    <a:pt x="10174" y="295"/>
                  </a:moveTo>
                  <a:cubicBezTo>
                    <a:pt x="10473" y="295"/>
                    <a:pt x="11110" y="422"/>
                    <a:pt x="11426" y="556"/>
                  </a:cubicBezTo>
                  <a:cubicBezTo>
                    <a:pt x="12134" y="855"/>
                    <a:pt x="12480" y="1110"/>
                    <a:pt x="12817" y="1584"/>
                  </a:cubicBezTo>
                  <a:cubicBezTo>
                    <a:pt x="13086" y="1960"/>
                    <a:pt x="13343" y="2662"/>
                    <a:pt x="13401" y="3180"/>
                  </a:cubicBezTo>
                  <a:cubicBezTo>
                    <a:pt x="13429" y="3424"/>
                    <a:pt x="13432" y="3689"/>
                    <a:pt x="13408" y="3763"/>
                  </a:cubicBezTo>
                  <a:cubicBezTo>
                    <a:pt x="13383" y="3839"/>
                    <a:pt x="13344" y="3997"/>
                    <a:pt x="13319" y="4118"/>
                  </a:cubicBezTo>
                  <a:cubicBezTo>
                    <a:pt x="13221" y="4600"/>
                    <a:pt x="12497" y="5623"/>
                    <a:pt x="12018" y="5952"/>
                  </a:cubicBezTo>
                  <a:cubicBezTo>
                    <a:pt x="11576" y="6256"/>
                    <a:pt x="10508" y="6450"/>
                    <a:pt x="9610" y="6450"/>
                  </a:cubicBezTo>
                  <a:cubicBezTo>
                    <a:pt x="9196" y="6450"/>
                    <a:pt x="8819" y="6409"/>
                    <a:pt x="8555" y="6318"/>
                  </a:cubicBezTo>
                  <a:cubicBezTo>
                    <a:pt x="8353" y="6249"/>
                    <a:pt x="8284" y="6199"/>
                    <a:pt x="7991" y="5905"/>
                  </a:cubicBezTo>
                  <a:cubicBezTo>
                    <a:pt x="7793" y="5707"/>
                    <a:pt x="7590" y="5463"/>
                    <a:pt x="7494" y="5307"/>
                  </a:cubicBezTo>
                  <a:cubicBezTo>
                    <a:pt x="7405" y="5161"/>
                    <a:pt x="7225" y="4900"/>
                    <a:pt x="7095" y="4727"/>
                  </a:cubicBezTo>
                  <a:cubicBezTo>
                    <a:pt x="6657" y="4142"/>
                    <a:pt x="6588" y="3491"/>
                    <a:pt x="6875" y="2678"/>
                  </a:cubicBezTo>
                  <a:cubicBezTo>
                    <a:pt x="7088" y="2075"/>
                    <a:pt x="7201" y="1869"/>
                    <a:pt x="7533" y="1479"/>
                  </a:cubicBezTo>
                  <a:cubicBezTo>
                    <a:pt x="7836" y="1124"/>
                    <a:pt x="7953" y="1023"/>
                    <a:pt x="8283" y="828"/>
                  </a:cubicBezTo>
                  <a:cubicBezTo>
                    <a:pt x="8761" y="546"/>
                    <a:pt x="9187" y="402"/>
                    <a:pt x="9655" y="363"/>
                  </a:cubicBezTo>
                  <a:cubicBezTo>
                    <a:pt x="9789" y="352"/>
                    <a:pt x="9970" y="325"/>
                    <a:pt x="10064" y="304"/>
                  </a:cubicBezTo>
                  <a:cubicBezTo>
                    <a:pt x="10092" y="297"/>
                    <a:pt x="10129" y="295"/>
                    <a:pt x="10174" y="295"/>
                  </a:cubicBezTo>
                  <a:close/>
                  <a:moveTo>
                    <a:pt x="6271" y="5577"/>
                  </a:moveTo>
                  <a:lnTo>
                    <a:pt x="6342" y="5675"/>
                  </a:lnTo>
                  <a:cubicBezTo>
                    <a:pt x="6381" y="5729"/>
                    <a:pt x="6536" y="5914"/>
                    <a:pt x="6687" y="6088"/>
                  </a:cubicBezTo>
                  <a:lnTo>
                    <a:pt x="6962" y="6403"/>
                  </a:lnTo>
                  <a:lnTo>
                    <a:pt x="6774" y="6561"/>
                  </a:lnTo>
                  <a:cubicBezTo>
                    <a:pt x="6669" y="6647"/>
                    <a:pt x="6530" y="6758"/>
                    <a:pt x="6461" y="6809"/>
                  </a:cubicBezTo>
                  <a:cubicBezTo>
                    <a:pt x="6395" y="6858"/>
                    <a:pt x="6297" y="6929"/>
                    <a:pt x="6251" y="6965"/>
                  </a:cubicBezTo>
                  <a:cubicBezTo>
                    <a:pt x="6203" y="7000"/>
                    <a:pt x="5930" y="7206"/>
                    <a:pt x="5641" y="7423"/>
                  </a:cubicBezTo>
                  <a:cubicBezTo>
                    <a:pt x="4886" y="7991"/>
                    <a:pt x="4546" y="8262"/>
                    <a:pt x="4183" y="8584"/>
                  </a:cubicBezTo>
                  <a:cubicBezTo>
                    <a:pt x="4005" y="8743"/>
                    <a:pt x="3743" y="8960"/>
                    <a:pt x="3599" y="9069"/>
                  </a:cubicBezTo>
                  <a:cubicBezTo>
                    <a:pt x="2693" y="9754"/>
                    <a:pt x="2270" y="10082"/>
                    <a:pt x="2053" y="10270"/>
                  </a:cubicBezTo>
                  <a:cubicBezTo>
                    <a:pt x="1918" y="10385"/>
                    <a:pt x="1732" y="10544"/>
                    <a:pt x="1642" y="10619"/>
                  </a:cubicBezTo>
                  <a:cubicBezTo>
                    <a:pt x="1551" y="10694"/>
                    <a:pt x="1350" y="10865"/>
                    <a:pt x="1196" y="10996"/>
                  </a:cubicBezTo>
                  <a:cubicBezTo>
                    <a:pt x="1043" y="11128"/>
                    <a:pt x="844" y="11260"/>
                    <a:pt x="757" y="11289"/>
                  </a:cubicBezTo>
                  <a:cubicBezTo>
                    <a:pt x="704" y="11307"/>
                    <a:pt x="666" y="11317"/>
                    <a:pt x="635" y="11317"/>
                  </a:cubicBezTo>
                  <a:cubicBezTo>
                    <a:pt x="588" y="11317"/>
                    <a:pt x="558" y="11294"/>
                    <a:pt x="516" y="11244"/>
                  </a:cubicBezTo>
                  <a:cubicBezTo>
                    <a:pt x="355" y="11055"/>
                    <a:pt x="377" y="11019"/>
                    <a:pt x="1057" y="10345"/>
                  </a:cubicBezTo>
                  <a:cubicBezTo>
                    <a:pt x="1697" y="9711"/>
                    <a:pt x="2386" y="9085"/>
                    <a:pt x="2916" y="8654"/>
                  </a:cubicBezTo>
                  <a:cubicBezTo>
                    <a:pt x="3083" y="8519"/>
                    <a:pt x="3508" y="8139"/>
                    <a:pt x="3866" y="7805"/>
                  </a:cubicBezTo>
                  <a:cubicBezTo>
                    <a:pt x="4224" y="7472"/>
                    <a:pt x="4665" y="7067"/>
                    <a:pt x="4853" y="6902"/>
                  </a:cubicBezTo>
                  <a:cubicBezTo>
                    <a:pt x="5177" y="6616"/>
                    <a:pt x="5430" y="6380"/>
                    <a:pt x="6015" y="5822"/>
                  </a:cubicBezTo>
                  <a:lnTo>
                    <a:pt x="6271" y="5577"/>
                  </a:lnTo>
                  <a:close/>
                  <a:moveTo>
                    <a:pt x="10296" y="1"/>
                  </a:moveTo>
                  <a:cubicBezTo>
                    <a:pt x="10231" y="1"/>
                    <a:pt x="10169" y="4"/>
                    <a:pt x="10109" y="10"/>
                  </a:cubicBezTo>
                  <a:cubicBezTo>
                    <a:pt x="9984" y="23"/>
                    <a:pt x="9786" y="41"/>
                    <a:pt x="9675" y="50"/>
                  </a:cubicBezTo>
                  <a:cubicBezTo>
                    <a:pt x="8785" y="119"/>
                    <a:pt x="7857" y="603"/>
                    <a:pt x="7288" y="1294"/>
                  </a:cubicBezTo>
                  <a:cubicBezTo>
                    <a:pt x="7151" y="1461"/>
                    <a:pt x="6977" y="1701"/>
                    <a:pt x="6902" y="1827"/>
                  </a:cubicBezTo>
                  <a:cubicBezTo>
                    <a:pt x="6719" y="2134"/>
                    <a:pt x="6452" y="2907"/>
                    <a:pt x="6423" y="3214"/>
                  </a:cubicBezTo>
                  <a:cubicBezTo>
                    <a:pt x="6389" y="3563"/>
                    <a:pt x="6433" y="4051"/>
                    <a:pt x="6526" y="4354"/>
                  </a:cubicBezTo>
                  <a:cubicBezTo>
                    <a:pt x="6600" y="4598"/>
                    <a:pt x="6598" y="4620"/>
                    <a:pt x="6485" y="4769"/>
                  </a:cubicBezTo>
                  <a:cubicBezTo>
                    <a:pt x="6419" y="4857"/>
                    <a:pt x="6316" y="5032"/>
                    <a:pt x="6249" y="5165"/>
                  </a:cubicBezTo>
                  <a:cubicBezTo>
                    <a:pt x="6172" y="5321"/>
                    <a:pt x="6075" y="5450"/>
                    <a:pt x="5967" y="5542"/>
                  </a:cubicBezTo>
                  <a:cubicBezTo>
                    <a:pt x="5876" y="5620"/>
                    <a:pt x="5603" y="5866"/>
                    <a:pt x="5358" y="6093"/>
                  </a:cubicBezTo>
                  <a:cubicBezTo>
                    <a:pt x="5115" y="6318"/>
                    <a:pt x="4755" y="6644"/>
                    <a:pt x="4559" y="6818"/>
                  </a:cubicBezTo>
                  <a:cubicBezTo>
                    <a:pt x="4364" y="6990"/>
                    <a:pt x="3899" y="7407"/>
                    <a:pt x="3529" y="7741"/>
                  </a:cubicBezTo>
                  <a:cubicBezTo>
                    <a:pt x="3161" y="8075"/>
                    <a:pt x="2691" y="8487"/>
                    <a:pt x="2489" y="8655"/>
                  </a:cubicBezTo>
                  <a:cubicBezTo>
                    <a:pt x="2009" y="9055"/>
                    <a:pt x="1567" y="9446"/>
                    <a:pt x="900" y="10064"/>
                  </a:cubicBezTo>
                  <a:cubicBezTo>
                    <a:pt x="113" y="10792"/>
                    <a:pt x="1" y="11024"/>
                    <a:pt x="259" y="11395"/>
                  </a:cubicBezTo>
                  <a:cubicBezTo>
                    <a:pt x="378" y="11566"/>
                    <a:pt x="461" y="11628"/>
                    <a:pt x="601" y="11628"/>
                  </a:cubicBezTo>
                  <a:cubicBezTo>
                    <a:pt x="628" y="11628"/>
                    <a:pt x="658" y="11626"/>
                    <a:pt x="690" y="11621"/>
                  </a:cubicBezTo>
                  <a:cubicBezTo>
                    <a:pt x="883" y="11596"/>
                    <a:pt x="1254" y="11337"/>
                    <a:pt x="1915" y="10768"/>
                  </a:cubicBezTo>
                  <a:cubicBezTo>
                    <a:pt x="2193" y="10528"/>
                    <a:pt x="2662" y="10151"/>
                    <a:pt x="2894" y="9980"/>
                  </a:cubicBezTo>
                  <a:cubicBezTo>
                    <a:pt x="3352" y="9644"/>
                    <a:pt x="3808" y="9288"/>
                    <a:pt x="4043" y="9085"/>
                  </a:cubicBezTo>
                  <a:cubicBezTo>
                    <a:pt x="4476" y="8710"/>
                    <a:pt x="5455" y="7920"/>
                    <a:pt x="5761" y="7696"/>
                  </a:cubicBezTo>
                  <a:cubicBezTo>
                    <a:pt x="5829" y="7646"/>
                    <a:pt x="6042" y="7492"/>
                    <a:pt x="6233" y="7352"/>
                  </a:cubicBezTo>
                  <a:cubicBezTo>
                    <a:pt x="6423" y="7212"/>
                    <a:pt x="6579" y="7084"/>
                    <a:pt x="6580" y="7066"/>
                  </a:cubicBezTo>
                  <a:cubicBezTo>
                    <a:pt x="6580" y="7048"/>
                    <a:pt x="6614" y="7024"/>
                    <a:pt x="6658" y="7012"/>
                  </a:cubicBezTo>
                  <a:cubicBezTo>
                    <a:pt x="6702" y="6999"/>
                    <a:pt x="6833" y="6901"/>
                    <a:pt x="6950" y="6793"/>
                  </a:cubicBezTo>
                  <a:cubicBezTo>
                    <a:pt x="7102" y="6652"/>
                    <a:pt x="7154" y="6613"/>
                    <a:pt x="7235" y="6613"/>
                  </a:cubicBezTo>
                  <a:cubicBezTo>
                    <a:pt x="7259" y="6613"/>
                    <a:pt x="7286" y="6616"/>
                    <a:pt x="7319" y="6622"/>
                  </a:cubicBezTo>
                  <a:cubicBezTo>
                    <a:pt x="7332" y="6624"/>
                    <a:pt x="7348" y="6625"/>
                    <a:pt x="7365" y="6625"/>
                  </a:cubicBezTo>
                  <a:cubicBezTo>
                    <a:pt x="7539" y="6625"/>
                    <a:pt x="7892" y="6520"/>
                    <a:pt x="7980" y="6434"/>
                  </a:cubicBezTo>
                  <a:cubicBezTo>
                    <a:pt x="7989" y="6426"/>
                    <a:pt x="8002" y="6422"/>
                    <a:pt x="8020" y="6422"/>
                  </a:cubicBezTo>
                  <a:cubicBezTo>
                    <a:pt x="8066" y="6422"/>
                    <a:pt x="8142" y="6449"/>
                    <a:pt x="8241" y="6501"/>
                  </a:cubicBezTo>
                  <a:cubicBezTo>
                    <a:pt x="8533" y="6656"/>
                    <a:pt x="8944" y="6732"/>
                    <a:pt x="9534" y="6732"/>
                  </a:cubicBezTo>
                  <a:cubicBezTo>
                    <a:pt x="9911" y="6732"/>
                    <a:pt x="10362" y="6701"/>
                    <a:pt x="10902" y="6640"/>
                  </a:cubicBezTo>
                  <a:cubicBezTo>
                    <a:pt x="11213" y="6605"/>
                    <a:pt x="11921" y="6356"/>
                    <a:pt x="12146" y="6204"/>
                  </a:cubicBezTo>
                  <a:cubicBezTo>
                    <a:pt x="12351" y="6064"/>
                    <a:pt x="12826" y="5576"/>
                    <a:pt x="13030" y="5292"/>
                  </a:cubicBezTo>
                  <a:cubicBezTo>
                    <a:pt x="13552" y="4568"/>
                    <a:pt x="13730" y="4034"/>
                    <a:pt x="13698" y="3291"/>
                  </a:cubicBezTo>
                  <a:cubicBezTo>
                    <a:pt x="13653" y="2236"/>
                    <a:pt x="13053" y="1136"/>
                    <a:pt x="12259" y="650"/>
                  </a:cubicBezTo>
                  <a:cubicBezTo>
                    <a:pt x="11589" y="240"/>
                    <a:pt x="10859" y="1"/>
                    <a:pt x="10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3" name="CustomShape 44"/>
            <p:cNvSpPr/>
            <p:nvPr/>
          </p:nvSpPr>
          <p:spPr>
            <a:xfrm rot="10800000">
              <a:off x="7765200" y="740880"/>
              <a:ext cx="428400" cy="390600"/>
            </a:xfrm>
            <a:custGeom>
              <a:avLst/>
              <a:gdLst/>
              <a:ahLst/>
              <a:rect l="l" t="t" r="r" b="b"/>
              <a:pathLst>
                <a:path w="5699" h="5198">
                  <a:moveTo>
                    <a:pt x="3125" y="286"/>
                  </a:moveTo>
                  <a:cubicBezTo>
                    <a:pt x="3281" y="286"/>
                    <a:pt x="3452" y="309"/>
                    <a:pt x="3732" y="351"/>
                  </a:cubicBezTo>
                  <a:cubicBezTo>
                    <a:pt x="4156" y="415"/>
                    <a:pt x="4271" y="466"/>
                    <a:pt x="4565" y="712"/>
                  </a:cubicBezTo>
                  <a:cubicBezTo>
                    <a:pt x="4904" y="997"/>
                    <a:pt x="5048" y="1178"/>
                    <a:pt x="5150" y="1451"/>
                  </a:cubicBezTo>
                  <a:cubicBezTo>
                    <a:pt x="5216" y="1626"/>
                    <a:pt x="5229" y="1719"/>
                    <a:pt x="5189" y="1719"/>
                  </a:cubicBezTo>
                  <a:cubicBezTo>
                    <a:pt x="5175" y="1719"/>
                    <a:pt x="5155" y="1708"/>
                    <a:pt x="5129" y="1686"/>
                  </a:cubicBezTo>
                  <a:cubicBezTo>
                    <a:pt x="5062" y="1628"/>
                    <a:pt x="4228" y="1315"/>
                    <a:pt x="4143" y="1315"/>
                  </a:cubicBezTo>
                  <a:cubicBezTo>
                    <a:pt x="4141" y="1315"/>
                    <a:pt x="4140" y="1315"/>
                    <a:pt x="4139" y="1315"/>
                  </a:cubicBezTo>
                  <a:cubicBezTo>
                    <a:pt x="4137" y="1315"/>
                    <a:pt x="4135" y="1315"/>
                    <a:pt x="4133" y="1315"/>
                  </a:cubicBezTo>
                  <a:cubicBezTo>
                    <a:pt x="4108" y="1315"/>
                    <a:pt x="4049" y="1291"/>
                    <a:pt x="3996" y="1258"/>
                  </a:cubicBezTo>
                  <a:cubicBezTo>
                    <a:pt x="3939" y="1223"/>
                    <a:pt x="3728" y="1137"/>
                    <a:pt x="3529" y="1067"/>
                  </a:cubicBezTo>
                  <a:cubicBezTo>
                    <a:pt x="3330" y="998"/>
                    <a:pt x="3126" y="919"/>
                    <a:pt x="3077" y="893"/>
                  </a:cubicBezTo>
                  <a:cubicBezTo>
                    <a:pt x="3027" y="867"/>
                    <a:pt x="2877" y="804"/>
                    <a:pt x="2743" y="752"/>
                  </a:cubicBezTo>
                  <a:cubicBezTo>
                    <a:pt x="2410" y="624"/>
                    <a:pt x="2344" y="596"/>
                    <a:pt x="2237" y="536"/>
                  </a:cubicBezTo>
                  <a:lnTo>
                    <a:pt x="2140" y="482"/>
                  </a:lnTo>
                  <a:lnTo>
                    <a:pt x="2375" y="421"/>
                  </a:lnTo>
                  <a:cubicBezTo>
                    <a:pt x="2741" y="327"/>
                    <a:pt x="2919" y="286"/>
                    <a:pt x="3125" y="286"/>
                  </a:cubicBezTo>
                  <a:close/>
                  <a:moveTo>
                    <a:pt x="1758" y="609"/>
                  </a:moveTo>
                  <a:cubicBezTo>
                    <a:pt x="1800" y="609"/>
                    <a:pt x="1837" y="617"/>
                    <a:pt x="1871" y="633"/>
                  </a:cubicBezTo>
                  <a:cubicBezTo>
                    <a:pt x="1935" y="663"/>
                    <a:pt x="2075" y="731"/>
                    <a:pt x="2189" y="786"/>
                  </a:cubicBezTo>
                  <a:cubicBezTo>
                    <a:pt x="2658" y="1015"/>
                    <a:pt x="4163" y="1596"/>
                    <a:pt x="4281" y="1596"/>
                  </a:cubicBezTo>
                  <a:cubicBezTo>
                    <a:pt x="4282" y="1596"/>
                    <a:pt x="4283" y="1596"/>
                    <a:pt x="4284" y="1596"/>
                  </a:cubicBezTo>
                  <a:cubicBezTo>
                    <a:pt x="4286" y="1596"/>
                    <a:pt x="4288" y="1595"/>
                    <a:pt x="4290" y="1595"/>
                  </a:cubicBezTo>
                  <a:cubicBezTo>
                    <a:pt x="4310" y="1595"/>
                    <a:pt x="4336" y="1607"/>
                    <a:pt x="4351" y="1623"/>
                  </a:cubicBezTo>
                  <a:cubicBezTo>
                    <a:pt x="4389" y="1661"/>
                    <a:pt x="4833" y="1851"/>
                    <a:pt x="5102" y="1944"/>
                  </a:cubicBezTo>
                  <a:cubicBezTo>
                    <a:pt x="5215" y="1983"/>
                    <a:pt x="5316" y="2022"/>
                    <a:pt x="5329" y="2032"/>
                  </a:cubicBezTo>
                  <a:cubicBezTo>
                    <a:pt x="5342" y="2041"/>
                    <a:pt x="5360" y="2169"/>
                    <a:pt x="5369" y="2316"/>
                  </a:cubicBezTo>
                  <a:cubicBezTo>
                    <a:pt x="5387" y="2570"/>
                    <a:pt x="5320" y="3289"/>
                    <a:pt x="5274" y="3350"/>
                  </a:cubicBezTo>
                  <a:cubicBezTo>
                    <a:pt x="5271" y="3355"/>
                    <a:pt x="5260" y="3357"/>
                    <a:pt x="5244" y="3357"/>
                  </a:cubicBezTo>
                  <a:cubicBezTo>
                    <a:pt x="5061" y="3357"/>
                    <a:pt x="4114" y="3047"/>
                    <a:pt x="3399" y="2745"/>
                  </a:cubicBezTo>
                  <a:cubicBezTo>
                    <a:pt x="3185" y="2657"/>
                    <a:pt x="2865" y="2525"/>
                    <a:pt x="2684" y="2453"/>
                  </a:cubicBezTo>
                  <a:cubicBezTo>
                    <a:pt x="2504" y="2381"/>
                    <a:pt x="2276" y="2276"/>
                    <a:pt x="2181" y="2222"/>
                  </a:cubicBezTo>
                  <a:cubicBezTo>
                    <a:pt x="2085" y="2167"/>
                    <a:pt x="1961" y="2114"/>
                    <a:pt x="1904" y="2103"/>
                  </a:cubicBezTo>
                  <a:cubicBezTo>
                    <a:pt x="1845" y="2092"/>
                    <a:pt x="1779" y="2061"/>
                    <a:pt x="1749" y="2031"/>
                  </a:cubicBezTo>
                  <a:cubicBezTo>
                    <a:pt x="1701" y="1983"/>
                    <a:pt x="972" y="1661"/>
                    <a:pt x="772" y="1599"/>
                  </a:cubicBezTo>
                  <a:cubicBezTo>
                    <a:pt x="596" y="1546"/>
                    <a:pt x="601" y="1496"/>
                    <a:pt x="793" y="1264"/>
                  </a:cubicBezTo>
                  <a:cubicBezTo>
                    <a:pt x="897" y="1141"/>
                    <a:pt x="1014" y="1017"/>
                    <a:pt x="1054" y="990"/>
                  </a:cubicBezTo>
                  <a:cubicBezTo>
                    <a:pt x="1095" y="962"/>
                    <a:pt x="1200" y="887"/>
                    <a:pt x="1294" y="818"/>
                  </a:cubicBezTo>
                  <a:cubicBezTo>
                    <a:pt x="1484" y="679"/>
                    <a:pt x="1637" y="609"/>
                    <a:pt x="1758" y="609"/>
                  </a:cubicBezTo>
                  <a:close/>
                  <a:moveTo>
                    <a:pt x="508" y="1738"/>
                  </a:moveTo>
                  <a:cubicBezTo>
                    <a:pt x="533" y="1738"/>
                    <a:pt x="564" y="1752"/>
                    <a:pt x="586" y="1773"/>
                  </a:cubicBezTo>
                  <a:cubicBezTo>
                    <a:pt x="611" y="1799"/>
                    <a:pt x="750" y="1868"/>
                    <a:pt x="899" y="1929"/>
                  </a:cubicBezTo>
                  <a:cubicBezTo>
                    <a:pt x="1045" y="1989"/>
                    <a:pt x="1310" y="2107"/>
                    <a:pt x="1480" y="2187"/>
                  </a:cubicBezTo>
                  <a:cubicBezTo>
                    <a:pt x="3069" y="2935"/>
                    <a:pt x="4531" y="3511"/>
                    <a:pt x="4819" y="3511"/>
                  </a:cubicBezTo>
                  <a:cubicBezTo>
                    <a:pt x="4838" y="3511"/>
                    <a:pt x="4851" y="3509"/>
                    <a:pt x="4860" y="3504"/>
                  </a:cubicBezTo>
                  <a:cubicBezTo>
                    <a:pt x="4873" y="3496"/>
                    <a:pt x="4887" y="3492"/>
                    <a:pt x="4903" y="3492"/>
                  </a:cubicBezTo>
                  <a:cubicBezTo>
                    <a:pt x="4957" y="3492"/>
                    <a:pt x="5032" y="3539"/>
                    <a:pt x="5161" y="3648"/>
                  </a:cubicBezTo>
                  <a:cubicBezTo>
                    <a:pt x="5200" y="3680"/>
                    <a:pt x="5187" y="3733"/>
                    <a:pt x="5118" y="3827"/>
                  </a:cubicBezTo>
                  <a:cubicBezTo>
                    <a:pt x="5065" y="3900"/>
                    <a:pt x="4954" y="4027"/>
                    <a:pt x="4868" y="4112"/>
                  </a:cubicBezTo>
                  <a:cubicBezTo>
                    <a:pt x="4779" y="4200"/>
                    <a:pt x="4740" y="4236"/>
                    <a:pt x="4687" y="4236"/>
                  </a:cubicBezTo>
                  <a:cubicBezTo>
                    <a:pt x="4652" y="4236"/>
                    <a:pt x="4611" y="4220"/>
                    <a:pt x="4545" y="4193"/>
                  </a:cubicBezTo>
                  <a:cubicBezTo>
                    <a:pt x="4451" y="4153"/>
                    <a:pt x="4106" y="4052"/>
                    <a:pt x="3777" y="3966"/>
                  </a:cubicBezTo>
                  <a:lnTo>
                    <a:pt x="3181" y="3810"/>
                  </a:lnTo>
                  <a:lnTo>
                    <a:pt x="3296" y="3982"/>
                  </a:lnTo>
                  <a:cubicBezTo>
                    <a:pt x="3394" y="4129"/>
                    <a:pt x="3434" y="4159"/>
                    <a:pt x="3556" y="4180"/>
                  </a:cubicBezTo>
                  <a:cubicBezTo>
                    <a:pt x="3753" y="4215"/>
                    <a:pt x="4407" y="4402"/>
                    <a:pt x="4407" y="4425"/>
                  </a:cubicBezTo>
                  <a:cubicBezTo>
                    <a:pt x="4407" y="4465"/>
                    <a:pt x="3695" y="4774"/>
                    <a:pt x="3469" y="4832"/>
                  </a:cubicBezTo>
                  <a:cubicBezTo>
                    <a:pt x="3280" y="4880"/>
                    <a:pt x="3161" y="4903"/>
                    <a:pt x="3047" y="4903"/>
                  </a:cubicBezTo>
                  <a:cubicBezTo>
                    <a:pt x="2959" y="4903"/>
                    <a:pt x="2874" y="4889"/>
                    <a:pt x="2761" y="4863"/>
                  </a:cubicBezTo>
                  <a:cubicBezTo>
                    <a:pt x="2652" y="4837"/>
                    <a:pt x="2548" y="4818"/>
                    <a:pt x="2511" y="4818"/>
                  </a:cubicBezTo>
                  <a:cubicBezTo>
                    <a:pt x="2507" y="4818"/>
                    <a:pt x="2503" y="4818"/>
                    <a:pt x="2501" y="4819"/>
                  </a:cubicBezTo>
                  <a:cubicBezTo>
                    <a:pt x="2500" y="4819"/>
                    <a:pt x="2499" y="4819"/>
                    <a:pt x="2497" y="4819"/>
                  </a:cubicBezTo>
                  <a:cubicBezTo>
                    <a:pt x="2465" y="4819"/>
                    <a:pt x="2308" y="4780"/>
                    <a:pt x="2137" y="4729"/>
                  </a:cubicBezTo>
                  <a:cubicBezTo>
                    <a:pt x="1767" y="4617"/>
                    <a:pt x="1431" y="4399"/>
                    <a:pt x="1058" y="4027"/>
                  </a:cubicBezTo>
                  <a:cubicBezTo>
                    <a:pt x="771" y="3740"/>
                    <a:pt x="633" y="3510"/>
                    <a:pt x="494" y="3088"/>
                  </a:cubicBezTo>
                  <a:lnTo>
                    <a:pt x="393" y="2783"/>
                  </a:lnTo>
                  <a:lnTo>
                    <a:pt x="725" y="2982"/>
                  </a:lnTo>
                  <a:cubicBezTo>
                    <a:pt x="1058" y="3183"/>
                    <a:pt x="1518" y="3420"/>
                    <a:pt x="1790" y="3528"/>
                  </a:cubicBezTo>
                  <a:cubicBezTo>
                    <a:pt x="1870" y="3561"/>
                    <a:pt x="2171" y="3683"/>
                    <a:pt x="2456" y="3800"/>
                  </a:cubicBezTo>
                  <a:cubicBezTo>
                    <a:pt x="2763" y="3926"/>
                    <a:pt x="2909" y="3976"/>
                    <a:pt x="2989" y="3976"/>
                  </a:cubicBezTo>
                  <a:cubicBezTo>
                    <a:pt x="3018" y="3976"/>
                    <a:pt x="3038" y="3969"/>
                    <a:pt x="3055" y="3958"/>
                  </a:cubicBezTo>
                  <a:cubicBezTo>
                    <a:pt x="3190" y="3861"/>
                    <a:pt x="3143" y="3796"/>
                    <a:pt x="2849" y="3677"/>
                  </a:cubicBezTo>
                  <a:cubicBezTo>
                    <a:pt x="2707" y="3619"/>
                    <a:pt x="2577" y="3576"/>
                    <a:pt x="2544" y="3576"/>
                  </a:cubicBezTo>
                  <a:cubicBezTo>
                    <a:pt x="2542" y="3576"/>
                    <a:pt x="2540" y="3576"/>
                    <a:pt x="2539" y="3577"/>
                  </a:cubicBezTo>
                  <a:cubicBezTo>
                    <a:pt x="2535" y="3578"/>
                    <a:pt x="2531" y="3579"/>
                    <a:pt x="2527" y="3579"/>
                  </a:cubicBezTo>
                  <a:cubicBezTo>
                    <a:pt x="2507" y="3579"/>
                    <a:pt x="2481" y="3565"/>
                    <a:pt x="2459" y="3544"/>
                  </a:cubicBezTo>
                  <a:cubicBezTo>
                    <a:pt x="2435" y="3519"/>
                    <a:pt x="2370" y="3486"/>
                    <a:pt x="2311" y="3470"/>
                  </a:cubicBezTo>
                  <a:cubicBezTo>
                    <a:pt x="2251" y="3453"/>
                    <a:pt x="2176" y="3418"/>
                    <a:pt x="2137" y="3390"/>
                  </a:cubicBezTo>
                  <a:cubicBezTo>
                    <a:pt x="2099" y="3363"/>
                    <a:pt x="2040" y="3339"/>
                    <a:pt x="2008" y="3338"/>
                  </a:cubicBezTo>
                  <a:cubicBezTo>
                    <a:pt x="1976" y="3337"/>
                    <a:pt x="1931" y="3319"/>
                    <a:pt x="1910" y="3299"/>
                  </a:cubicBezTo>
                  <a:cubicBezTo>
                    <a:pt x="1889" y="3277"/>
                    <a:pt x="1770" y="3221"/>
                    <a:pt x="1641" y="3170"/>
                  </a:cubicBezTo>
                  <a:cubicBezTo>
                    <a:pt x="1513" y="3119"/>
                    <a:pt x="1235" y="2978"/>
                    <a:pt x="1021" y="2855"/>
                  </a:cubicBezTo>
                  <a:cubicBezTo>
                    <a:pt x="807" y="2733"/>
                    <a:pt x="560" y="2597"/>
                    <a:pt x="470" y="2553"/>
                  </a:cubicBezTo>
                  <a:cubicBezTo>
                    <a:pt x="314" y="2477"/>
                    <a:pt x="308" y="2468"/>
                    <a:pt x="306" y="2308"/>
                  </a:cubicBezTo>
                  <a:cubicBezTo>
                    <a:pt x="303" y="2122"/>
                    <a:pt x="423" y="1756"/>
                    <a:pt x="495" y="1739"/>
                  </a:cubicBezTo>
                  <a:cubicBezTo>
                    <a:pt x="499" y="1738"/>
                    <a:pt x="504" y="1738"/>
                    <a:pt x="508" y="1738"/>
                  </a:cubicBezTo>
                  <a:close/>
                  <a:moveTo>
                    <a:pt x="3170" y="0"/>
                  </a:moveTo>
                  <a:cubicBezTo>
                    <a:pt x="2983" y="0"/>
                    <a:pt x="2801" y="31"/>
                    <a:pt x="2471" y="104"/>
                  </a:cubicBezTo>
                  <a:cubicBezTo>
                    <a:pt x="1637" y="288"/>
                    <a:pt x="1417" y="375"/>
                    <a:pt x="1045" y="667"/>
                  </a:cubicBezTo>
                  <a:cubicBezTo>
                    <a:pt x="329" y="1227"/>
                    <a:pt x="0" y="1794"/>
                    <a:pt x="15" y="2441"/>
                  </a:cubicBezTo>
                  <a:cubicBezTo>
                    <a:pt x="22" y="2752"/>
                    <a:pt x="137" y="3303"/>
                    <a:pt x="242" y="3523"/>
                  </a:cubicBezTo>
                  <a:cubicBezTo>
                    <a:pt x="299" y="3646"/>
                    <a:pt x="455" y="3901"/>
                    <a:pt x="592" y="4096"/>
                  </a:cubicBezTo>
                  <a:cubicBezTo>
                    <a:pt x="845" y="4458"/>
                    <a:pt x="860" y="4472"/>
                    <a:pt x="1437" y="4872"/>
                  </a:cubicBezTo>
                  <a:cubicBezTo>
                    <a:pt x="1678" y="5040"/>
                    <a:pt x="2234" y="5176"/>
                    <a:pt x="2763" y="5196"/>
                  </a:cubicBezTo>
                  <a:cubicBezTo>
                    <a:pt x="2795" y="5197"/>
                    <a:pt x="2827" y="5198"/>
                    <a:pt x="2859" y="5198"/>
                  </a:cubicBezTo>
                  <a:cubicBezTo>
                    <a:pt x="3300" y="5198"/>
                    <a:pt x="3726" y="5087"/>
                    <a:pt x="4250" y="4838"/>
                  </a:cubicBezTo>
                  <a:cubicBezTo>
                    <a:pt x="4606" y="4670"/>
                    <a:pt x="4719" y="4594"/>
                    <a:pt x="5016" y="4321"/>
                  </a:cubicBezTo>
                  <a:cubicBezTo>
                    <a:pt x="5501" y="3877"/>
                    <a:pt x="5543" y="3789"/>
                    <a:pt x="5619" y="3068"/>
                  </a:cubicBezTo>
                  <a:cubicBezTo>
                    <a:pt x="5699" y="2330"/>
                    <a:pt x="5681" y="2116"/>
                    <a:pt x="5503" y="1553"/>
                  </a:cubicBezTo>
                  <a:cubicBezTo>
                    <a:pt x="5366" y="1127"/>
                    <a:pt x="5362" y="1119"/>
                    <a:pt x="5050" y="787"/>
                  </a:cubicBezTo>
                  <a:cubicBezTo>
                    <a:pt x="4873" y="598"/>
                    <a:pt x="4638" y="388"/>
                    <a:pt x="4514" y="307"/>
                  </a:cubicBezTo>
                  <a:cubicBezTo>
                    <a:pt x="4267" y="146"/>
                    <a:pt x="4083" y="96"/>
                    <a:pt x="3481" y="22"/>
                  </a:cubicBezTo>
                  <a:cubicBezTo>
                    <a:pt x="3362" y="8"/>
                    <a:pt x="3266" y="0"/>
                    <a:pt x="3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4" name="CustomShape 45"/>
            <p:cNvSpPr/>
            <p:nvPr/>
          </p:nvSpPr>
          <p:spPr>
            <a:xfrm rot="10800000">
              <a:off x="7950960" y="825120"/>
              <a:ext cx="9000" cy="6480"/>
            </a:xfrm>
            <a:custGeom>
              <a:avLst/>
              <a:gdLst/>
              <a:ahLst/>
              <a:rect l="l" t="t" r="r" b="b"/>
              <a:pathLst>
                <a:path w="124" h="89">
                  <a:moveTo>
                    <a:pt x="82" y="1"/>
                  </a:moveTo>
                  <a:cubicBezTo>
                    <a:pt x="64" y="1"/>
                    <a:pt x="44" y="10"/>
                    <a:pt x="26" y="27"/>
                  </a:cubicBezTo>
                  <a:cubicBezTo>
                    <a:pt x="1" y="52"/>
                    <a:pt x="1" y="80"/>
                    <a:pt x="29" y="86"/>
                  </a:cubicBezTo>
                  <a:cubicBezTo>
                    <a:pt x="35" y="88"/>
                    <a:pt x="42" y="89"/>
                    <a:pt x="49" y="89"/>
                  </a:cubicBezTo>
                  <a:cubicBezTo>
                    <a:pt x="71" y="89"/>
                    <a:pt x="94" y="81"/>
                    <a:pt x="107" y="69"/>
                  </a:cubicBezTo>
                  <a:cubicBezTo>
                    <a:pt x="124" y="52"/>
                    <a:pt x="123" y="27"/>
                    <a:pt x="105" y="10"/>
                  </a:cubicBezTo>
                  <a:cubicBezTo>
                    <a:pt x="99" y="3"/>
                    <a:pt x="91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95" name="Group 46"/>
          <p:cNvGrpSpPr/>
          <p:nvPr/>
        </p:nvGrpSpPr>
        <p:grpSpPr>
          <a:xfrm>
            <a:off x="7611120" y="3503520"/>
            <a:ext cx="792360" cy="1086120"/>
            <a:chOff x="7611120" y="3503520"/>
            <a:chExt cx="792360" cy="1086120"/>
          </a:xfrm>
        </p:grpSpPr>
        <p:sp>
          <p:nvSpPr>
            <p:cNvPr id="896" name="CustomShape 47"/>
            <p:cNvSpPr/>
            <p:nvPr/>
          </p:nvSpPr>
          <p:spPr>
            <a:xfrm>
              <a:off x="7611120" y="3503520"/>
              <a:ext cx="728280" cy="912960"/>
            </a:xfrm>
            <a:custGeom>
              <a:avLst/>
              <a:gdLst/>
              <a:ahLst/>
              <a:rect l="l" t="t" r="r" b="b"/>
              <a:pathLst>
                <a:path w="7621" h="10026">
                  <a:moveTo>
                    <a:pt x="3858" y="193"/>
                  </a:moveTo>
                  <a:cubicBezTo>
                    <a:pt x="4020" y="193"/>
                    <a:pt x="4181" y="206"/>
                    <a:pt x="4340" y="234"/>
                  </a:cubicBezTo>
                  <a:cubicBezTo>
                    <a:pt x="5387" y="416"/>
                    <a:pt x="6354" y="1208"/>
                    <a:pt x="6861" y="2301"/>
                  </a:cubicBezTo>
                  <a:cubicBezTo>
                    <a:pt x="7295" y="3237"/>
                    <a:pt x="7424" y="4362"/>
                    <a:pt x="7244" y="5646"/>
                  </a:cubicBezTo>
                  <a:cubicBezTo>
                    <a:pt x="7190" y="6025"/>
                    <a:pt x="7103" y="6458"/>
                    <a:pt x="6859" y="6791"/>
                  </a:cubicBezTo>
                  <a:lnTo>
                    <a:pt x="6828" y="6832"/>
                  </a:lnTo>
                  <a:cubicBezTo>
                    <a:pt x="6761" y="6921"/>
                    <a:pt x="6685" y="7022"/>
                    <a:pt x="6672" y="7151"/>
                  </a:cubicBezTo>
                  <a:cubicBezTo>
                    <a:pt x="6662" y="7261"/>
                    <a:pt x="6701" y="7363"/>
                    <a:pt x="6733" y="7444"/>
                  </a:cubicBezTo>
                  <a:lnTo>
                    <a:pt x="7117" y="8427"/>
                  </a:lnTo>
                  <a:cubicBezTo>
                    <a:pt x="7157" y="8531"/>
                    <a:pt x="7209" y="8661"/>
                    <a:pt x="7183" y="8772"/>
                  </a:cubicBezTo>
                  <a:cubicBezTo>
                    <a:pt x="7153" y="8905"/>
                    <a:pt x="7022" y="9004"/>
                    <a:pt x="6877" y="9101"/>
                  </a:cubicBezTo>
                  <a:cubicBezTo>
                    <a:pt x="6298" y="9492"/>
                    <a:pt x="5771" y="9817"/>
                    <a:pt x="5178" y="9833"/>
                  </a:cubicBezTo>
                  <a:cubicBezTo>
                    <a:pt x="5168" y="9833"/>
                    <a:pt x="5158" y="9833"/>
                    <a:pt x="5149" y="9833"/>
                  </a:cubicBezTo>
                  <a:cubicBezTo>
                    <a:pt x="4703" y="9833"/>
                    <a:pt x="4552" y="9520"/>
                    <a:pt x="4354" y="9126"/>
                  </a:cubicBezTo>
                  <a:cubicBezTo>
                    <a:pt x="4308" y="9037"/>
                    <a:pt x="4261" y="8943"/>
                    <a:pt x="4209" y="8851"/>
                  </a:cubicBezTo>
                  <a:cubicBezTo>
                    <a:pt x="4142" y="8731"/>
                    <a:pt x="4064" y="8594"/>
                    <a:pt x="3945" y="8493"/>
                  </a:cubicBezTo>
                  <a:cubicBezTo>
                    <a:pt x="3850" y="8412"/>
                    <a:pt x="3737" y="8359"/>
                    <a:pt x="3637" y="8319"/>
                  </a:cubicBezTo>
                  <a:cubicBezTo>
                    <a:pt x="3457" y="8244"/>
                    <a:pt x="3269" y="8185"/>
                    <a:pt x="3087" y="8129"/>
                  </a:cubicBezTo>
                  <a:cubicBezTo>
                    <a:pt x="2894" y="8068"/>
                    <a:pt x="2693" y="8005"/>
                    <a:pt x="2507" y="7925"/>
                  </a:cubicBezTo>
                  <a:cubicBezTo>
                    <a:pt x="1453" y="7471"/>
                    <a:pt x="653" y="6348"/>
                    <a:pt x="419" y="4994"/>
                  </a:cubicBezTo>
                  <a:cubicBezTo>
                    <a:pt x="201" y="3728"/>
                    <a:pt x="475" y="2476"/>
                    <a:pt x="1173" y="1560"/>
                  </a:cubicBezTo>
                  <a:cubicBezTo>
                    <a:pt x="1823" y="707"/>
                    <a:pt x="2856" y="193"/>
                    <a:pt x="3858" y="193"/>
                  </a:cubicBezTo>
                  <a:close/>
                  <a:moveTo>
                    <a:pt x="3860" y="0"/>
                  </a:moveTo>
                  <a:cubicBezTo>
                    <a:pt x="2799" y="0"/>
                    <a:pt x="1705" y="542"/>
                    <a:pt x="1019" y="1443"/>
                  </a:cubicBezTo>
                  <a:cubicBezTo>
                    <a:pt x="289" y="2403"/>
                    <a:pt x="1" y="3708"/>
                    <a:pt x="228" y="5027"/>
                  </a:cubicBezTo>
                  <a:cubicBezTo>
                    <a:pt x="474" y="6444"/>
                    <a:pt x="1317" y="7622"/>
                    <a:pt x="2430" y="8102"/>
                  </a:cubicBezTo>
                  <a:cubicBezTo>
                    <a:pt x="2627" y="8186"/>
                    <a:pt x="2831" y="8250"/>
                    <a:pt x="3029" y="8312"/>
                  </a:cubicBezTo>
                  <a:cubicBezTo>
                    <a:pt x="3207" y="8368"/>
                    <a:pt x="3392" y="8426"/>
                    <a:pt x="3565" y="8497"/>
                  </a:cubicBezTo>
                  <a:cubicBezTo>
                    <a:pt x="3653" y="8534"/>
                    <a:pt x="3745" y="8576"/>
                    <a:pt x="3820" y="8639"/>
                  </a:cubicBezTo>
                  <a:cubicBezTo>
                    <a:pt x="3913" y="8719"/>
                    <a:pt x="3978" y="8835"/>
                    <a:pt x="4041" y="8946"/>
                  </a:cubicBezTo>
                  <a:cubicBezTo>
                    <a:pt x="4091" y="9033"/>
                    <a:pt x="4137" y="9125"/>
                    <a:pt x="4181" y="9213"/>
                  </a:cubicBezTo>
                  <a:cubicBezTo>
                    <a:pt x="4382" y="9614"/>
                    <a:pt x="4589" y="10026"/>
                    <a:pt x="5151" y="10026"/>
                  </a:cubicBezTo>
                  <a:lnTo>
                    <a:pt x="5184" y="10026"/>
                  </a:lnTo>
                  <a:cubicBezTo>
                    <a:pt x="5880" y="10007"/>
                    <a:pt x="6520" y="9576"/>
                    <a:pt x="6986" y="9261"/>
                  </a:cubicBezTo>
                  <a:cubicBezTo>
                    <a:pt x="7156" y="9147"/>
                    <a:pt x="7327" y="9017"/>
                    <a:pt x="7372" y="8813"/>
                  </a:cubicBezTo>
                  <a:cubicBezTo>
                    <a:pt x="7409" y="8646"/>
                    <a:pt x="7344" y="8479"/>
                    <a:pt x="7297" y="8356"/>
                  </a:cubicBezTo>
                  <a:lnTo>
                    <a:pt x="6913" y="7373"/>
                  </a:lnTo>
                  <a:cubicBezTo>
                    <a:pt x="6888" y="7308"/>
                    <a:pt x="6859" y="7234"/>
                    <a:pt x="6865" y="7170"/>
                  </a:cubicBezTo>
                  <a:cubicBezTo>
                    <a:pt x="6872" y="7096"/>
                    <a:pt x="6926" y="7024"/>
                    <a:pt x="6983" y="6948"/>
                  </a:cubicBezTo>
                  <a:lnTo>
                    <a:pt x="7015" y="6905"/>
                  </a:lnTo>
                  <a:cubicBezTo>
                    <a:pt x="7284" y="6538"/>
                    <a:pt x="7378" y="6076"/>
                    <a:pt x="7435" y="5674"/>
                  </a:cubicBezTo>
                  <a:cubicBezTo>
                    <a:pt x="7621" y="4351"/>
                    <a:pt x="7486" y="3190"/>
                    <a:pt x="7037" y="2220"/>
                  </a:cubicBezTo>
                  <a:cubicBezTo>
                    <a:pt x="6502" y="1070"/>
                    <a:pt x="5482" y="236"/>
                    <a:pt x="4373" y="44"/>
                  </a:cubicBezTo>
                  <a:cubicBezTo>
                    <a:pt x="4204" y="14"/>
                    <a:pt x="4033" y="0"/>
                    <a:pt x="3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7" name="CustomShape 48"/>
            <p:cNvSpPr/>
            <p:nvPr/>
          </p:nvSpPr>
          <p:spPr>
            <a:xfrm>
              <a:off x="8065800" y="4302360"/>
              <a:ext cx="337680" cy="287280"/>
            </a:xfrm>
            <a:custGeom>
              <a:avLst/>
              <a:gdLst/>
              <a:ahLst/>
              <a:rect l="l" t="t" r="r" b="b"/>
              <a:pathLst>
                <a:path w="3535" h="3156">
                  <a:moveTo>
                    <a:pt x="2590" y="1"/>
                  </a:moveTo>
                  <a:cubicBezTo>
                    <a:pt x="2540" y="1"/>
                    <a:pt x="2492" y="39"/>
                    <a:pt x="2490" y="93"/>
                  </a:cubicBezTo>
                  <a:cubicBezTo>
                    <a:pt x="2488" y="146"/>
                    <a:pt x="2529" y="191"/>
                    <a:pt x="2583" y="193"/>
                  </a:cubicBezTo>
                  <a:cubicBezTo>
                    <a:pt x="2647" y="196"/>
                    <a:pt x="2712" y="228"/>
                    <a:pt x="2761" y="283"/>
                  </a:cubicBezTo>
                  <a:cubicBezTo>
                    <a:pt x="2809" y="336"/>
                    <a:pt x="2835" y="403"/>
                    <a:pt x="2831" y="466"/>
                  </a:cubicBezTo>
                  <a:cubicBezTo>
                    <a:pt x="2830" y="487"/>
                    <a:pt x="2825" y="508"/>
                    <a:pt x="2822" y="529"/>
                  </a:cubicBezTo>
                  <a:cubicBezTo>
                    <a:pt x="2811" y="600"/>
                    <a:pt x="2796" y="688"/>
                    <a:pt x="2842" y="770"/>
                  </a:cubicBezTo>
                  <a:cubicBezTo>
                    <a:pt x="2883" y="845"/>
                    <a:pt x="2955" y="881"/>
                    <a:pt x="3011" y="910"/>
                  </a:cubicBezTo>
                  <a:cubicBezTo>
                    <a:pt x="3050" y="930"/>
                    <a:pt x="3086" y="949"/>
                    <a:pt x="3099" y="972"/>
                  </a:cubicBezTo>
                  <a:cubicBezTo>
                    <a:pt x="3115" y="998"/>
                    <a:pt x="3107" y="1050"/>
                    <a:pt x="3099" y="1103"/>
                  </a:cubicBezTo>
                  <a:cubicBezTo>
                    <a:pt x="3087" y="1185"/>
                    <a:pt x="3071" y="1289"/>
                    <a:pt x="3139" y="1378"/>
                  </a:cubicBezTo>
                  <a:cubicBezTo>
                    <a:pt x="3166" y="1413"/>
                    <a:pt x="3200" y="1436"/>
                    <a:pt x="3228" y="1455"/>
                  </a:cubicBezTo>
                  <a:cubicBezTo>
                    <a:pt x="3239" y="1461"/>
                    <a:pt x="3249" y="1469"/>
                    <a:pt x="3260" y="1477"/>
                  </a:cubicBezTo>
                  <a:cubicBezTo>
                    <a:pt x="3323" y="1528"/>
                    <a:pt x="3330" y="1634"/>
                    <a:pt x="3303" y="1711"/>
                  </a:cubicBezTo>
                  <a:cubicBezTo>
                    <a:pt x="3268" y="1811"/>
                    <a:pt x="3184" y="1897"/>
                    <a:pt x="3109" y="1970"/>
                  </a:cubicBezTo>
                  <a:cubicBezTo>
                    <a:pt x="2657" y="2406"/>
                    <a:pt x="2098" y="2732"/>
                    <a:pt x="1492" y="2911"/>
                  </a:cubicBezTo>
                  <a:cubicBezTo>
                    <a:pt x="1399" y="2938"/>
                    <a:pt x="1301" y="2962"/>
                    <a:pt x="1208" y="2962"/>
                  </a:cubicBezTo>
                  <a:cubicBezTo>
                    <a:pt x="1181" y="2962"/>
                    <a:pt x="1154" y="2960"/>
                    <a:pt x="1128" y="2956"/>
                  </a:cubicBezTo>
                  <a:cubicBezTo>
                    <a:pt x="1037" y="2940"/>
                    <a:pt x="929" y="2878"/>
                    <a:pt x="908" y="2779"/>
                  </a:cubicBezTo>
                  <a:cubicBezTo>
                    <a:pt x="902" y="2754"/>
                    <a:pt x="901" y="2724"/>
                    <a:pt x="900" y="2692"/>
                  </a:cubicBezTo>
                  <a:cubicBezTo>
                    <a:pt x="899" y="2628"/>
                    <a:pt x="897" y="2554"/>
                    <a:pt x="858" y="2484"/>
                  </a:cubicBezTo>
                  <a:cubicBezTo>
                    <a:pt x="804" y="2393"/>
                    <a:pt x="712" y="2353"/>
                    <a:pt x="630" y="2317"/>
                  </a:cubicBezTo>
                  <a:cubicBezTo>
                    <a:pt x="555" y="2285"/>
                    <a:pt x="508" y="2262"/>
                    <a:pt x="498" y="2227"/>
                  </a:cubicBezTo>
                  <a:cubicBezTo>
                    <a:pt x="490" y="2202"/>
                    <a:pt x="500" y="2165"/>
                    <a:pt x="508" y="2126"/>
                  </a:cubicBezTo>
                  <a:cubicBezTo>
                    <a:pt x="522" y="2069"/>
                    <a:pt x="537" y="2005"/>
                    <a:pt x="520" y="1935"/>
                  </a:cubicBezTo>
                  <a:cubicBezTo>
                    <a:pt x="498" y="1849"/>
                    <a:pt x="436" y="1791"/>
                    <a:pt x="385" y="1745"/>
                  </a:cubicBezTo>
                  <a:cubicBezTo>
                    <a:pt x="370" y="1732"/>
                    <a:pt x="355" y="1719"/>
                    <a:pt x="342" y="1705"/>
                  </a:cubicBezTo>
                  <a:cubicBezTo>
                    <a:pt x="187" y="1540"/>
                    <a:pt x="244" y="1337"/>
                    <a:pt x="319" y="1195"/>
                  </a:cubicBezTo>
                  <a:cubicBezTo>
                    <a:pt x="345" y="1148"/>
                    <a:pt x="327" y="1090"/>
                    <a:pt x="280" y="1065"/>
                  </a:cubicBezTo>
                  <a:cubicBezTo>
                    <a:pt x="265" y="1057"/>
                    <a:pt x="250" y="1054"/>
                    <a:pt x="235" y="1054"/>
                  </a:cubicBezTo>
                  <a:cubicBezTo>
                    <a:pt x="200" y="1054"/>
                    <a:pt x="166" y="1073"/>
                    <a:pt x="148" y="1105"/>
                  </a:cubicBezTo>
                  <a:cubicBezTo>
                    <a:pt x="1" y="1384"/>
                    <a:pt x="19" y="1644"/>
                    <a:pt x="202" y="1837"/>
                  </a:cubicBezTo>
                  <a:cubicBezTo>
                    <a:pt x="219" y="1854"/>
                    <a:pt x="237" y="1871"/>
                    <a:pt x="255" y="1888"/>
                  </a:cubicBezTo>
                  <a:cubicBezTo>
                    <a:pt x="291" y="1920"/>
                    <a:pt x="324" y="1951"/>
                    <a:pt x="332" y="1981"/>
                  </a:cubicBezTo>
                  <a:cubicBezTo>
                    <a:pt x="338" y="2006"/>
                    <a:pt x="330" y="2042"/>
                    <a:pt x="320" y="2081"/>
                  </a:cubicBezTo>
                  <a:cubicBezTo>
                    <a:pt x="307" y="2138"/>
                    <a:pt x="290" y="2210"/>
                    <a:pt x="314" y="2284"/>
                  </a:cubicBezTo>
                  <a:cubicBezTo>
                    <a:pt x="351" y="2405"/>
                    <a:pt x="463" y="2455"/>
                    <a:pt x="553" y="2494"/>
                  </a:cubicBezTo>
                  <a:cubicBezTo>
                    <a:pt x="613" y="2520"/>
                    <a:pt x="670" y="2544"/>
                    <a:pt x="690" y="2581"/>
                  </a:cubicBezTo>
                  <a:cubicBezTo>
                    <a:pt x="706" y="2607"/>
                    <a:pt x="707" y="2649"/>
                    <a:pt x="708" y="2696"/>
                  </a:cubicBezTo>
                  <a:cubicBezTo>
                    <a:pt x="708" y="2733"/>
                    <a:pt x="709" y="2777"/>
                    <a:pt x="719" y="2820"/>
                  </a:cubicBezTo>
                  <a:cubicBezTo>
                    <a:pt x="759" y="3007"/>
                    <a:pt x="937" y="3118"/>
                    <a:pt x="1095" y="3146"/>
                  </a:cubicBezTo>
                  <a:cubicBezTo>
                    <a:pt x="1132" y="3152"/>
                    <a:pt x="1171" y="3155"/>
                    <a:pt x="1208" y="3155"/>
                  </a:cubicBezTo>
                  <a:cubicBezTo>
                    <a:pt x="1324" y="3155"/>
                    <a:pt x="1439" y="3128"/>
                    <a:pt x="1547" y="3096"/>
                  </a:cubicBezTo>
                  <a:cubicBezTo>
                    <a:pt x="2182" y="2909"/>
                    <a:pt x="2769" y="2567"/>
                    <a:pt x="3244" y="2108"/>
                  </a:cubicBezTo>
                  <a:cubicBezTo>
                    <a:pt x="3335" y="2021"/>
                    <a:pt x="3436" y="1915"/>
                    <a:pt x="3486" y="1774"/>
                  </a:cubicBezTo>
                  <a:cubicBezTo>
                    <a:pt x="3535" y="1634"/>
                    <a:pt x="3521" y="1442"/>
                    <a:pt x="3382" y="1328"/>
                  </a:cubicBezTo>
                  <a:cubicBezTo>
                    <a:pt x="3367" y="1315"/>
                    <a:pt x="3351" y="1304"/>
                    <a:pt x="3335" y="1293"/>
                  </a:cubicBezTo>
                  <a:cubicBezTo>
                    <a:pt x="3317" y="1282"/>
                    <a:pt x="3300" y="1271"/>
                    <a:pt x="3292" y="1260"/>
                  </a:cubicBezTo>
                  <a:cubicBezTo>
                    <a:pt x="3274" y="1237"/>
                    <a:pt x="3283" y="1185"/>
                    <a:pt x="3290" y="1132"/>
                  </a:cubicBezTo>
                  <a:cubicBezTo>
                    <a:pt x="3302" y="1055"/>
                    <a:pt x="3317" y="961"/>
                    <a:pt x="3267" y="875"/>
                  </a:cubicBezTo>
                  <a:cubicBezTo>
                    <a:pt x="3225" y="803"/>
                    <a:pt x="3155" y="768"/>
                    <a:pt x="3100" y="739"/>
                  </a:cubicBezTo>
                  <a:cubicBezTo>
                    <a:pt x="3061" y="719"/>
                    <a:pt x="3024" y="699"/>
                    <a:pt x="3012" y="677"/>
                  </a:cubicBezTo>
                  <a:cubicBezTo>
                    <a:pt x="2998" y="652"/>
                    <a:pt x="3006" y="607"/>
                    <a:pt x="3013" y="560"/>
                  </a:cubicBezTo>
                  <a:cubicBezTo>
                    <a:pt x="3018" y="533"/>
                    <a:pt x="3022" y="506"/>
                    <a:pt x="3023" y="479"/>
                  </a:cubicBezTo>
                  <a:cubicBezTo>
                    <a:pt x="3030" y="364"/>
                    <a:pt x="2988" y="245"/>
                    <a:pt x="2904" y="153"/>
                  </a:cubicBezTo>
                  <a:cubicBezTo>
                    <a:pt x="2821" y="61"/>
                    <a:pt x="2707" y="5"/>
                    <a:pt x="2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8" name="CustomShape 49"/>
            <p:cNvSpPr/>
            <p:nvPr/>
          </p:nvSpPr>
          <p:spPr>
            <a:xfrm>
              <a:off x="8096400" y="4405680"/>
              <a:ext cx="177120" cy="83880"/>
            </a:xfrm>
            <a:custGeom>
              <a:avLst/>
              <a:gdLst/>
              <a:ahLst/>
              <a:rect l="l" t="t" r="r" b="b"/>
              <a:pathLst>
                <a:path w="1854" h="923">
                  <a:moveTo>
                    <a:pt x="1744" y="1"/>
                  </a:moveTo>
                  <a:cubicBezTo>
                    <a:pt x="1727" y="1"/>
                    <a:pt x="1709" y="5"/>
                    <a:pt x="1693" y="15"/>
                  </a:cubicBezTo>
                  <a:cubicBezTo>
                    <a:pt x="962" y="462"/>
                    <a:pt x="89" y="730"/>
                    <a:pt x="80" y="733"/>
                  </a:cubicBezTo>
                  <a:cubicBezTo>
                    <a:pt x="29" y="748"/>
                    <a:pt x="0" y="802"/>
                    <a:pt x="15" y="854"/>
                  </a:cubicBezTo>
                  <a:cubicBezTo>
                    <a:pt x="28" y="895"/>
                    <a:pt x="66" y="922"/>
                    <a:pt x="108" y="922"/>
                  </a:cubicBezTo>
                  <a:cubicBezTo>
                    <a:pt x="118" y="922"/>
                    <a:pt x="126" y="921"/>
                    <a:pt x="136" y="918"/>
                  </a:cubicBezTo>
                  <a:cubicBezTo>
                    <a:pt x="172" y="906"/>
                    <a:pt x="1041" y="640"/>
                    <a:pt x="1794" y="180"/>
                  </a:cubicBezTo>
                  <a:cubicBezTo>
                    <a:pt x="1840" y="152"/>
                    <a:pt x="1854" y="93"/>
                    <a:pt x="1826" y="47"/>
                  </a:cubicBezTo>
                  <a:cubicBezTo>
                    <a:pt x="1808" y="17"/>
                    <a:pt x="1776" y="1"/>
                    <a:pt x="17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9" name="CustomShape 50"/>
            <p:cNvSpPr/>
            <p:nvPr/>
          </p:nvSpPr>
          <p:spPr>
            <a:xfrm>
              <a:off x="8246880" y="4419360"/>
              <a:ext cx="137880" cy="90720"/>
            </a:xfrm>
            <a:custGeom>
              <a:avLst/>
              <a:gdLst/>
              <a:ahLst/>
              <a:rect l="l" t="t" r="r" b="b"/>
              <a:pathLst>
                <a:path w="1447" h="998">
                  <a:moveTo>
                    <a:pt x="1337" y="1"/>
                  </a:moveTo>
                  <a:cubicBezTo>
                    <a:pt x="1316" y="1"/>
                    <a:pt x="1295" y="8"/>
                    <a:pt x="1276" y="22"/>
                  </a:cubicBezTo>
                  <a:cubicBezTo>
                    <a:pt x="870" y="347"/>
                    <a:pt x="70" y="813"/>
                    <a:pt x="63" y="818"/>
                  </a:cubicBezTo>
                  <a:cubicBezTo>
                    <a:pt x="17" y="845"/>
                    <a:pt x="1" y="903"/>
                    <a:pt x="27" y="949"/>
                  </a:cubicBezTo>
                  <a:cubicBezTo>
                    <a:pt x="46" y="980"/>
                    <a:pt x="78" y="997"/>
                    <a:pt x="111" y="997"/>
                  </a:cubicBezTo>
                  <a:cubicBezTo>
                    <a:pt x="128" y="997"/>
                    <a:pt x="144" y="993"/>
                    <a:pt x="160" y="985"/>
                  </a:cubicBezTo>
                  <a:cubicBezTo>
                    <a:pt x="193" y="965"/>
                    <a:pt x="980" y="506"/>
                    <a:pt x="1397" y="173"/>
                  </a:cubicBezTo>
                  <a:cubicBezTo>
                    <a:pt x="1439" y="140"/>
                    <a:pt x="1446" y="79"/>
                    <a:pt x="1413" y="37"/>
                  </a:cubicBezTo>
                  <a:cubicBezTo>
                    <a:pt x="1394" y="13"/>
                    <a:pt x="1366" y="1"/>
                    <a:pt x="1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0" name="CustomShape 51"/>
            <p:cNvSpPr/>
            <p:nvPr/>
          </p:nvSpPr>
          <p:spPr>
            <a:xfrm>
              <a:off x="7823880" y="3840480"/>
              <a:ext cx="464760" cy="565560"/>
            </a:xfrm>
            <a:custGeom>
              <a:avLst/>
              <a:gdLst/>
              <a:ahLst/>
              <a:rect l="l" t="t" r="r" b="b"/>
              <a:pathLst>
                <a:path w="4864" h="6214">
                  <a:moveTo>
                    <a:pt x="3353" y="193"/>
                  </a:moveTo>
                  <a:cubicBezTo>
                    <a:pt x="3373" y="193"/>
                    <a:pt x="3394" y="196"/>
                    <a:pt x="3414" y="205"/>
                  </a:cubicBezTo>
                  <a:cubicBezTo>
                    <a:pt x="3476" y="230"/>
                    <a:pt x="3529" y="294"/>
                    <a:pt x="3570" y="396"/>
                  </a:cubicBezTo>
                  <a:cubicBezTo>
                    <a:pt x="3702" y="712"/>
                    <a:pt x="3630" y="1111"/>
                    <a:pt x="3398" y="1363"/>
                  </a:cubicBezTo>
                  <a:cubicBezTo>
                    <a:pt x="3382" y="1380"/>
                    <a:pt x="3366" y="1396"/>
                    <a:pt x="3349" y="1411"/>
                  </a:cubicBezTo>
                  <a:lnTo>
                    <a:pt x="3185" y="968"/>
                  </a:lnTo>
                  <a:cubicBezTo>
                    <a:pt x="3125" y="807"/>
                    <a:pt x="3050" y="606"/>
                    <a:pt x="3092" y="429"/>
                  </a:cubicBezTo>
                  <a:cubicBezTo>
                    <a:pt x="3112" y="344"/>
                    <a:pt x="3178" y="258"/>
                    <a:pt x="3258" y="217"/>
                  </a:cubicBezTo>
                  <a:cubicBezTo>
                    <a:pt x="3283" y="205"/>
                    <a:pt x="3316" y="193"/>
                    <a:pt x="3353" y="193"/>
                  </a:cubicBezTo>
                  <a:close/>
                  <a:moveTo>
                    <a:pt x="1633" y="366"/>
                  </a:moveTo>
                  <a:cubicBezTo>
                    <a:pt x="1636" y="366"/>
                    <a:pt x="1639" y="367"/>
                    <a:pt x="1641" y="367"/>
                  </a:cubicBezTo>
                  <a:cubicBezTo>
                    <a:pt x="1664" y="370"/>
                    <a:pt x="1692" y="389"/>
                    <a:pt x="1718" y="409"/>
                  </a:cubicBezTo>
                  <a:cubicBezTo>
                    <a:pt x="2072" y="675"/>
                    <a:pt x="2274" y="1112"/>
                    <a:pt x="2248" y="1538"/>
                  </a:cubicBezTo>
                  <a:cubicBezTo>
                    <a:pt x="1895" y="1339"/>
                    <a:pt x="1687" y="946"/>
                    <a:pt x="1589" y="707"/>
                  </a:cubicBezTo>
                  <a:cubicBezTo>
                    <a:pt x="1557" y="631"/>
                    <a:pt x="1524" y="543"/>
                    <a:pt x="1538" y="467"/>
                  </a:cubicBezTo>
                  <a:cubicBezTo>
                    <a:pt x="1548" y="414"/>
                    <a:pt x="1594" y="366"/>
                    <a:pt x="1633" y="366"/>
                  </a:cubicBezTo>
                  <a:close/>
                  <a:moveTo>
                    <a:pt x="344" y="2199"/>
                  </a:moveTo>
                  <a:cubicBezTo>
                    <a:pt x="389" y="2199"/>
                    <a:pt x="435" y="2209"/>
                    <a:pt x="474" y="2219"/>
                  </a:cubicBezTo>
                  <a:cubicBezTo>
                    <a:pt x="752" y="2294"/>
                    <a:pt x="988" y="2454"/>
                    <a:pt x="1194" y="2657"/>
                  </a:cubicBezTo>
                  <a:cubicBezTo>
                    <a:pt x="1158" y="2661"/>
                    <a:pt x="1121" y="2663"/>
                    <a:pt x="1085" y="2663"/>
                  </a:cubicBezTo>
                  <a:cubicBezTo>
                    <a:pt x="752" y="2663"/>
                    <a:pt x="418" y="2520"/>
                    <a:pt x="209" y="2272"/>
                  </a:cubicBezTo>
                  <a:cubicBezTo>
                    <a:pt x="218" y="2246"/>
                    <a:pt x="247" y="2218"/>
                    <a:pt x="280" y="2208"/>
                  </a:cubicBezTo>
                  <a:cubicBezTo>
                    <a:pt x="300" y="2201"/>
                    <a:pt x="322" y="2199"/>
                    <a:pt x="344" y="2199"/>
                  </a:cubicBezTo>
                  <a:close/>
                  <a:moveTo>
                    <a:pt x="3352" y="0"/>
                  </a:moveTo>
                  <a:cubicBezTo>
                    <a:pt x="3291" y="0"/>
                    <a:pt x="3229" y="15"/>
                    <a:pt x="3170" y="45"/>
                  </a:cubicBezTo>
                  <a:cubicBezTo>
                    <a:pt x="3038" y="113"/>
                    <a:pt x="2937" y="243"/>
                    <a:pt x="2903" y="385"/>
                  </a:cubicBezTo>
                  <a:cubicBezTo>
                    <a:pt x="2848" y="619"/>
                    <a:pt x="2935" y="851"/>
                    <a:pt x="3004" y="1036"/>
                  </a:cubicBezTo>
                  <a:lnTo>
                    <a:pt x="3188" y="1529"/>
                  </a:lnTo>
                  <a:cubicBezTo>
                    <a:pt x="3040" y="1614"/>
                    <a:pt x="2868" y="1660"/>
                    <a:pt x="2698" y="1660"/>
                  </a:cubicBezTo>
                  <a:cubicBezTo>
                    <a:pt x="2610" y="1660"/>
                    <a:pt x="2523" y="1648"/>
                    <a:pt x="2440" y="1622"/>
                  </a:cubicBezTo>
                  <a:cubicBezTo>
                    <a:pt x="2438" y="1621"/>
                    <a:pt x="2436" y="1620"/>
                    <a:pt x="2434" y="1620"/>
                  </a:cubicBezTo>
                  <a:cubicBezTo>
                    <a:pt x="2492" y="1107"/>
                    <a:pt x="2258" y="573"/>
                    <a:pt x="1834" y="255"/>
                  </a:cubicBezTo>
                  <a:cubicBezTo>
                    <a:pt x="1787" y="220"/>
                    <a:pt x="1735" y="186"/>
                    <a:pt x="1670" y="176"/>
                  </a:cubicBezTo>
                  <a:cubicBezTo>
                    <a:pt x="1658" y="174"/>
                    <a:pt x="1646" y="173"/>
                    <a:pt x="1634" y="173"/>
                  </a:cubicBezTo>
                  <a:cubicBezTo>
                    <a:pt x="1491" y="173"/>
                    <a:pt x="1373" y="300"/>
                    <a:pt x="1348" y="431"/>
                  </a:cubicBezTo>
                  <a:cubicBezTo>
                    <a:pt x="1326" y="554"/>
                    <a:pt x="1364" y="671"/>
                    <a:pt x="1409" y="782"/>
                  </a:cubicBezTo>
                  <a:cubicBezTo>
                    <a:pt x="1601" y="1243"/>
                    <a:pt x="1883" y="1576"/>
                    <a:pt x="2216" y="1740"/>
                  </a:cubicBezTo>
                  <a:cubicBezTo>
                    <a:pt x="2117" y="2139"/>
                    <a:pt x="1804" y="2488"/>
                    <a:pt x="1419" y="2611"/>
                  </a:cubicBezTo>
                  <a:cubicBezTo>
                    <a:pt x="1173" y="2345"/>
                    <a:pt x="881" y="2129"/>
                    <a:pt x="523" y="2032"/>
                  </a:cubicBezTo>
                  <a:cubicBezTo>
                    <a:pt x="472" y="2019"/>
                    <a:pt x="410" y="2005"/>
                    <a:pt x="345" y="2005"/>
                  </a:cubicBezTo>
                  <a:cubicBezTo>
                    <a:pt x="304" y="2005"/>
                    <a:pt x="261" y="2011"/>
                    <a:pt x="219" y="2025"/>
                  </a:cubicBezTo>
                  <a:cubicBezTo>
                    <a:pt x="88" y="2068"/>
                    <a:pt x="0" y="2193"/>
                    <a:pt x="16" y="2316"/>
                  </a:cubicBezTo>
                  <a:lnTo>
                    <a:pt x="19" y="2342"/>
                  </a:lnTo>
                  <a:lnTo>
                    <a:pt x="35" y="2363"/>
                  </a:lnTo>
                  <a:cubicBezTo>
                    <a:pt x="278" y="2675"/>
                    <a:pt x="682" y="2854"/>
                    <a:pt x="1086" y="2854"/>
                  </a:cubicBezTo>
                  <a:cubicBezTo>
                    <a:pt x="1175" y="2854"/>
                    <a:pt x="1265" y="2846"/>
                    <a:pt x="1352" y="2827"/>
                  </a:cubicBezTo>
                  <a:cubicBezTo>
                    <a:pt x="1509" y="3011"/>
                    <a:pt x="1648" y="3215"/>
                    <a:pt x="1773" y="3414"/>
                  </a:cubicBezTo>
                  <a:cubicBezTo>
                    <a:pt x="2314" y="4275"/>
                    <a:pt x="2764" y="5196"/>
                    <a:pt x="3111" y="6151"/>
                  </a:cubicBezTo>
                  <a:cubicBezTo>
                    <a:pt x="3125" y="6190"/>
                    <a:pt x="3162" y="6214"/>
                    <a:pt x="3202" y="6214"/>
                  </a:cubicBezTo>
                  <a:cubicBezTo>
                    <a:pt x="3212" y="6214"/>
                    <a:pt x="3223" y="6213"/>
                    <a:pt x="3234" y="6208"/>
                  </a:cubicBezTo>
                  <a:cubicBezTo>
                    <a:pt x="3284" y="6190"/>
                    <a:pt x="3310" y="6135"/>
                    <a:pt x="3291" y="6085"/>
                  </a:cubicBezTo>
                  <a:cubicBezTo>
                    <a:pt x="2941" y="5117"/>
                    <a:pt x="2485" y="4184"/>
                    <a:pt x="1937" y="3311"/>
                  </a:cubicBezTo>
                  <a:cubicBezTo>
                    <a:pt x="1821" y="3129"/>
                    <a:pt x="1695" y="2942"/>
                    <a:pt x="1554" y="2767"/>
                  </a:cubicBezTo>
                  <a:cubicBezTo>
                    <a:pt x="1965" y="2607"/>
                    <a:pt x="2284" y="2241"/>
                    <a:pt x="2397" y="1810"/>
                  </a:cubicBezTo>
                  <a:cubicBezTo>
                    <a:pt x="2498" y="1839"/>
                    <a:pt x="2601" y="1854"/>
                    <a:pt x="2705" y="1854"/>
                  </a:cubicBezTo>
                  <a:cubicBezTo>
                    <a:pt x="2896" y="1854"/>
                    <a:pt x="3087" y="1805"/>
                    <a:pt x="3256" y="1714"/>
                  </a:cubicBezTo>
                  <a:lnTo>
                    <a:pt x="4664" y="5499"/>
                  </a:lnTo>
                  <a:cubicBezTo>
                    <a:pt x="4678" y="5538"/>
                    <a:pt x="4715" y="5562"/>
                    <a:pt x="4754" y="5562"/>
                  </a:cubicBezTo>
                  <a:cubicBezTo>
                    <a:pt x="4765" y="5562"/>
                    <a:pt x="4777" y="5560"/>
                    <a:pt x="4788" y="5556"/>
                  </a:cubicBezTo>
                  <a:cubicBezTo>
                    <a:pt x="4838" y="5538"/>
                    <a:pt x="4864" y="5482"/>
                    <a:pt x="4845" y="5432"/>
                  </a:cubicBezTo>
                  <a:lnTo>
                    <a:pt x="3421" y="1604"/>
                  </a:lnTo>
                  <a:cubicBezTo>
                    <a:pt x="3463" y="1571"/>
                    <a:pt x="3503" y="1534"/>
                    <a:pt x="3539" y="1494"/>
                  </a:cubicBezTo>
                  <a:cubicBezTo>
                    <a:pt x="3826" y="1182"/>
                    <a:pt x="3910" y="711"/>
                    <a:pt x="3748" y="321"/>
                  </a:cubicBezTo>
                  <a:cubicBezTo>
                    <a:pt x="3686" y="173"/>
                    <a:pt x="3599" y="73"/>
                    <a:pt x="3489" y="27"/>
                  </a:cubicBezTo>
                  <a:cubicBezTo>
                    <a:pt x="3445" y="9"/>
                    <a:pt x="3399" y="0"/>
                    <a:pt x="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901" name="Group 52"/>
          <p:cNvGrpSpPr/>
          <p:nvPr/>
        </p:nvGrpSpPr>
        <p:grpSpPr>
          <a:xfrm>
            <a:off x="843480" y="821160"/>
            <a:ext cx="1196280" cy="696960"/>
            <a:chOff x="843480" y="821160"/>
            <a:chExt cx="1196280" cy="696960"/>
          </a:xfrm>
        </p:grpSpPr>
        <p:sp>
          <p:nvSpPr>
            <p:cNvPr id="902" name="CustomShape 53"/>
            <p:cNvSpPr/>
            <p:nvPr/>
          </p:nvSpPr>
          <p:spPr>
            <a:xfrm>
              <a:off x="843480" y="821160"/>
              <a:ext cx="1196280" cy="696960"/>
            </a:xfrm>
            <a:custGeom>
              <a:avLst/>
              <a:gdLst/>
              <a:ahLst/>
              <a:rect l="l" t="t" r="r" b="b"/>
              <a:pathLst>
                <a:path w="13648" h="7952">
                  <a:moveTo>
                    <a:pt x="5178" y="615"/>
                  </a:moveTo>
                  <a:cubicBezTo>
                    <a:pt x="5313" y="615"/>
                    <a:pt x="5338" y="648"/>
                    <a:pt x="5397" y="744"/>
                  </a:cubicBezTo>
                  <a:cubicBezTo>
                    <a:pt x="5445" y="822"/>
                    <a:pt x="5519" y="929"/>
                    <a:pt x="5563" y="986"/>
                  </a:cubicBezTo>
                  <a:cubicBezTo>
                    <a:pt x="5764" y="1240"/>
                    <a:pt x="5834" y="1344"/>
                    <a:pt x="6093" y="1780"/>
                  </a:cubicBezTo>
                  <a:cubicBezTo>
                    <a:pt x="6245" y="2034"/>
                    <a:pt x="6446" y="2335"/>
                    <a:pt x="6539" y="2445"/>
                  </a:cubicBezTo>
                  <a:cubicBezTo>
                    <a:pt x="6632" y="2556"/>
                    <a:pt x="6728" y="2685"/>
                    <a:pt x="6754" y="2732"/>
                  </a:cubicBezTo>
                  <a:cubicBezTo>
                    <a:pt x="6835" y="2885"/>
                    <a:pt x="7315" y="3557"/>
                    <a:pt x="7381" y="3612"/>
                  </a:cubicBezTo>
                  <a:cubicBezTo>
                    <a:pt x="7436" y="3657"/>
                    <a:pt x="7438" y="3698"/>
                    <a:pt x="7396" y="3871"/>
                  </a:cubicBezTo>
                  <a:cubicBezTo>
                    <a:pt x="7326" y="4146"/>
                    <a:pt x="6907" y="5322"/>
                    <a:pt x="6713" y="5781"/>
                  </a:cubicBezTo>
                  <a:cubicBezTo>
                    <a:pt x="6629" y="5983"/>
                    <a:pt x="6483" y="6340"/>
                    <a:pt x="6388" y="6579"/>
                  </a:cubicBezTo>
                  <a:cubicBezTo>
                    <a:pt x="6294" y="6818"/>
                    <a:pt x="6193" y="7037"/>
                    <a:pt x="6161" y="7070"/>
                  </a:cubicBezTo>
                  <a:cubicBezTo>
                    <a:pt x="6122" y="7109"/>
                    <a:pt x="5967" y="7136"/>
                    <a:pt x="5700" y="7148"/>
                  </a:cubicBezTo>
                  <a:cubicBezTo>
                    <a:pt x="5222" y="7168"/>
                    <a:pt x="4805" y="7220"/>
                    <a:pt x="3876" y="7376"/>
                  </a:cubicBezTo>
                  <a:cubicBezTo>
                    <a:pt x="3755" y="7397"/>
                    <a:pt x="3446" y="7444"/>
                    <a:pt x="3183" y="7483"/>
                  </a:cubicBezTo>
                  <a:cubicBezTo>
                    <a:pt x="2921" y="7522"/>
                    <a:pt x="2598" y="7572"/>
                    <a:pt x="2460" y="7595"/>
                  </a:cubicBezTo>
                  <a:cubicBezTo>
                    <a:pt x="2364" y="7612"/>
                    <a:pt x="2271" y="7622"/>
                    <a:pt x="2217" y="7622"/>
                  </a:cubicBezTo>
                  <a:cubicBezTo>
                    <a:pt x="2196" y="7622"/>
                    <a:pt x="2181" y="7620"/>
                    <a:pt x="2175" y="7617"/>
                  </a:cubicBezTo>
                  <a:cubicBezTo>
                    <a:pt x="2052" y="7541"/>
                    <a:pt x="1303" y="6316"/>
                    <a:pt x="973" y="5650"/>
                  </a:cubicBezTo>
                  <a:cubicBezTo>
                    <a:pt x="827" y="5354"/>
                    <a:pt x="652" y="5086"/>
                    <a:pt x="467" y="4873"/>
                  </a:cubicBezTo>
                  <a:cubicBezTo>
                    <a:pt x="192" y="4557"/>
                    <a:pt x="146" y="4473"/>
                    <a:pt x="223" y="4426"/>
                  </a:cubicBezTo>
                  <a:cubicBezTo>
                    <a:pt x="246" y="4412"/>
                    <a:pt x="277" y="4343"/>
                    <a:pt x="293" y="4270"/>
                  </a:cubicBezTo>
                  <a:cubicBezTo>
                    <a:pt x="309" y="4198"/>
                    <a:pt x="419" y="3900"/>
                    <a:pt x="535" y="3612"/>
                  </a:cubicBezTo>
                  <a:cubicBezTo>
                    <a:pt x="653" y="3324"/>
                    <a:pt x="818" y="2880"/>
                    <a:pt x="901" y="2632"/>
                  </a:cubicBezTo>
                  <a:cubicBezTo>
                    <a:pt x="985" y="2381"/>
                    <a:pt x="1080" y="2130"/>
                    <a:pt x="1113" y="2071"/>
                  </a:cubicBezTo>
                  <a:cubicBezTo>
                    <a:pt x="1145" y="2014"/>
                    <a:pt x="1173" y="1949"/>
                    <a:pt x="1174" y="1931"/>
                  </a:cubicBezTo>
                  <a:cubicBezTo>
                    <a:pt x="1176" y="1913"/>
                    <a:pt x="1203" y="1855"/>
                    <a:pt x="1236" y="1802"/>
                  </a:cubicBezTo>
                  <a:cubicBezTo>
                    <a:pt x="1269" y="1750"/>
                    <a:pt x="1368" y="1574"/>
                    <a:pt x="1456" y="1414"/>
                  </a:cubicBezTo>
                  <a:cubicBezTo>
                    <a:pt x="1544" y="1254"/>
                    <a:pt x="1629" y="1121"/>
                    <a:pt x="1645" y="1121"/>
                  </a:cubicBezTo>
                  <a:cubicBezTo>
                    <a:pt x="1718" y="1119"/>
                    <a:pt x="2840" y="943"/>
                    <a:pt x="3292" y="863"/>
                  </a:cubicBezTo>
                  <a:cubicBezTo>
                    <a:pt x="3786" y="775"/>
                    <a:pt x="4538" y="667"/>
                    <a:pt x="4866" y="636"/>
                  </a:cubicBezTo>
                  <a:cubicBezTo>
                    <a:pt x="5011" y="623"/>
                    <a:pt x="5109" y="615"/>
                    <a:pt x="5178" y="615"/>
                  </a:cubicBezTo>
                  <a:close/>
                  <a:moveTo>
                    <a:pt x="13512" y="1"/>
                  </a:moveTo>
                  <a:cubicBezTo>
                    <a:pt x="13493" y="1"/>
                    <a:pt x="13319" y="145"/>
                    <a:pt x="13122" y="325"/>
                  </a:cubicBezTo>
                  <a:cubicBezTo>
                    <a:pt x="12403" y="975"/>
                    <a:pt x="10790" y="2637"/>
                    <a:pt x="10531" y="2992"/>
                  </a:cubicBezTo>
                  <a:cubicBezTo>
                    <a:pt x="10485" y="3055"/>
                    <a:pt x="10360" y="3081"/>
                    <a:pt x="9871" y="3130"/>
                  </a:cubicBezTo>
                  <a:cubicBezTo>
                    <a:pt x="9181" y="3199"/>
                    <a:pt x="8930" y="3239"/>
                    <a:pt x="8449" y="3358"/>
                  </a:cubicBezTo>
                  <a:cubicBezTo>
                    <a:pt x="8260" y="3405"/>
                    <a:pt x="7996" y="3455"/>
                    <a:pt x="7866" y="3469"/>
                  </a:cubicBezTo>
                  <a:lnTo>
                    <a:pt x="7627" y="3493"/>
                  </a:lnTo>
                  <a:lnTo>
                    <a:pt x="7421" y="3204"/>
                  </a:lnTo>
                  <a:cubicBezTo>
                    <a:pt x="7310" y="3045"/>
                    <a:pt x="7109" y="2766"/>
                    <a:pt x="6982" y="2589"/>
                  </a:cubicBezTo>
                  <a:cubicBezTo>
                    <a:pt x="6624" y="2091"/>
                    <a:pt x="6473" y="1866"/>
                    <a:pt x="6198" y="1422"/>
                  </a:cubicBezTo>
                  <a:cubicBezTo>
                    <a:pt x="6060" y="1201"/>
                    <a:pt x="5864" y="912"/>
                    <a:pt x="5763" y="789"/>
                  </a:cubicBezTo>
                  <a:cubicBezTo>
                    <a:pt x="5664" y="666"/>
                    <a:pt x="5581" y="545"/>
                    <a:pt x="5581" y="522"/>
                  </a:cubicBezTo>
                  <a:cubicBezTo>
                    <a:pt x="5581" y="500"/>
                    <a:pt x="5527" y="440"/>
                    <a:pt x="5462" y="389"/>
                  </a:cubicBezTo>
                  <a:cubicBezTo>
                    <a:pt x="5388" y="332"/>
                    <a:pt x="5344" y="311"/>
                    <a:pt x="5229" y="311"/>
                  </a:cubicBezTo>
                  <a:cubicBezTo>
                    <a:pt x="5177" y="311"/>
                    <a:pt x="5109" y="315"/>
                    <a:pt x="5018" y="322"/>
                  </a:cubicBezTo>
                  <a:cubicBezTo>
                    <a:pt x="4604" y="356"/>
                    <a:pt x="4274" y="404"/>
                    <a:pt x="3050" y="609"/>
                  </a:cubicBezTo>
                  <a:cubicBezTo>
                    <a:pt x="2499" y="702"/>
                    <a:pt x="1994" y="777"/>
                    <a:pt x="1924" y="777"/>
                  </a:cubicBezTo>
                  <a:cubicBezTo>
                    <a:pt x="1854" y="777"/>
                    <a:pt x="1706" y="808"/>
                    <a:pt x="1599" y="845"/>
                  </a:cubicBezTo>
                  <a:lnTo>
                    <a:pt x="1401" y="913"/>
                  </a:lnTo>
                  <a:lnTo>
                    <a:pt x="1076" y="1568"/>
                  </a:lnTo>
                  <a:cubicBezTo>
                    <a:pt x="895" y="1929"/>
                    <a:pt x="721" y="2330"/>
                    <a:pt x="687" y="2460"/>
                  </a:cubicBezTo>
                  <a:cubicBezTo>
                    <a:pt x="654" y="2589"/>
                    <a:pt x="494" y="3019"/>
                    <a:pt x="335" y="3409"/>
                  </a:cubicBezTo>
                  <a:cubicBezTo>
                    <a:pt x="100" y="3989"/>
                    <a:pt x="42" y="4180"/>
                    <a:pt x="23" y="4430"/>
                  </a:cubicBezTo>
                  <a:lnTo>
                    <a:pt x="1" y="4739"/>
                  </a:lnTo>
                  <a:lnTo>
                    <a:pt x="190" y="4968"/>
                  </a:lnTo>
                  <a:cubicBezTo>
                    <a:pt x="295" y="5096"/>
                    <a:pt x="390" y="5208"/>
                    <a:pt x="404" y="5218"/>
                  </a:cubicBezTo>
                  <a:cubicBezTo>
                    <a:pt x="440" y="5249"/>
                    <a:pt x="876" y="6026"/>
                    <a:pt x="876" y="6061"/>
                  </a:cubicBezTo>
                  <a:cubicBezTo>
                    <a:pt x="876" y="6186"/>
                    <a:pt x="1792" y="7638"/>
                    <a:pt x="1990" y="7826"/>
                  </a:cubicBezTo>
                  <a:lnTo>
                    <a:pt x="2121" y="7951"/>
                  </a:lnTo>
                  <a:lnTo>
                    <a:pt x="2480" y="7897"/>
                  </a:lnTo>
                  <a:cubicBezTo>
                    <a:pt x="2679" y="7866"/>
                    <a:pt x="3119" y="7794"/>
                    <a:pt x="3465" y="7736"/>
                  </a:cubicBezTo>
                  <a:cubicBezTo>
                    <a:pt x="3810" y="7678"/>
                    <a:pt x="4158" y="7624"/>
                    <a:pt x="4242" y="7615"/>
                  </a:cubicBezTo>
                  <a:cubicBezTo>
                    <a:pt x="4325" y="7606"/>
                    <a:pt x="4587" y="7569"/>
                    <a:pt x="4825" y="7532"/>
                  </a:cubicBezTo>
                  <a:cubicBezTo>
                    <a:pt x="5062" y="7496"/>
                    <a:pt x="5468" y="7458"/>
                    <a:pt x="5727" y="7446"/>
                  </a:cubicBezTo>
                  <a:cubicBezTo>
                    <a:pt x="6154" y="7428"/>
                    <a:pt x="6208" y="7416"/>
                    <a:pt x="6308" y="7316"/>
                  </a:cubicBezTo>
                  <a:cubicBezTo>
                    <a:pt x="6370" y="7256"/>
                    <a:pt x="6456" y="7118"/>
                    <a:pt x="6501" y="7002"/>
                  </a:cubicBezTo>
                  <a:cubicBezTo>
                    <a:pt x="6546" y="6889"/>
                    <a:pt x="6695" y="6535"/>
                    <a:pt x="6832" y="6214"/>
                  </a:cubicBezTo>
                  <a:cubicBezTo>
                    <a:pt x="7190" y="5367"/>
                    <a:pt x="7665" y="4088"/>
                    <a:pt x="7703" y="3863"/>
                  </a:cubicBezTo>
                  <a:cubicBezTo>
                    <a:pt x="7715" y="3795"/>
                    <a:pt x="7773" y="3765"/>
                    <a:pt x="7975" y="3726"/>
                  </a:cubicBezTo>
                  <a:cubicBezTo>
                    <a:pt x="8115" y="3697"/>
                    <a:pt x="8280" y="3662"/>
                    <a:pt x="8338" y="3647"/>
                  </a:cubicBezTo>
                  <a:cubicBezTo>
                    <a:pt x="8611" y="3579"/>
                    <a:pt x="9406" y="3454"/>
                    <a:pt x="9833" y="3411"/>
                  </a:cubicBezTo>
                  <a:cubicBezTo>
                    <a:pt x="10709" y="3323"/>
                    <a:pt x="10631" y="3354"/>
                    <a:pt x="10942" y="2963"/>
                  </a:cubicBezTo>
                  <a:cubicBezTo>
                    <a:pt x="11096" y="2769"/>
                    <a:pt x="11490" y="2347"/>
                    <a:pt x="11814" y="2028"/>
                  </a:cubicBezTo>
                  <a:cubicBezTo>
                    <a:pt x="12139" y="1709"/>
                    <a:pt x="12574" y="1281"/>
                    <a:pt x="12778" y="1079"/>
                  </a:cubicBezTo>
                  <a:cubicBezTo>
                    <a:pt x="12984" y="876"/>
                    <a:pt x="13262" y="612"/>
                    <a:pt x="13398" y="489"/>
                  </a:cubicBezTo>
                  <a:cubicBezTo>
                    <a:pt x="13534" y="368"/>
                    <a:pt x="13647" y="231"/>
                    <a:pt x="13647" y="186"/>
                  </a:cubicBezTo>
                  <a:cubicBezTo>
                    <a:pt x="13647" y="103"/>
                    <a:pt x="13572" y="1"/>
                    <a:pt x="13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3" name="CustomShape 54"/>
            <p:cNvSpPr/>
            <p:nvPr/>
          </p:nvSpPr>
          <p:spPr>
            <a:xfrm>
              <a:off x="1835280" y="915480"/>
              <a:ext cx="201600" cy="223200"/>
            </a:xfrm>
            <a:custGeom>
              <a:avLst/>
              <a:gdLst/>
              <a:ahLst/>
              <a:rect l="l" t="t" r="r" b="b"/>
              <a:pathLst>
                <a:path w="2304" h="2549">
                  <a:moveTo>
                    <a:pt x="2151" y="1"/>
                  </a:moveTo>
                  <a:cubicBezTo>
                    <a:pt x="2127" y="1"/>
                    <a:pt x="1979" y="132"/>
                    <a:pt x="1824" y="292"/>
                  </a:cubicBezTo>
                  <a:cubicBezTo>
                    <a:pt x="1503" y="626"/>
                    <a:pt x="1336" y="810"/>
                    <a:pt x="1159" y="1033"/>
                  </a:cubicBezTo>
                  <a:cubicBezTo>
                    <a:pt x="1089" y="1119"/>
                    <a:pt x="925" y="1304"/>
                    <a:pt x="789" y="1447"/>
                  </a:cubicBezTo>
                  <a:cubicBezTo>
                    <a:pt x="408" y="1850"/>
                    <a:pt x="59" y="2301"/>
                    <a:pt x="28" y="2430"/>
                  </a:cubicBezTo>
                  <a:cubicBezTo>
                    <a:pt x="1" y="2537"/>
                    <a:pt x="9" y="2548"/>
                    <a:pt x="106" y="2548"/>
                  </a:cubicBezTo>
                  <a:cubicBezTo>
                    <a:pt x="187" y="2548"/>
                    <a:pt x="256" y="2489"/>
                    <a:pt x="402" y="2296"/>
                  </a:cubicBezTo>
                  <a:cubicBezTo>
                    <a:pt x="504" y="2159"/>
                    <a:pt x="739" y="1879"/>
                    <a:pt x="919" y="1682"/>
                  </a:cubicBezTo>
                  <a:cubicBezTo>
                    <a:pt x="1098" y="1484"/>
                    <a:pt x="1314" y="1243"/>
                    <a:pt x="1393" y="1149"/>
                  </a:cubicBezTo>
                  <a:cubicBezTo>
                    <a:pt x="1474" y="1055"/>
                    <a:pt x="1693" y="817"/>
                    <a:pt x="1884" y="615"/>
                  </a:cubicBezTo>
                  <a:cubicBezTo>
                    <a:pt x="2076" y="414"/>
                    <a:pt x="2245" y="224"/>
                    <a:pt x="2265" y="190"/>
                  </a:cubicBezTo>
                  <a:cubicBezTo>
                    <a:pt x="2303" y="123"/>
                    <a:pt x="2229" y="1"/>
                    <a:pt x="2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4" name="CustomShape 55"/>
            <p:cNvSpPr/>
            <p:nvPr/>
          </p:nvSpPr>
          <p:spPr>
            <a:xfrm>
              <a:off x="1254960" y="934560"/>
              <a:ext cx="138960" cy="199800"/>
            </a:xfrm>
            <a:custGeom>
              <a:avLst/>
              <a:gdLst/>
              <a:ahLst/>
              <a:rect l="l" t="t" r="r" b="b"/>
              <a:pathLst>
                <a:path w="1591" h="2284">
                  <a:moveTo>
                    <a:pt x="121" y="0"/>
                  </a:moveTo>
                  <a:cubicBezTo>
                    <a:pt x="97" y="0"/>
                    <a:pt x="75" y="11"/>
                    <a:pt x="54" y="31"/>
                  </a:cubicBezTo>
                  <a:cubicBezTo>
                    <a:pt x="1" y="84"/>
                    <a:pt x="21" y="251"/>
                    <a:pt x="87" y="306"/>
                  </a:cubicBezTo>
                  <a:cubicBezTo>
                    <a:pt x="164" y="371"/>
                    <a:pt x="574" y="983"/>
                    <a:pt x="737" y="1279"/>
                  </a:cubicBezTo>
                  <a:cubicBezTo>
                    <a:pt x="802" y="1397"/>
                    <a:pt x="945" y="1629"/>
                    <a:pt x="1055" y="1798"/>
                  </a:cubicBezTo>
                  <a:cubicBezTo>
                    <a:pt x="1164" y="1967"/>
                    <a:pt x="1275" y="2141"/>
                    <a:pt x="1301" y="2187"/>
                  </a:cubicBezTo>
                  <a:cubicBezTo>
                    <a:pt x="1336" y="2249"/>
                    <a:pt x="1406" y="2284"/>
                    <a:pt x="1465" y="2284"/>
                  </a:cubicBezTo>
                  <a:cubicBezTo>
                    <a:pt x="1508" y="2284"/>
                    <a:pt x="1545" y="2266"/>
                    <a:pt x="1560" y="2228"/>
                  </a:cubicBezTo>
                  <a:cubicBezTo>
                    <a:pt x="1591" y="2149"/>
                    <a:pt x="1416" y="1796"/>
                    <a:pt x="1224" y="1550"/>
                  </a:cubicBezTo>
                  <a:cubicBezTo>
                    <a:pt x="1157" y="1464"/>
                    <a:pt x="1102" y="1385"/>
                    <a:pt x="1102" y="1373"/>
                  </a:cubicBezTo>
                  <a:cubicBezTo>
                    <a:pt x="1102" y="1336"/>
                    <a:pt x="752" y="769"/>
                    <a:pt x="485" y="375"/>
                  </a:cubicBezTo>
                  <a:cubicBezTo>
                    <a:pt x="308" y="114"/>
                    <a:pt x="201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5" name="CustomShape 56"/>
            <p:cNvSpPr/>
            <p:nvPr/>
          </p:nvSpPr>
          <p:spPr>
            <a:xfrm>
              <a:off x="929160" y="969120"/>
              <a:ext cx="131040" cy="248040"/>
            </a:xfrm>
            <a:custGeom>
              <a:avLst/>
              <a:gdLst/>
              <a:ahLst/>
              <a:rect l="l" t="t" r="r" b="b"/>
              <a:pathLst>
                <a:path w="1500" h="2832">
                  <a:moveTo>
                    <a:pt x="1385" y="1"/>
                  </a:moveTo>
                  <a:cubicBezTo>
                    <a:pt x="1330" y="1"/>
                    <a:pt x="1268" y="33"/>
                    <a:pt x="1228" y="95"/>
                  </a:cubicBezTo>
                  <a:cubicBezTo>
                    <a:pt x="1191" y="149"/>
                    <a:pt x="1118" y="298"/>
                    <a:pt x="1063" y="430"/>
                  </a:cubicBezTo>
                  <a:cubicBezTo>
                    <a:pt x="1009" y="561"/>
                    <a:pt x="941" y="695"/>
                    <a:pt x="912" y="731"/>
                  </a:cubicBezTo>
                  <a:cubicBezTo>
                    <a:pt x="828" y="834"/>
                    <a:pt x="622" y="1241"/>
                    <a:pt x="484" y="1574"/>
                  </a:cubicBezTo>
                  <a:cubicBezTo>
                    <a:pt x="417" y="1738"/>
                    <a:pt x="286" y="2055"/>
                    <a:pt x="196" y="2273"/>
                  </a:cubicBezTo>
                  <a:cubicBezTo>
                    <a:pt x="14" y="2712"/>
                    <a:pt x="0" y="2783"/>
                    <a:pt x="93" y="2819"/>
                  </a:cubicBezTo>
                  <a:cubicBezTo>
                    <a:pt x="116" y="2827"/>
                    <a:pt x="136" y="2832"/>
                    <a:pt x="155" y="2832"/>
                  </a:cubicBezTo>
                  <a:cubicBezTo>
                    <a:pt x="239" y="2832"/>
                    <a:pt x="298" y="2741"/>
                    <a:pt x="394" y="2486"/>
                  </a:cubicBezTo>
                  <a:cubicBezTo>
                    <a:pt x="460" y="2318"/>
                    <a:pt x="570" y="2055"/>
                    <a:pt x="638" y="1906"/>
                  </a:cubicBezTo>
                  <a:cubicBezTo>
                    <a:pt x="706" y="1759"/>
                    <a:pt x="763" y="1621"/>
                    <a:pt x="763" y="1605"/>
                  </a:cubicBezTo>
                  <a:cubicBezTo>
                    <a:pt x="763" y="1588"/>
                    <a:pt x="890" y="1329"/>
                    <a:pt x="1045" y="1034"/>
                  </a:cubicBezTo>
                  <a:cubicBezTo>
                    <a:pt x="1199" y="738"/>
                    <a:pt x="1368" y="412"/>
                    <a:pt x="1419" y="315"/>
                  </a:cubicBezTo>
                  <a:cubicBezTo>
                    <a:pt x="1469" y="216"/>
                    <a:pt x="1499" y="104"/>
                    <a:pt x="1484" y="66"/>
                  </a:cubicBezTo>
                  <a:cubicBezTo>
                    <a:pt x="1467" y="22"/>
                    <a:pt x="1428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6" name="CustomShape 57"/>
            <p:cNvSpPr/>
            <p:nvPr/>
          </p:nvSpPr>
          <p:spPr>
            <a:xfrm>
              <a:off x="1069920" y="1374840"/>
              <a:ext cx="237960" cy="61920"/>
            </a:xfrm>
            <a:custGeom>
              <a:avLst/>
              <a:gdLst/>
              <a:ahLst/>
              <a:rect l="l" t="t" r="r" b="b"/>
              <a:pathLst>
                <a:path w="2719" h="712">
                  <a:moveTo>
                    <a:pt x="2588" y="0"/>
                  </a:moveTo>
                  <a:cubicBezTo>
                    <a:pt x="2512" y="0"/>
                    <a:pt x="2401" y="24"/>
                    <a:pt x="2246" y="72"/>
                  </a:cubicBezTo>
                  <a:cubicBezTo>
                    <a:pt x="2102" y="115"/>
                    <a:pt x="1922" y="152"/>
                    <a:pt x="1839" y="154"/>
                  </a:cubicBezTo>
                  <a:cubicBezTo>
                    <a:pt x="1759" y="156"/>
                    <a:pt x="1572" y="185"/>
                    <a:pt x="1429" y="218"/>
                  </a:cubicBezTo>
                  <a:cubicBezTo>
                    <a:pt x="1285" y="250"/>
                    <a:pt x="1030" y="302"/>
                    <a:pt x="866" y="331"/>
                  </a:cubicBezTo>
                  <a:cubicBezTo>
                    <a:pt x="175" y="453"/>
                    <a:pt x="1" y="526"/>
                    <a:pt x="55" y="668"/>
                  </a:cubicBezTo>
                  <a:cubicBezTo>
                    <a:pt x="66" y="696"/>
                    <a:pt x="93" y="711"/>
                    <a:pt x="161" y="711"/>
                  </a:cubicBezTo>
                  <a:cubicBezTo>
                    <a:pt x="274" y="711"/>
                    <a:pt x="501" y="669"/>
                    <a:pt x="952" y="571"/>
                  </a:cubicBezTo>
                  <a:cubicBezTo>
                    <a:pt x="1236" y="509"/>
                    <a:pt x="1578" y="448"/>
                    <a:pt x="1708" y="435"/>
                  </a:cubicBezTo>
                  <a:cubicBezTo>
                    <a:pt x="1988" y="409"/>
                    <a:pt x="2561" y="294"/>
                    <a:pt x="2653" y="246"/>
                  </a:cubicBezTo>
                  <a:cubicBezTo>
                    <a:pt x="2690" y="227"/>
                    <a:pt x="2718" y="166"/>
                    <a:pt x="2718" y="109"/>
                  </a:cubicBezTo>
                  <a:cubicBezTo>
                    <a:pt x="2718" y="36"/>
                    <a:pt x="2680" y="0"/>
                    <a:pt x="2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07" name="CustomShape 58"/>
          <p:cNvSpPr/>
          <p:nvPr/>
        </p:nvSpPr>
        <p:spPr>
          <a:xfrm>
            <a:off x="3260160" y="3162600"/>
            <a:ext cx="792360" cy="1241640"/>
          </a:xfrm>
          <a:custGeom>
            <a:avLst/>
            <a:gdLst/>
            <a:ahLst/>
            <a:rect l="l" t="t" r="r" b="b"/>
            <a:pathLst>
              <a:path w="14343" h="22473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8" name="TextShape 59"/>
          <p:cNvSpPr txBox="1"/>
          <p:nvPr/>
        </p:nvSpPr>
        <p:spPr>
          <a:xfrm>
            <a:off x="1665360" y="1312200"/>
            <a:ext cx="5731560" cy="30855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ro-RO" sz="1600" spc="-1" strike="noStrike">
                <a:solidFill>
                  <a:srgbClr val="000000"/>
                </a:solidFill>
                <a:latin typeface="Raleway Thin"/>
                <a:ea typeface="Raleway Thin"/>
              </a:rPr>
              <a:t>Objectives of the company: </a:t>
            </a:r>
            <a:endParaRPr b="0" lang="ro-RO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o-RO" sz="1050" spc="-1" strike="noStrike">
                <a:solidFill>
                  <a:srgbClr val="000000"/>
                </a:solidFill>
                <a:latin typeface="Raleway Thin"/>
                <a:ea typeface="Raleway Thin"/>
              </a:rPr>
              <a:t>1. To bring people close to traditions and their cultural and emotional roots.</a:t>
            </a:r>
            <a:endParaRPr b="0" lang="ro-RO" sz="10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o-RO" sz="1050" spc="-1" strike="noStrike">
                <a:solidFill>
                  <a:srgbClr val="000000"/>
                </a:solidFill>
                <a:latin typeface="Raleway Thin"/>
                <a:ea typeface="Raleway Thin"/>
              </a:rPr>
              <a:t>2. To decorate the rooms in our local hospital.</a:t>
            </a:r>
            <a:endParaRPr b="0" lang="ro-RO" sz="10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o-RO" sz="1050" spc="-1" strike="noStrike">
                <a:solidFill>
                  <a:srgbClr val="000000"/>
                </a:solidFill>
                <a:latin typeface="Raleway Thin"/>
                <a:ea typeface="Raleway Thin"/>
              </a:rPr>
              <a:t>3. To spend the money from selling our products for buying Christmas and Easter for elderly people in our town or to pay some of their bills. </a:t>
            </a:r>
            <a:endParaRPr b="0" lang="ro-RO" sz="10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o-RO" sz="1600" spc="-1" strike="noStrike">
                <a:solidFill>
                  <a:srgbClr val="000000"/>
                </a:solidFill>
                <a:latin typeface="Raleway Thin"/>
                <a:ea typeface="Raleway Thin"/>
              </a:rPr>
              <a:t>Name of the company: </a:t>
            </a:r>
            <a:r>
              <a:rPr b="0" lang="ro-RO" sz="2800" spc="-1" strike="noStrike">
                <a:solidFill>
                  <a:srgbClr val="000000"/>
                </a:solidFill>
                <a:latin typeface="Palace Script MT"/>
                <a:ea typeface="Raleway Thin"/>
              </a:rPr>
              <a:t>Clay Decorations</a:t>
            </a:r>
            <a:endParaRPr b="0" lang="ro-RO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o-RO" sz="1600" spc="-1" strike="noStrike">
                <a:solidFill>
                  <a:srgbClr val="000000"/>
                </a:solidFill>
                <a:latin typeface="Raleway Thin"/>
                <a:ea typeface="Raleway Thin"/>
              </a:rPr>
              <a:t>Logo of the company: </a:t>
            </a:r>
            <a:endParaRPr b="0" lang="ro-RO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o-RO" sz="1600" spc="-1" strike="noStrike">
                <a:solidFill>
                  <a:srgbClr val="000000"/>
                </a:solidFill>
                <a:latin typeface="Raleway Thin"/>
                <a:ea typeface="Raleway Thin"/>
              </a:rPr>
              <a:t>Target group:</a:t>
            </a:r>
            <a:endParaRPr b="0" lang="ro-RO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o-RO" sz="1600" spc="-1" strike="noStrike">
                <a:solidFill>
                  <a:srgbClr val="000000"/>
                </a:solidFill>
                <a:latin typeface="Raleway Thin"/>
                <a:ea typeface="Raleway Thin"/>
              </a:rPr>
              <a:t> </a:t>
            </a:r>
            <a:r>
              <a:rPr b="0" lang="ro-RO" sz="1100" spc="-1" strike="noStrike">
                <a:solidFill>
                  <a:srgbClr val="000000"/>
                </a:solidFill>
                <a:latin typeface="Raleway Thin"/>
                <a:ea typeface="Raleway Thin"/>
              </a:rPr>
              <a:t>1.people who want to have original clay home decorations</a:t>
            </a:r>
            <a:endParaRPr b="0" lang="ro-RO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o-RO" sz="1100" spc="-1" strike="noStrike">
                <a:solidFill>
                  <a:srgbClr val="000000"/>
                </a:solidFill>
                <a:latin typeface="Raleway Thin"/>
                <a:ea typeface="Raleway Thin"/>
              </a:rPr>
              <a:t>2. Visitors of our town</a:t>
            </a:r>
            <a:endParaRPr b="0" lang="ro-RO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o-RO" sz="1100" spc="-1" strike="noStrike">
                <a:solidFill>
                  <a:srgbClr val="000000"/>
                </a:solidFill>
                <a:latin typeface="Raleway Thin"/>
                <a:ea typeface="Raleway Thin"/>
              </a:rPr>
              <a:t>3. The pupils of “Mihai Eminescu” Middle School (who can wear our badges with the name of our school on them </a:t>
            </a:r>
            <a:endParaRPr b="0" lang="ro-RO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o-RO" sz="1600" spc="-1" strike="noStrike">
                <a:solidFill>
                  <a:srgbClr val="000000"/>
                </a:solidFill>
                <a:latin typeface="Raleway Thin"/>
                <a:ea typeface="Raleway Thin"/>
              </a:rPr>
              <a:t>Sales channel: </a:t>
            </a:r>
            <a:r>
              <a:rPr b="0" lang="ro-RO" sz="1050" spc="-1" strike="noStrike">
                <a:solidFill>
                  <a:srgbClr val="000000"/>
                </a:solidFill>
                <a:latin typeface="Raleway Thin"/>
                <a:ea typeface="Raleway Thin"/>
              </a:rPr>
              <a:t>face-to-face sales</a:t>
            </a:r>
            <a:endParaRPr b="0" lang="ro-RO" sz="10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o-RO" sz="1600" spc="-1" strike="noStrike">
                <a:solidFill>
                  <a:srgbClr val="000000"/>
                </a:solidFill>
                <a:latin typeface="Raleway Thin"/>
                <a:ea typeface="Raleway Thin"/>
              </a:rPr>
              <a:t>The total profit: </a:t>
            </a:r>
            <a:r>
              <a:rPr b="0" lang="ro-RO" sz="1200" spc="-1" strike="noStrike">
                <a:solidFill>
                  <a:srgbClr val="000000"/>
                </a:solidFill>
                <a:latin typeface="Raleway Thin"/>
                <a:ea typeface="Raleway Thin"/>
              </a:rPr>
              <a:t>2200</a:t>
            </a:r>
            <a:endParaRPr b="0" lang="ro-RO" sz="1200" spc="-1" strike="noStrike">
              <a:latin typeface="Arial"/>
            </a:endParaRPr>
          </a:p>
        </p:txBody>
      </p:sp>
      <p:grpSp>
        <p:nvGrpSpPr>
          <p:cNvPr id="909" name="Group 60"/>
          <p:cNvGrpSpPr/>
          <p:nvPr/>
        </p:nvGrpSpPr>
        <p:grpSpPr>
          <a:xfrm>
            <a:off x="932040" y="3838320"/>
            <a:ext cx="501480" cy="416160"/>
            <a:chOff x="932040" y="3838320"/>
            <a:chExt cx="501480" cy="416160"/>
          </a:xfrm>
        </p:grpSpPr>
        <p:sp>
          <p:nvSpPr>
            <p:cNvPr id="910" name="CustomShape 61"/>
            <p:cNvSpPr/>
            <p:nvPr/>
          </p:nvSpPr>
          <p:spPr>
            <a:xfrm rot="20611200">
              <a:off x="1134720" y="4013640"/>
              <a:ext cx="105840" cy="81360"/>
            </a:xfrm>
            <a:custGeom>
              <a:avLst/>
              <a:gdLst/>
              <a:ahLst/>
              <a:rect l="l" t="t" r="r" b="b"/>
              <a:pathLst>
                <a:path w="2727" h="2099">
                  <a:moveTo>
                    <a:pt x="896" y="0"/>
                  </a:moveTo>
                  <a:cubicBezTo>
                    <a:pt x="343" y="263"/>
                    <a:pt x="1" y="884"/>
                    <a:pt x="246" y="1480"/>
                  </a:cubicBezTo>
                  <a:cubicBezTo>
                    <a:pt x="407" y="1878"/>
                    <a:pt x="763" y="2099"/>
                    <a:pt x="1150" y="2099"/>
                  </a:cubicBezTo>
                  <a:cubicBezTo>
                    <a:pt x="1278" y="2099"/>
                    <a:pt x="1409" y="2075"/>
                    <a:pt x="1538" y="2025"/>
                  </a:cubicBezTo>
                  <a:cubicBezTo>
                    <a:pt x="2726" y="1565"/>
                    <a:pt x="2195" y="9"/>
                    <a:pt x="1059" y="9"/>
                  </a:cubicBezTo>
                  <a:cubicBezTo>
                    <a:pt x="1031" y="9"/>
                    <a:pt x="1004" y="10"/>
                    <a:pt x="975" y="12"/>
                  </a:cubicBezTo>
                  <a:cubicBezTo>
                    <a:pt x="971" y="13"/>
                    <a:pt x="966" y="13"/>
                    <a:pt x="962" y="13"/>
                  </a:cubicBezTo>
                  <a:cubicBezTo>
                    <a:pt x="938" y="13"/>
                    <a:pt x="916" y="8"/>
                    <a:pt x="896" y="0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1" name="CustomShape 62"/>
            <p:cNvSpPr/>
            <p:nvPr/>
          </p:nvSpPr>
          <p:spPr>
            <a:xfrm rot="20611200">
              <a:off x="1092240" y="3980160"/>
              <a:ext cx="186840" cy="155880"/>
            </a:xfrm>
            <a:custGeom>
              <a:avLst/>
              <a:gdLst/>
              <a:ahLst/>
              <a:rect l="l" t="t" r="r" b="b"/>
              <a:pathLst>
                <a:path w="4803" h="4004">
                  <a:moveTo>
                    <a:pt x="2227" y="509"/>
                  </a:moveTo>
                  <a:cubicBezTo>
                    <a:pt x="2966" y="509"/>
                    <a:pt x="3650" y="1121"/>
                    <a:pt x="3717" y="1868"/>
                  </a:cubicBezTo>
                  <a:cubicBezTo>
                    <a:pt x="3780" y="2582"/>
                    <a:pt x="3219" y="3191"/>
                    <a:pt x="2542" y="3338"/>
                  </a:cubicBezTo>
                  <a:cubicBezTo>
                    <a:pt x="2443" y="3360"/>
                    <a:pt x="2345" y="3371"/>
                    <a:pt x="2248" y="3371"/>
                  </a:cubicBezTo>
                  <a:cubicBezTo>
                    <a:pt x="1597" y="3371"/>
                    <a:pt x="1027" y="2896"/>
                    <a:pt x="901" y="2228"/>
                  </a:cubicBezTo>
                  <a:cubicBezTo>
                    <a:pt x="762" y="1499"/>
                    <a:pt x="1224" y="875"/>
                    <a:pt x="1898" y="716"/>
                  </a:cubicBezTo>
                  <a:cubicBezTo>
                    <a:pt x="1903" y="624"/>
                    <a:pt x="1963" y="529"/>
                    <a:pt x="2078" y="517"/>
                  </a:cubicBezTo>
                  <a:cubicBezTo>
                    <a:pt x="2128" y="511"/>
                    <a:pt x="2178" y="509"/>
                    <a:pt x="2227" y="509"/>
                  </a:cubicBezTo>
                  <a:close/>
                  <a:moveTo>
                    <a:pt x="2687" y="1"/>
                  </a:moveTo>
                  <a:cubicBezTo>
                    <a:pt x="2374" y="1"/>
                    <a:pt x="2059" y="78"/>
                    <a:pt x="1780" y="240"/>
                  </a:cubicBezTo>
                  <a:cubicBezTo>
                    <a:pt x="1744" y="261"/>
                    <a:pt x="1708" y="270"/>
                    <a:pt x="1675" y="270"/>
                  </a:cubicBezTo>
                  <a:cubicBezTo>
                    <a:pt x="1628" y="270"/>
                    <a:pt x="1585" y="252"/>
                    <a:pt x="1552" y="224"/>
                  </a:cubicBezTo>
                  <a:cubicBezTo>
                    <a:pt x="598" y="718"/>
                    <a:pt x="0" y="1845"/>
                    <a:pt x="517" y="2881"/>
                  </a:cubicBezTo>
                  <a:cubicBezTo>
                    <a:pt x="882" y="3609"/>
                    <a:pt x="1580" y="4003"/>
                    <a:pt x="2313" y="4003"/>
                  </a:cubicBezTo>
                  <a:cubicBezTo>
                    <a:pt x="2701" y="4003"/>
                    <a:pt x="3098" y="3893"/>
                    <a:pt x="3461" y="3664"/>
                  </a:cubicBezTo>
                  <a:cubicBezTo>
                    <a:pt x="4319" y="3119"/>
                    <a:pt x="4802" y="1855"/>
                    <a:pt x="4295" y="924"/>
                  </a:cubicBezTo>
                  <a:cubicBezTo>
                    <a:pt x="3969" y="328"/>
                    <a:pt x="3330" y="1"/>
                    <a:pt x="2687" y="1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2" name="CustomShape 63"/>
            <p:cNvSpPr/>
            <p:nvPr/>
          </p:nvSpPr>
          <p:spPr>
            <a:xfrm rot="20611200">
              <a:off x="1014120" y="3940200"/>
              <a:ext cx="59040" cy="25560"/>
            </a:xfrm>
            <a:custGeom>
              <a:avLst/>
              <a:gdLst/>
              <a:ahLst/>
              <a:rect l="l" t="t" r="r" b="b"/>
              <a:pathLst>
                <a:path w="1523" h="662">
                  <a:moveTo>
                    <a:pt x="935" y="1"/>
                  </a:moveTo>
                  <a:cubicBezTo>
                    <a:pt x="882" y="1"/>
                    <a:pt x="829" y="4"/>
                    <a:pt x="777" y="9"/>
                  </a:cubicBezTo>
                  <a:cubicBezTo>
                    <a:pt x="579" y="30"/>
                    <a:pt x="102" y="164"/>
                    <a:pt x="1" y="413"/>
                  </a:cubicBezTo>
                  <a:cubicBezTo>
                    <a:pt x="50" y="407"/>
                    <a:pt x="99" y="403"/>
                    <a:pt x="149" y="403"/>
                  </a:cubicBezTo>
                  <a:cubicBezTo>
                    <a:pt x="388" y="403"/>
                    <a:pt x="630" y="481"/>
                    <a:pt x="855" y="662"/>
                  </a:cubicBezTo>
                  <a:cubicBezTo>
                    <a:pt x="1068" y="651"/>
                    <a:pt x="1283" y="642"/>
                    <a:pt x="1497" y="632"/>
                  </a:cubicBezTo>
                  <a:cubicBezTo>
                    <a:pt x="1495" y="630"/>
                    <a:pt x="1495" y="630"/>
                    <a:pt x="1495" y="628"/>
                  </a:cubicBezTo>
                  <a:cubicBezTo>
                    <a:pt x="1477" y="427"/>
                    <a:pt x="1523" y="258"/>
                    <a:pt x="1340" y="115"/>
                  </a:cubicBezTo>
                  <a:cubicBezTo>
                    <a:pt x="1226" y="26"/>
                    <a:pt x="1080" y="1"/>
                    <a:pt x="935" y="1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3" name="CustomShape 64"/>
            <p:cNvSpPr/>
            <p:nvPr/>
          </p:nvSpPr>
          <p:spPr>
            <a:xfrm rot="20611200">
              <a:off x="1184400" y="3920040"/>
              <a:ext cx="178560" cy="229320"/>
            </a:xfrm>
            <a:custGeom>
              <a:avLst/>
              <a:gdLst/>
              <a:ahLst/>
              <a:rect l="l" t="t" r="r" b="b"/>
              <a:pathLst>
                <a:path w="4591" h="5884">
                  <a:moveTo>
                    <a:pt x="264" y="0"/>
                  </a:moveTo>
                  <a:lnTo>
                    <a:pt x="252" y="441"/>
                  </a:lnTo>
                  <a:cubicBezTo>
                    <a:pt x="1116" y="441"/>
                    <a:pt x="1975" y="940"/>
                    <a:pt x="2333" y="1776"/>
                  </a:cubicBezTo>
                  <a:cubicBezTo>
                    <a:pt x="2866" y="3030"/>
                    <a:pt x="2123" y="4547"/>
                    <a:pt x="926" y="5092"/>
                  </a:cubicBezTo>
                  <a:cubicBezTo>
                    <a:pt x="626" y="5227"/>
                    <a:pt x="312" y="5301"/>
                    <a:pt x="1" y="5318"/>
                  </a:cubicBezTo>
                  <a:lnTo>
                    <a:pt x="29" y="5883"/>
                  </a:lnTo>
                  <a:cubicBezTo>
                    <a:pt x="1141" y="5825"/>
                    <a:pt x="2252" y="5730"/>
                    <a:pt x="3355" y="5597"/>
                  </a:cubicBezTo>
                  <a:cubicBezTo>
                    <a:pt x="3651" y="5565"/>
                    <a:pt x="3944" y="5523"/>
                    <a:pt x="4238" y="5472"/>
                  </a:cubicBezTo>
                  <a:cubicBezTo>
                    <a:pt x="4482" y="5076"/>
                    <a:pt x="4584" y="4652"/>
                    <a:pt x="4540" y="4203"/>
                  </a:cubicBezTo>
                  <a:cubicBezTo>
                    <a:pt x="4590" y="3627"/>
                    <a:pt x="4542" y="3020"/>
                    <a:pt x="4530" y="2443"/>
                  </a:cubicBezTo>
                  <a:cubicBezTo>
                    <a:pt x="4524" y="2034"/>
                    <a:pt x="4586" y="1523"/>
                    <a:pt x="4494" y="1122"/>
                  </a:cubicBezTo>
                  <a:cubicBezTo>
                    <a:pt x="4584" y="665"/>
                    <a:pt x="4385" y="339"/>
                    <a:pt x="3898" y="145"/>
                  </a:cubicBezTo>
                  <a:cubicBezTo>
                    <a:pt x="3607" y="127"/>
                    <a:pt x="3318" y="113"/>
                    <a:pt x="3030" y="97"/>
                  </a:cubicBezTo>
                  <a:cubicBezTo>
                    <a:pt x="2109" y="54"/>
                    <a:pt x="1185" y="20"/>
                    <a:pt x="264" y="0"/>
                  </a:cubicBezTo>
                  <a:close/>
                </a:path>
              </a:pathLst>
            </a:custGeom>
            <a:solidFill>
              <a:srgbClr val="fcfbd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4" name="CustomShape 65"/>
            <p:cNvSpPr/>
            <p:nvPr/>
          </p:nvSpPr>
          <p:spPr>
            <a:xfrm rot="20611200">
              <a:off x="1009080" y="3963960"/>
              <a:ext cx="191880" cy="237600"/>
            </a:xfrm>
            <a:custGeom>
              <a:avLst/>
              <a:gdLst/>
              <a:ahLst/>
              <a:rect l="l" t="t" r="r" b="b"/>
              <a:pathLst>
                <a:path w="4928" h="6101">
                  <a:moveTo>
                    <a:pt x="1023" y="1"/>
                  </a:moveTo>
                  <a:cubicBezTo>
                    <a:pt x="206" y="202"/>
                    <a:pt x="93" y="1641"/>
                    <a:pt x="47" y="2238"/>
                  </a:cubicBezTo>
                  <a:cubicBezTo>
                    <a:pt x="3" y="2788"/>
                    <a:pt x="1" y="3339"/>
                    <a:pt x="23" y="3890"/>
                  </a:cubicBezTo>
                  <a:cubicBezTo>
                    <a:pt x="45" y="4377"/>
                    <a:pt x="29" y="4991"/>
                    <a:pt x="176" y="5460"/>
                  </a:cubicBezTo>
                  <a:cubicBezTo>
                    <a:pt x="360" y="6041"/>
                    <a:pt x="553" y="6100"/>
                    <a:pt x="991" y="6100"/>
                  </a:cubicBezTo>
                  <a:cubicBezTo>
                    <a:pt x="1104" y="6100"/>
                    <a:pt x="1233" y="6096"/>
                    <a:pt x="1383" y="6096"/>
                  </a:cubicBezTo>
                  <a:cubicBezTo>
                    <a:pt x="1398" y="6096"/>
                    <a:pt x="1413" y="6097"/>
                    <a:pt x="1428" y="6097"/>
                  </a:cubicBezTo>
                  <a:cubicBezTo>
                    <a:pt x="1595" y="6098"/>
                    <a:pt x="1761" y="6099"/>
                    <a:pt x="1928" y="6099"/>
                  </a:cubicBezTo>
                  <a:cubicBezTo>
                    <a:pt x="2849" y="6099"/>
                    <a:pt x="3772" y="6076"/>
                    <a:pt x="4693" y="6027"/>
                  </a:cubicBezTo>
                  <a:lnTo>
                    <a:pt x="4665" y="5462"/>
                  </a:lnTo>
                  <a:cubicBezTo>
                    <a:pt x="4619" y="5465"/>
                    <a:pt x="4574" y="5466"/>
                    <a:pt x="4528" y="5466"/>
                  </a:cubicBezTo>
                  <a:cubicBezTo>
                    <a:pt x="3522" y="5466"/>
                    <a:pt x="2571" y="4860"/>
                    <a:pt x="2222" y="3820"/>
                  </a:cubicBezTo>
                  <a:cubicBezTo>
                    <a:pt x="1797" y="2546"/>
                    <a:pt x="2564" y="1331"/>
                    <a:pt x="3743" y="953"/>
                  </a:cubicBezTo>
                  <a:cubicBezTo>
                    <a:pt x="3757" y="931"/>
                    <a:pt x="3776" y="913"/>
                    <a:pt x="3801" y="899"/>
                  </a:cubicBezTo>
                  <a:cubicBezTo>
                    <a:pt x="4143" y="685"/>
                    <a:pt x="4530" y="585"/>
                    <a:pt x="4916" y="585"/>
                  </a:cubicBezTo>
                  <a:lnTo>
                    <a:pt x="4928" y="144"/>
                  </a:lnTo>
                  <a:cubicBezTo>
                    <a:pt x="3991" y="126"/>
                    <a:pt x="3051" y="116"/>
                    <a:pt x="2113" y="112"/>
                  </a:cubicBezTo>
                  <a:cubicBezTo>
                    <a:pt x="2073" y="153"/>
                    <a:pt x="2018" y="180"/>
                    <a:pt x="1958" y="180"/>
                  </a:cubicBezTo>
                  <a:cubicBezTo>
                    <a:pt x="1928" y="180"/>
                    <a:pt x="1896" y="173"/>
                    <a:pt x="1864" y="158"/>
                  </a:cubicBezTo>
                  <a:cubicBezTo>
                    <a:pt x="1830" y="140"/>
                    <a:pt x="1797" y="126"/>
                    <a:pt x="1762" y="110"/>
                  </a:cubicBezTo>
                  <a:lnTo>
                    <a:pt x="1174" y="110"/>
                  </a:lnTo>
                  <a:cubicBezTo>
                    <a:pt x="1090" y="110"/>
                    <a:pt x="1042" y="61"/>
                    <a:pt x="1023" y="1"/>
                  </a:cubicBezTo>
                  <a:close/>
                </a:path>
              </a:pathLst>
            </a:custGeom>
            <a:solidFill>
              <a:srgbClr val="fcfbd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5" name="CustomShape 66"/>
            <p:cNvSpPr/>
            <p:nvPr/>
          </p:nvSpPr>
          <p:spPr>
            <a:xfrm rot="20611200">
              <a:off x="966240" y="3893400"/>
              <a:ext cx="432360" cy="306000"/>
            </a:xfrm>
            <a:custGeom>
              <a:avLst/>
              <a:gdLst/>
              <a:ahLst/>
              <a:rect l="l" t="t" r="r" b="b"/>
              <a:pathLst>
                <a:path w="11093" h="7858">
                  <a:moveTo>
                    <a:pt x="2988" y="287"/>
                  </a:moveTo>
                  <a:cubicBezTo>
                    <a:pt x="3133" y="287"/>
                    <a:pt x="3278" y="313"/>
                    <a:pt x="3392" y="402"/>
                  </a:cubicBezTo>
                  <a:cubicBezTo>
                    <a:pt x="3575" y="545"/>
                    <a:pt x="3529" y="714"/>
                    <a:pt x="3547" y="915"/>
                  </a:cubicBezTo>
                  <a:cubicBezTo>
                    <a:pt x="3547" y="917"/>
                    <a:pt x="3547" y="917"/>
                    <a:pt x="3549" y="919"/>
                  </a:cubicBezTo>
                  <a:cubicBezTo>
                    <a:pt x="3335" y="929"/>
                    <a:pt x="3120" y="938"/>
                    <a:pt x="2907" y="949"/>
                  </a:cubicBezTo>
                  <a:cubicBezTo>
                    <a:pt x="2682" y="768"/>
                    <a:pt x="2441" y="690"/>
                    <a:pt x="2202" y="690"/>
                  </a:cubicBezTo>
                  <a:cubicBezTo>
                    <a:pt x="2152" y="690"/>
                    <a:pt x="2103" y="694"/>
                    <a:pt x="2054" y="700"/>
                  </a:cubicBezTo>
                  <a:cubicBezTo>
                    <a:pt x="2155" y="451"/>
                    <a:pt x="2631" y="317"/>
                    <a:pt x="2829" y="296"/>
                  </a:cubicBezTo>
                  <a:cubicBezTo>
                    <a:pt x="2881" y="291"/>
                    <a:pt x="2935" y="287"/>
                    <a:pt x="2988" y="287"/>
                  </a:cubicBezTo>
                  <a:close/>
                  <a:moveTo>
                    <a:pt x="1935" y="1215"/>
                  </a:moveTo>
                  <a:cubicBezTo>
                    <a:pt x="1954" y="1275"/>
                    <a:pt x="2002" y="1324"/>
                    <a:pt x="2086" y="1324"/>
                  </a:cubicBezTo>
                  <a:lnTo>
                    <a:pt x="2674" y="1324"/>
                  </a:lnTo>
                  <a:cubicBezTo>
                    <a:pt x="2709" y="1340"/>
                    <a:pt x="2742" y="1354"/>
                    <a:pt x="2776" y="1372"/>
                  </a:cubicBezTo>
                  <a:cubicBezTo>
                    <a:pt x="2808" y="1387"/>
                    <a:pt x="2840" y="1394"/>
                    <a:pt x="2870" y="1394"/>
                  </a:cubicBezTo>
                  <a:cubicBezTo>
                    <a:pt x="2930" y="1394"/>
                    <a:pt x="2985" y="1367"/>
                    <a:pt x="3025" y="1326"/>
                  </a:cubicBezTo>
                  <a:cubicBezTo>
                    <a:pt x="3963" y="1330"/>
                    <a:pt x="4903" y="1340"/>
                    <a:pt x="5840" y="1358"/>
                  </a:cubicBezTo>
                  <a:cubicBezTo>
                    <a:pt x="6761" y="1378"/>
                    <a:pt x="7685" y="1412"/>
                    <a:pt x="8606" y="1455"/>
                  </a:cubicBezTo>
                  <a:cubicBezTo>
                    <a:pt x="8894" y="1471"/>
                    <a:pt x="9183" y="1485"/>
                    <a:pt x="9474" y="1503"/>
                  </a:cubicBezTo>
                  <a:cubicBezTo>
                    <a:pt x="9961" y="1698"/>
                    <a:pt x="10160" y="2023"/>
                    <a:pt x="10070" y="2480"/>
                  </a:cubicBezTo>
                  <a:cubicBezTo>
                    <a:pt x="10162" y="2881"/>
                    <a:pt x="10100" y="3392"/>
                    <a:pt x="10106" y="3801"/>
                  </a:cubicBezTo>
                  <a:cubicBezTo>
                    <a:pt x="10118" y="4378"/>
                    <a:pt x="10166" y="4985"/>
                    <a:pt x="10116" y="5561"/>
                  </a:cubicBezTo>
                  <a:cubicBezTo>
                    <a:pt x="10160" y="6010"/>
                    <a:pt x="10058" y="6434"/>
                    <a:pt x="9814" y="6830"/>
                  </a:cubicBezTo>
                  <a:cubicBezTo>
                    <a:pt x="9520" y="6881"/>
                    <a:pt x="9227" y="6923"/>
                    <a:pt x="8931" y="6955"/>
                  </a:cubicBezTo>
                  <a:cubicBezTo>
                    <a:pt x="7828" y="7089"/>
                    <a:pt x="6717" y="7183"/>
                    <a:pt x="5605" y="7241"/>
                  </a:cubicBezTo>
                  <a:cubicBezTo>
                    <a:pt x="4684" y="7290"/>
                    <a:pt x="3761" y="7313"/>
                    <a:pt x="2840" y="7313"/>
                  </a:cubicBezTo>
                  <a:cubicBezTo>
                    <a:pt x="2673" y="7313"/>
                    <a:pt x="2507" y="7312"/>
                    <a:pt x="2340" y="7311"/>
                  </a:cubicBezTo>
                  <a:cubicBezTo>
                    <a:pt x="2325" y="7311"/>
                    <a:pt x="2310" y="7310"/>
                    <a:pt x="2295" y="7310"/>
                  </a:cubicBezTo>
                  <a:cubicBezTo>
                    <a:pt x="2145" y="7310"/>
                    <a:pt x="2016" y="7314"/>
                    <a:pt x="1903" y="7314"/>
                  </a:cubicBezTo>
                  <a:cubicBezTo>
                    <a:pt x="1465" y="7314"/>
                    <a:pt x="1272" y="7255"/>
                    <a:pt x="1088" y="6674"/>
                  </a:cubicBezTo>
                  <a:cubicBezTo>
                    <a:pt x="941" y="6205"/>
                    <a:pt x="957" y="5591"/>
                    <a:pt x="935" y="5104"/>
                  </a:cubicBezTo>
                  <a:cubicBezTo>
                    <a:pt x="913" y="4553"/>
                    <a:pt x="915" y="4002"/>
                    <a:pt x="959" y="3452"/>
                  </a:cubicBezTo>
                  <a:cubicBezTo>
                    <a:pt x="1005" y="2855"/>
                    <a:pt x="1118" y="1416"/>
                    <a:pt x="1935" y="1215"/>
                  </a:cubicBezTo>
                  <a:close/>
                  <a:moveTo>
                    <a:pt x="2998" y="1"/>
                  </a:moveTo>
                  <a:cubicBezTo>
                    <a:pt x="2936" y="1"/>
                    <a:pt x="2873" y="5"/>
                    <a:pt x="2811" y="12"/>
                  </a:cubicBezTo>
                  <a:cubicBezTo>
                    <a:pt x="2434" y="54"/>
                    <a:pt x="1813" y="336"/>
                    <a:pt x="1806" y="758"/>
                  </a:cubicBezTo>
                  <a:cubicBezTo>
                    <a:pt x="1310" y="924"/>
                    <a:pt x="869" y="1384"/>
                    <a:pt x="666" y="1905"/>
                  </a:cubicBezTo>
                  <a:cubicBezTo>
                    <a:pt x="0" y="3603"/>
                    <a:pt x="364" y="5897"/>
                    <a:pt x="708" y="7631"/>
                  </a:cubicBezTo>
                  <a:cubicBezTo>
                    <a:pt x="730" y="7752"/>
                    <a:pt x="857" y="7830"/>
                    <a:pt x="973" y="7832"/>
                  </a:cubicBezTo>
                  <a:cubicBezTo>
                    <a:pt x="1552" y="7849"/>
                    <a:pt x="2132" y="7858"/>
                    <a:pt x="2711" y="7858"/>
                  </a:cubicBezTo>
                  <a:cubicBezTo>
                    <a:pt x="4638" y="7858"/>
                    <a:pt x="6562" y="7761"/>
                    <a:pt x="8479" y="7555"/>
                  </a:cubicBezTo>
                  <a:cubicBezTo>
                    <a:pt x="9063" y="7493"/>
                    <a:pt x="10122" y="7571"/>
                    <a:pt x="10508" y="6997"/>
                  </a:cubicBezTo>
                  <a:cubicBezTo>
                    <a:pt x="10906" y="6408"/>
                    <a:pt x="10669" y="5112"/>
                    <a:pt x="10661" y="4461"/>
                  </a:cubicBezTo>
                  <a:cubicBezTo>
                    <a:pt x="10645" y="3219"/>
                    <a:pt x="11092" y="1215"/>
                    <a:pt x="9474" y="1024"/>
                  </a:cubicBezTo>
                  <a:cubicBezTo>
                    <a:pt x="8405" y="897"/>
                    <a:pt x="7309" y="853"/>
                    <a:pt x="6209" y="853"/>
                  </a:cubicBezTo>
                  <a:cubicBezTo>
                    <a:pt x="5418" y="853"/>
                    <a:pt x="4624" y="876"/>
                    <a:pt x="3838" y="907"/>
                  </a:cubicBezTo>
                  <a:cubicBezTo>
                    <a:pt x="3945" y="726"/>
                    <a:pt x="3852" y="464"/>
                    <a:pt x="3722" y="305"/>
                  </a:cubicBezTo>
                  <a:cubicBezTo>
                    <a:pt x="3540" y="79"/>
                    <a:pt x="3272" y="1"/>
                    <a:pt x="2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6" name="CustomShape 67"/>
            <p:cNvSpPr/>
            <p:nvPr/>
          </p:nvSpPr>
          <p:spPr>
            <a:xfrm rot="20611200">
              <a:off x="1075680" y="3962880"/>
              <a:ext cx="223200" cy="190080"/>
            </a:xfrm>
            <a:custGeom>
              <a:avLst/>
              <a:gdLst/>
              <a:ahLst/>
              <a:rect l="l" t="t" r="r" b="b"/>
              <a:pathLst>
                <a:path w="5735" h="4881">
                  <a:moveTo>
                    <a:pt x="3122" y="435"/>
                  </a:moveTo>
                  <a:cubicBezTo>
                    <a:pt x="3765" y="435"/>
                    <a:pt x="4404" y="762"/>
                    <a:pt x="4730" y="1358"/>
                  </a:cubicBezTo>
                  <a:cubicBezTo>
                    <a:pt x="5237" y="2289"/>
                    <a:pt x="4754" y="3553"/>
                    <a:pt x="3896" y="4098"/>
                  </a:cubicBezTo>
                  <a:cubicBezTo>
                    <a:pt x="3533" y="4327"/>
                    <a:pt x="3136" y="4437"/>
                    <a:pt x="2748" y="4437"/>
                  </a:cubicBezTo>
                  <a:cubicBezTo>
                    <a:pt x="2015" y="4437"/>
                    <a:pt x="1317" y="4044"/>
                    <a:pt x="952" y="3316"/>
                  </a:cubicBezTo>
                  <a:cubicBezTo>
                    <a:pt x="435" y="2279"/>
                    <a:pt x="1033" y="1152"/>
                    <a:pt x="1987" y="658"/>
                  </a:cubicBezTo>
                  <a:cubicBezTo>
                    <a:pt x="2020" y="686"/>
                    <a:pt x="2063" y="704"/>
                    <a:pt x="2110" y="704"/>
                  </a:cubicBezTo>
                  <a:cubicBezTo>
                    <a:pt x="2143" y="704"/>
                    <a:pt x="2179" y="695"/>
                    <a:pt x="2215" y="674"/>
                  </a:cubicBezTo>
                  <a:cubicBezTo>
                    <a:pt x="2494" y="512"/>
                    <a:pt x="2809" y="435"/>
                    <a:pt x="3122" y="435"/>
                  </a:cubicBezTo>
                  <a:close/>
                  <a:moveTo>
                    <a:pt x="3120" y="0"/>
                  </a:moveTo>
                  <a:cubicBezTo>
                    <a:pt x="2734" y="0"/>
                    <a:pt x="2347" y="100"/>
                    <a:pt x="2005" y="314"/>
                  </a:cubicBezTo>
                  <a:cubicBezTo>
                    <a:pt x="1979" y="328"/>
                    <a:pt x="1961" y="346"/>
                    <a:pt x="1947" y="367"/>
                  </a:cubicBezTo>
                  <a:cubicBezTo>
                    <a:pt x="768" y="746"/>
                    <a:pt x="1" y="1961"/>
                    <a:pt x="426" y="3235"/>
                  </a:cubicBezTo>
                  <a:cubicBezTo>
                    <a:pt x="774" y="4275"/>
                    <a:pt x="1726" y="4881"/>
                    <a:pt x="2732" y="4881"/>
                  </a:cubicBezTo>
                  <a:cubicBezTo>
                    <a:pt x="2778" y="4881"/>
                    <a:pt x="2823" y="4880"/>
                    <a:pt x="2869" y="4877"/>
                  </a:cubicBezTo>
                  <a:cubicBezTo>
                    <a:pt x="3180" y="4860"/>
                    <a:pt x="3494" y="4786"/>
                    <a:pt x="3794" y="4651"/>
                  </a:cubicBezTo>
                  <a:cubicBezTo>
                    <a:pt x="4991" y="4106"/>
                    <a:pt x="5734" y="2589"/>
                    <a:pt x="5201" y="1335"/>
                  </a:cubicBezTo>
                  <a:cubicBezTo>
                    <a:pt x="4843" y="499"/>
                    <a:pt x="3984" y="0"/>
                    <a:pt x="3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7" name="CustomShape 68"/>
            <p:cNvSpPr/>
            <p:nvPr/>
          </p:nvSpPr>
          <p:spPr>
            <a:xfrm rot="20611200">
              <a:off x="1121760" y="4001040"/>
              <a:ext cx="119160" cy="111240"/>
            </a:xfrm>
            <a:custGeom>
              <a:avLst/>
              <a:gdLst/>
              <a:ahLst/>
              <a:rect l="l" t="t" r="r" b="b"/>
              <a:pathLst>
                <a:path w="3068" h="2863">
                  <a:moveTo>
                    <a:pt x="1237" y="374"/>
                  </a:moveTo>
                  <a:cubicBezTo>
                    <a:pt x="1256" y="381"/>
                    <a:pt x="1276" y="386"/>
                    <a:pt x="1299" y="386"/>
                  </a:cubicBezTo>
                  <a:cubicBezTo>
                    <a:pt x="1304" y="386"/>
                    <a:pt x="1310" y="386"/>
                    <a:pt x="1316" y="385"/>
                  </a:cubicBezTo>
                  <a:cubicBezTo>
                    <a:pt x="1344" y="383"/>
                    <a:pt x="1372" y="382"/>
                    <a:pt x="1399" y="382"/>
                  </a:cubicBezTo>
                  <a:cubicBezTo>
                    <a:pt x="2536" y="382"/>
                    <a:pt x="3067" y="1939"/>
                    <a:pt x="1879" y="2399"/>
                  </a:cubicBezTo>
                  <a:cubicBezTo>
                    <a:pt x="1750" y="2449"/>
                    <a:pt x="1619" y="2473"/>
                    <a:pt x="1491" y="2473"/>
                  </a:cubicBezTo>
                  <a:cubicBezTo>
                    <a:pt x="1104" y="2473"/>
                    <a:pt x="748" y="2252"/>
                    <a:pt x="587" y="1854"/>
                  </a:cubicBezTo>
                  <a:cubicBezTo>
                    <a:pt x="342" y="1258"/>
                    <a:pt x="684" y="637"/>
                    <a:pt x="1237" y="374"/>
                  </a:cubicBezTo>
                  <a:close/>
                  <a:moveTo>
                    <a:pt x="1465" y="1"/>
                  </a:moveTo>
                  <a:cubicBezTo>
                    <a:pt x="1416" y="1"/>
                    <a:pt x="1366" y="3"/>
                    <a:pt x="1316" y="9"/>
                  </a:cubicBezTo>
                  <a:cubicBezTo>
                    <a:pt x="1201" y="21"/>
                    <a:pt x="1141" y="116"/>
                    <a:pt x="1136" y="208"/>
                  </a:cubicBezTo>
                  <a:cubicBezTo>
                    <a:pt x="462" y="367"/>
                    <a:pt x="0" y="991"/>
                    <a:pt x="138" y="1720"/>
                  </a:cubicBezTo>
                  <a:cubicBezTo>
                    <a:pt x="265" y="2388"/>
                    <a:pt x="835" y="2863"/>
                    <a:pt x="1486" y="2863"/>
                  </a:cubicBezTo>
                  <a:cubicBezTo>
                    <a:pt x="1583" y="2863"/>
                    <a:pt x="1681" y="2852"/>
                    <a:pt x="1780" y="2830"/>
                  </a:cubicBezTo>
                  <a:cubicBezTo>
                    <a:pt x="2456" y="2683"/>
                    <a:pt x="3018" y="2073"/>
                    <a:pt x="2955" y="1360"/>
                  </a:cubicBezTo>
                  <a:cubicBezTo>
                    <a:pt x="2888" y="613"/>
                    <a:pt x="2204" y="1"/>
                    <a:pt x="1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918" name="Group 69"/>
          <p:cNvGrpSpPr/>
          <p:nvPr/>
        </p:nvGrpSpPr>
        <p:grpSpPr>
          <a:xfrm>
            <a:off x="713160" y="4691160"/>
            <a:ext cx="7725960" cy="369360"/>
            <a:chOff x="713160" y="4691160"/>
            <a:chExt cx="7725960" cy="369360"/>
          </a:xfrm>
        </p:grpSpPr>
        <p:sp>
          <p:nvSpPr>
            <p:cNvPr id="919" name="CustomShape 70"/>
            <p:cNvSpPr/>
            <p:nvPr/>
          </p:nvSpPr>
          <p:spPr>
            <a:xfrm>
              <a:off x="713160" y="4691160"/>
              <a:ext cx="7725960" cy="369360"/>
            </a:xfrm>
            <a:custGeom>
              <a:avLst/>
              <a:gdLst/>
              <a:ahLst/>
              <a:rect l="l" t="t" r="r" b="b"/>
              <a:pathLst>
                <a:path w="327323" h="15668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8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0" name="CustomShape 71"/>
            <p:cNvSpPr/>
            <p:nvPr/>
          </p:nvSpPr>
          <p:spPr>
            <a:xfrm>
              <a:off x="7976160" y="4790520"/>
              <a:ext cx="235800" cy="18036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8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1" name="CustomShape 72"/>
            <p:cNvSpPr/>
            <p:nvPr/>
          </p:nvSpPr>
          <p:spPr>
            <a:xfrm flipH="1">
              <a:off x="832680" y="4790520"/>
              <a:ext cx="235800" cy="18036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8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2" name="CustomShape 73"/>
            <p:cNvSpPr/>
            <p:nvPr/>
          </p:nvSpPr>
          <p:spPr>
            <a:xfrm>
              <a:off x="4404960" y="4772880"/>
              <a:ext cx="235440" cy="204480"/>
            </a:xfrm>
            <a:custGeom>
              <a:avLst/>
              <a:gdLst/>
              <a:ahLst/>
              <a:rect l="l" t="t" r="r" b="b"/>
              <a:pathLst>
                <a:path w="12654" h="10989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8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923" name="Picture 1" descr=""/>
          <p:cNvPicPr/>
          <p:nvPr/>
        </p:nvPicPr>
        <p:blipFill>
          <a:blip r:embed="rId1"/>
          <a:stretch/>
        </p:blipFill>
        <p:spPr>
          <a:xfrm>
            <a:off x="5642640" y="2651400"/>
            <a:ext cx="538200" cy="42336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  <p:timing>
    <p:tnLst>
      <p:par>
        <p:cTn id="149" dur="indefinite" restart="never" nodeType="tmRoot">
          <p:childTnLst>
            <p:seq>
              <p:cTn id="150" dur="indefinite" nodeType="mainSeq">
                <p:childTnLst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55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60" dur="500"/>
                                        <p:tgtEl>
                                          <p:spTgt spid="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65" dur="500"/>
                                        <p:tgtEl>
                                          <p:spTgt spid="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70" dur="500"/>
                                        <p:tgtEl>
                                          <p:spTgt spid="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75" dur="500"/>
                                        <p:tgtEl>
                                          <p:spTgt spid="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80" dur="500"/>
                                        <p:tgtEl>
                                          <p:spTgt spid="9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85" dur="500"/>
                                        <p:tgtEl>
                                          <p:spTgt spid="9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90" dur="500"/>
                                        <p:tgtEl>
                                          <p:spTgt spid="9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95" dur="500"/>
                                        <p:tgtEl>
                                          <p:spTgt spid="9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200" dur="500"/>
                                        <p:tgtEl>
                                          <p:spTgt spid="9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205" dur="500"/>
                                        <p:tgtEl>
                                          <p:spTgt spid="9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210" dur="500"/>
                                        <p:tgtEl>
                                          <p:spTgt spid="9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215" dur="500"/>
                                        <p:tgtEl>
                                          <p:spTgt spid="9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4" name="Group 1"/>
          <p:cNvGrpSpPr/>
          <p:nvPr/>
        </p:nvGrpSpPr>
        <p:grpSpPr>
          <a:xfrm>
            <a:off x="2633040" y="697320"/>
            <a:ext cx="3885840" cy="766440"/>
            <a:chOff x="2633040" y="697320"/>
            <a:chExt cx="3885840" cy="766440"/>
          </a:xfrm>
        </p:grpSpPr>
        <p:sp>
          <p:nvSpPr>
            <p:cNvPr id="925" name="CustomShape 2"/>
            <p:cNvSpPr/>
            <p:nvPr/>
          </p:nvSpPr>
          <p:spPr>
            <a:xfrm>
              <a:off x="5976720" y="834480"/>
              <a:ext cx="507240" cy="603000"/>
            </a:xfrm>
            <a:custGeom>
              <a:avLst/>
              <a:gdLst/>
              <a:ahLst/>
              <a:rect l="l" t="t" r="r" b="b"/>
              <a:pathLst>
                <a:path w="2549" h="3305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6" name="CustomShape 3"/>
            <p:cNvSpPr/>
            <p:nvPr/>
          </p:nvSpPr>
          <p:spPr>
            <a:xfrm>
              <a:off x="5962320" y="1320480"/>
              <a:ext cx="94320" cy="86040"/>
            </a:xfrm>
            <a:custGeom>
              <a:avLst/>
              <a:gdLst/>
              <a:ahLst/>
              <a:rect l="l" t="t" r="r" b="b"/>
              <a:pathLst>
                <a:path w="476" h="474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7" name="CustomShape 4"/>
            <p:cNvSpPr/>
            <p:nvPr/>
          </p:nvSpPr>
          <p:spPr>
            <a:xfrm>
              <a:off x="3174840" y="1335240"/>
              <a:ext cx="153720" cy="94320"/>
            </a:xfrm>
            <a:custGeom>
              <a:avLst/>
              <a:gdLst/>
              <a:ahLst/>
              <a:rect l="l" t="t" r="r" b="b"/>
              <a:pathLst>
                <a:path w="774" h="519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8" name="CustomShape 5"/>
            <p:cNvSpPr/>
            <p:nvPr/>
          </p:nvSpPr>
          <p:spPr>
            <a:xfrm>
              <a:off x="3162600" y="713880"/>
              <a:ext cx="2928960" cy="602640"/>
            </a:xfrm>
            <a:custGeom>
              <a:avLst/>
              <a:gdLst/>
              <a:ahLst/>
              <a:rect l="l" t="t" r="r" b="b"/>
              <a:pathLst>
                <a:path w="14710" h="3302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9" name="CustomShape 6"/>
            <p:cNvSpPr/>
            <p:nvPr/>
          </p:nvSpPr>
          <p:spPr>
            <a:xfrm>
              <a:off x="2664360" y="846720"/>
              <a:ext cx="627840" cy="595080"/>
            </a:xfrm>
            <a:custGeom>
              <a:avLst/>
              <a:gdLst/>
              <a:ahLst/>
              <a:rect l="l" t="t" r="r" b="b"/>
              <a:pathLst>
                <a:path w="3154" h="3262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0" name="CustomShape 7"/>
            <p:cNvSpPr/>
            <p:nvPr/>
          </p:nvSpPr>
          <p:spPr>
            <a:xfrm>
              <a:off x="2633040" y="697320"/>
              <a:ext cx="3885840" cy="766440"/>
            </a:xfrm>
            <a:custGeom>
              <a:avLst/>
              <a:gdLst/>
              <a:ahLst/>
              <a:rect l="l" t="t" r="r" b="b"/>
              <a:pathLst>
                <a:path w="19514" h="4199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1" name="CustomShape 8"/>
            <p:cNvSpPr/>
            <p:nvPr/>
          </p:nvSpPr>
          <p:spPr>
            <a:xfrm>
              <a:off x="6279120" y="897480"/>
              <a:ext cx="145080" cy="15840"/>
            </a:xfrm>
            <a:custGeom>
              <a:avLst/>
              <a:gdLst/>
              <a:ahLst/>
              <a:rect l="l" t="t" r="r" b="b"/>
              <a:pathLst>
                <a:path w="730" h="89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2" name="CustomShape 9"/>
            <p:cNvSpPr/>
            <p:nvPr/>
          </p:nvSpPr>
          <p:spPr>
            <a:xfrm>
              <a:off x="6219000" y="1345680"/>
              <a:ext cx="146160" cy="28440"/>
            </a:xfrm>
            <a:custGeom>
              <a:avLst/>
              <a:gdLst/>
              <a:ahLst/>
              <a:rect l="l" t="t" r="r" b="b"/>
              <a:pathLst>
                <a:path w="735" h="157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3" name="CustomShape 10"/>
            <p:cNvSpPr/>
            <p:nvPr/>
          </p:nvSpPr>
          <p:spPr>
            <a:xfrm>
              <a:off x="6102000" y="880920"/>
              <a:ext cx="114840" cy="13320"/>
            </a:xfrm>
            <a:custGeom>
              <a:avLst/>
              <a:gdLst/>
              <a:ahLst/>
              <a:rect l="l" t="t" r="r" b="b"/>
              <a:pathLst>
                <a:path w="579" h="75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4" name="CustomShape 11"/>
            <p:cNvSpPr/>
            <p:nvPr/>
          </p:nvSpPr>
          <p:spPr>
            <a:xfrm>
              <a:off x="5941800" y="789120"/>
              <a:ext cx="116280" cy="15120"/>
            </a:xfrm>
            <a:custGeom>
              <a:avLst/>
              <a:gdLst/>
              <a:ahLst/>
              <a:rect l="l" t="t" r="r" b="b"/>
              <a:pathLst>
                <a:path w="585" h="84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5" name="CustomShape 12"/>
            <p:cNvSpPr/>
            <p:nvPr/>
          </p:nvSpPr>
          <p:spPr>
            <a:xfrm>
              <a:off x="5882760" y="1207080"/>
              <a:ext cx="107280" cy="23400"/>
            </a:xfrm>
            <a:custGeom>
              <a:avLst/>
              <a:gdLst/>
              <a:ahLst/>
              <a:rect l="l" t="t" r="r" b="b"/>
              <a:pathLst>
                <a:path w="541" h="131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6" name="CustomShape 13"/>
            <p:cNvSpPr/>
            <p:nvPr/>
          </p:nvSpPr>
          <p:spPr>
            <a:xfrm>
              <a:off x="5715360" y="797760"/>
              <a:ext cx="135720" cy="20880"/>
            </a:xfrm>
            <a:custGeom>
              <a:avLst/>
              <a:gdLst/>
              <a:ahLst/>
              <a:rect l="l" t="t" r="r" b="b"/>
              <a:pathLst>
                <a:path w="684" h="116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7" name="CustomShape 14"/>
            <p:cNvSpPr/>
            <p:nvPr/>
          </p:nvSpPr>
          <p:spPr>
            <a:xfrm>
              <a:off x="5686200" y="1207080"/>
              <a:ext cx="114120" cy="13320"/>
            </a:xfrm>
            <a:custGeom>
              <a:avLst/>
              <a:gdLst/>
              <a:ahLst/>
              <a:rect l="l" t="t" r="r" b="b"/>
              <a:pathLst>
                <a:path w="575" h="75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8" name="CustomShape 15"/>
            <p:cNvSpPr/>
            <p:nvPr/>
          </p:nvSpPr>
          <p:spPr>
            <a:xfrm>
              <a:off x="5457960" y="780480"/>
              <a:ext cx="135720" cy="14400"/>
            </a:xfrm>
            <a:custGeom>
              <a:avLst/>
              <a:gdLst/>
              <a:ahLst/>
              <a:rect l="l" t="t" r="r" b="b"/>
              <a:pathLst>
                <a:path w="683" h="81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9" name="CustomShape 16"/>
            <p:cNvSpPr/>
            <p:nvPr/>
          </p:nvSpPr>
          <p:spPr>
            <a:xfrm>
              <a:off x="5467320" y="1218960"/>
              <a:ext cx="114840" cy="20520"/>
            </a:xfrm>
            <a:custGeom>
              <a:avLst/>
              <a:gdLst/>
              <a:ahLst/>
              <a:rect l="l" t="t" r="r" b="b"/>
              <a:pathLst>
                <a:path w="579" h="115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0" name="CustomShape 17"/>
            <p:cNvSpPr/>
            <p:nvPr/>
          </p:nvSpPr>
          <p:spPr>
            <a:xfrm>
              <a:off x="5262840" y="1226160"/>
              <a:ext cx="92160" cy="18720"/>
            </a:xfrm>
            <a:custGeom>
              <a:avLst/>
              <a:gdLst/>
              <a:ahLst/>
              <a:rect l="l" t="t" r="r" b="b"/>
              <a:pathLst>
                <a:path w="465" h="105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1" name="CustomShape 18"/>
            <p:cNvSpPr/>
            <p:nvPr/>
          </p:nvSpPr>
          <p:spPr>
            <a:xfrm>
              <a:off x="5233320" y="775800"/>
              <a:ext cx="113040" cy="18360"/>
            </a:xfrm>
            <a:custGeom>
              <a:avLst/>
              <a:gdLst/>
              <a:ahLst/>
              <a:rect l="l" t="t" r="r" b="b"/>
              <a:pathLst>
                <a:path w="570" h="102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2" name="CustomShape 19"/>
            <p:cNvSpPr/>
            <p:nvPr/>
          </p:nvSpPr>
          <p:spPr>
            <a:xfrm>
              <a:off x="5044680" y="1218240"/>
              <a:ext cx="103320" cy="20160"/>
            </a:xfrm>
            <a:custGeom>
              <a:avLst/>
              <a:gdLst/>
              <a:ahLst/>
              <a:rect l="l" t="t" r="r" b="b"/>
              <a:pathLst>
                <a:path w="520" h="113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3" name="CustomShape 20"/>
            <p:cNvSpPr/>
            <p:nvPr/>
          </p:nvSpPr>
          <p:spPr>
            <a:xfrm>
              <a:off x="4996080" y="771120"/>
              <a:ext cx="92160" cy="14760"/>
            </a:xfrm>
            <a:custGeom>
              <a:avLst/>
              <a:gdLst/>
              <a:ahLst/>
              <a:rect l="l" t="t" r="r" b="b"/>
              <a:pathLst>
                <a:path w="464" h="83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4" name="CustomShape 21"/>
            <p:cNvSpPr/>
            <p:nvPr/>
          </p:nvSpPr>
          <p:spPr>
            <a:xfrm>
              <a:off x="4847400" y="1236240"/>
              <a:ext cx="109800" cy="9720"/>
            </a:xfrm>
            <a:custGeom>
              <a:avLst/>
              <a:gdLst/>
              <a:ahLst/>
              <a:rect l="l" t="t" r="r" b="b"/>
              <a:pathLst>
                <a:path w="554" h="55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5" name="CustomShape 22"/>
            <p:cNvSpPr/>
            <p:nvPr/>
          </p:nvSpPr>
          <p:spPr>
            <a:xfrm>
              <a:off x="4709160" y="773640"/>
              <a:ext cx="111600" cy="19440"/>
            </a:xfrm>
            <a:custGeom>
              <a:avLst/>
              <a:gdLst/>
              <a:ahLst/>
              <a:rect l="l" t="t" r="r" b="b"/>
              <a:pathLst>
                <a:path w="562" h="109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6" name="CustomShape 23"/>
            <p:cNvSpPr/>
            <p:nvPr/>
          </p:nvSpPr>
          <p:spPr>
            <a:xfrm>
              <a:off x="4652280" y="1227600"/>
              <a:ext cx="88200" cy="9000"/>
            </a:xfrm>
            <a:custGeom>
              <a:avLst/>
              <a:gdLst/>
              <a:ahLst/>
              <a:rect l="l" t="t" r="r" b="b"/>
              <a:pathLst>
                <a:path w="444" h="52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7" name="CustomShape 24"/>
            <p:cNvSpPr/>
            <p:nvPr/>
          </p:nvSpPr>
          <p:spPr>
            <a:xfrm>
              <a:off x="4430160" y="1235520"/>
              <a:ext cx="124200" cy="21240"/>
            </a:xfrm>
            <a:custGeom>
              <a:avLst/>
              <a:gdLst/>
              <a:ahLst/>
              <a:rect l="l" t="t" r="r" b="b"/>
              <a:pathLst>
                <a:path w="626" h="118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8" name="CustomShape 25"/>
            <p:cNvSpPr/>
            <p:nvPr/>
          </p:nvSpPr>
          <p:spPr>
            <a:xfrm>
              <a:off x="4411080" y="780840"/>
              <a:ext cx="136800" cy="20880"/>
            </a:xfrm>
            <a:custGeom>
              <a:avLst/>
              <a:gdLst/>
              <a:ahLst/>
              <a:rect l="l" t="t" r="r" b="b"/>
              <a:pathLst>
                <a:path w="688" h="117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9" name="CustomShape 26"/>
            <p:cNvSpPr/>
            <p:nvPr/>
          </p:nvSpPr>
          <p:spPr>
            <a:xfrm>
              <a:off x="4243320" y="1234080"/>
              <a:ext cx="93960" cy="13680"/>
            </a:xfrm>
            <a:custGeom>
              <a:avLst/>
              <a:gdLst/>
              <a:ahLst/>
              <a:rect l="l" t="t" r="r" b="b"/>
              <a:pathLst>
                <a:path w="473" h="77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0" name="CustomShape 27"/>
            <p:cNvSpPr/>
            <p:nvPr/>
          </p:nvSpPr>
          <p:spPr>
            <a:xfrm>
              <a:off x="4172760" y="772200"/>
              <a:ext cx="105480" cy="13320"/>
            </a:xfrm>
            <a:custGeom>
              <a:avLst/>
              <a:gdLst/>
              <a:ahLst/>
              <a:rect l="l" t="t" r="r" b="b"/>
              <a:pathLst>
                <a:path w="531" h="74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1" name="CustomShape 28"/>
            <p:cNvSpPr/>
            <p:nvPr/>
          </p:nvSpPr>
          <p:spPr>
            <a:xfrm>
              <a:off x="3995640" y="1227960"/>
              <a:ext cx="124920" cy="20160"/>
            </a:xfrm>
            <a:custGeom>
              <a:avLst/>
              <a:gdLst/>
              <a:ahLst/>
              <a:rect l="l" t="t" r="r" b="b"/>
              <a:pathLst>
                <a:path w="629" h="113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2" name="CustomShape 29"/>
            <p:cNvSpPr/>
            <p:nvPr/>
          </p:nvSpPr>
          <p:spPr>
            <a:xfrm>
              <a:off x="3925800" y="758160"/>
              <a:ext cx="114480" cy="18360"/>
            </a:xfrm>
            <a:custGeom>
              <a:avLst/>
              <a:gdLst/>
              <a:ahLst/>
              <a:rect l="l" t="t" r="r" b="b"/>
              <a:pathLst>
                <a:path w="576" h="103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3" name="CustomShape 30"/>
            <p:cNvSpPr/>
            <p:nvPr/>
          </p:nvSpPr>
          <p:spPr>
            <a:xfrm>
              <a:off x="3807720" y="1235160"/>
              <a:ext cx="103680" cy="11880"/>
            </a:xfrm>
            <a:custGeom>
              <a:avLst/>
              <a:gdLst/>
              <a:ahLst/>
              <a:rect l="l" t="t" r="r" b="b"/>
              <a:pathLst>
                <a:path w="522" h="67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4" name="CustomShape 31"/>
            <p:cNvSpPr/>
            <p:nvPr/>
          </p:nvSpPr>
          <p:spPr>
            <a:xfrm>
              <a:off x="3681000" y="773640"/>
              <a:ext cx="101160" cy="10080"/>
            </a:xfrm>
            <a:custGeom>
              <a:avLst/>
              <a:gdLst/>
              <a:ahLst/>
              <a:rect l="l" t="t" r="r" b="b"/>
              <a:pathLst>
                <a:path w="510" h="57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5" name="CustomShape 32"/>
            <p:cNvSpPr/>
            <p:nvPr/>
          </p:nvSpPr>
          <p:spPr>
            <a:xfrm>
              <a:off x="3622680" y="1236960"/>
              <a:ext cx="90000" cy="8640"/>
            </a:xfrm>
            <a:custGeom>
              <a:avLst/>
              <a:gdLst/>
              <a:ahLst/>
              <a:rect l="l" t="t" r="r" b="b"/>
              <a:pathLst>
                <a:path w="453" h="49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6" name="CustomShape 33"/>
            <p:cNvSpPr/>
            <p:nvPr/>
          </p:nvSpPr>
          <p:spPr>
            <a:xfrm>
              <a:off x="3401280" y="762480"/>
              <a:ext cx="125640" cy="14400"/>
            </a:xfrm>
            <a:custGeom>
              <a:avLst/>
              <a:gdLst/>
              <a:ahLst/>
              <a:rect l="l" t="t" r="r" b="b"/>
              <a:pathLst>
                <a:path w="632" h="8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7" name="CustomShape 34"/>
            <p:cNvSpPr/>
            <p:nvPr/>
          </p:nvSpPr>
          <p:spPr>
            <a:xfrm>
              <a:off x="3382560" y="1228320"/>
              <a:ext cx="123120" cy="20160"/>
            </a:xfrm>
            <a:custGeom>
              <a:avLst/>
              <a:gdLst/>
              <a:ahLst/>
              <a:rect l="l" t="t" r="r" b="b"/>
              <a:pathLst>
                <a:path w="620" h="113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8" name="CustomShape 35"/>
            <p:cNvSpPr/>
            <p:nvPr/>
          </p:nvSpPr>
          <p:spPr>
            <a:xfrm>
              <a:off x="3136320" y="1380240"/>
              <a:ext cx="62280" cy="19440"/>
            </a:xfrm>
            <a:custGeom>
              <a:avLst/>
              <a:gdLst/>
              <a:ahLst/>
              <a:rect l="l" t="t" r="r" b="b"/>
              <a:pathLst>
                <a:path w="314" h="109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9" name="CustomShape 36"/>
            <p:cNvSpPr/>
            <p:nvPr/>
          </p:nvSpPr>
          <p:spPr>
            <a:xfrm>
              <a:off x="3066480" y="900360"/>
              <a:ext cx="72000" cy="10800"/>
            </a:xfrm>
            <a:custGeom>
              <a:avLst/>
              <a:gdLst/>
              <a:ahLst/>
              <a:rect l="l" t="t" r="r" b="b"/>
              <a:pathLst>
                <a:path w="364" h="61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0" name="CustomShape 37"/>
            <p:cNvSpPr/>
            <p:nvPr/>
          </p:nvSpPr>
          <p:spPr>
            <a:xfrm>
              <a:off x="2978640" y="1370160"/>
              <a:ext cx="93600" cy="14040"/>
            </a:xfrm>
            <a:custGeom>
              <a:avLst/>
              <a:gdLst/>
              <a:ahLst/>
              <a:rect l="l" t="t" r="r" b="b"/>
              <a:pathLst>
                <a:path w="471" h="78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1" name="CustomShape 38"/>
            <p:cNvSpPr/>
            <p:nvPr/>
          </p:nvSpPr>
          <p:spPr>
            <a:xfrm>
              <a:off x="2920680" y="891360"/>
              <a:ext cx="100080" cy="10440"/>
            </a:xfrm>
            <a:custGeom>
              <a:avLst/>
              <a:gdLst/>
              <a:ahLst/>
              <a:rect l="l" t="t" r="r" b="b"/>
              <a:pathLst>
                <a:path w="505" h="59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2" name="CustomShape 39"/>
            <p:cNvSpPr/>
            <p:nvPr/>
          </p:nvSpPr>
          <p:spPr>
            <a:xfrm>
              <a:off x="2790000" y="1379520"/>
              <a:ext cx="93960" cy="13320"/>
            </a:xfrm>
            <a:custGeom>
              <a:avLst/>
              <a:gdLst/>
              <a:ahLst/>
              <a:rect l="l" t="t" r="r" b="b"/>
              <a:pathLst>
                <a:path w="473" h="74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3" name="CustomShape 40"/>
            <p:cNvSpPr/>
            <p:nvPr/>
          </p:nvSpPr>
          <p:spPr>
            <a:xfrm>
              <a:off x="2727360" y="873000"/>
              <a:ext cx="128520" cy="24120"/>
            </a:xfrm>
            <a:custGeom>
              <a:avLst/>
              <a:gdLst/>
              <a:ahLst/>
              <a:rect l="l" t="t" r="r" b="b"/>
              <a:pathLst>
                <a:path w="648" h="134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64" name="TextShape 41"/>
          <p:cNvSpPr txBox="1"/>
          <p:nvPr/>
        </p:nvSpPr>
        <p:spPr>
          <a:xfrm>
            <a:off x="5162040" y="1735200"/>
            <a:ext cx="2996640" cy="226548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15000"/>
              </a:lnSpc>
              <a:spcBef>
                <a:spcPts val="1199"/>
              </a:spcBef>
            </a:pPr>
            <a:r>
              <a:rPr b="0" lang="ro-RO" sz="1400" spc="-1" strike="noStrike">
                <a:solidFill>
                  <a:srgbClr val="000000"/>
                </a:solidFill>
                <a:latin typeface="Raleway Thin"/>
                <a:ea typeface="Raleway Thin"/>
              </a:rPr>
              <a:t>This activity is the most important one, because it helps to plan everything out.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r>
              <a:rPr b="0" lang="ro-RO" sz="1400" spc="-1" strike="noStrike">
                <a:solidFill>
                  <a:srgbClr val="000000"/>
                </a:solidFill>
                <a:latin typeface="Raleway Thin"/>
                <a:ea typeface="Raleway Thin"/>
              </a:rPr>
              <a:t>Our team worked really hard on this one.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5" name="TextShape 42"/>
          <p:cNvSpPr txBox="1"/>
          <p:nvPr/>
        </p:nvSpPr>
        <p:spPr>
          <a:xfrm>
            <a:off x="3283920" y="759240"/>
            <a:ext cx="2576160" cy="5756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 algn="ctr">
              <a:lnSpc>
                <a:spcPct val="100000"/>
              </a:lnSpc>
            </a:pPr>
            <a:r>
              <a:rPr b="0" lang="ro-RO" sz="2100" spc="-1" strike="noStrike">
                <a:solidFill>
                  <a:srgbClr val="000000"/>
                </a:solidFill>
                <a:latin typeface="Gloria Hallelujah"/>
                <a:ea typeface="Gloria Hallelujah"/>
              </a:rPr>
              <a:t>The business plan</a:t>
            </a:r>
            <a:endParaRPr b="0" lang="ro-RO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6" name="CustomShape 43"/>
          <p:cNvSpPr/>
          <p:nvPr/>
        </p:nvSpPr>
        <p:spPr>
          <a:xfrm>
            <a:off x="-537840" y="3506040"/>
            <a:ext cx="1999800" cy="2083680"/>
          </a:xfrm>
          <a:custGeom>
            <a:avLst/>
            <a:gdLst/>
            <a:ahLst/>
            <a:rect l="l" t="t" r="r" b="b"/>
            <a:pathLst>
              <a:path w="16369" h="17058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67" name="Group 44"/>
          <p:cNvGrpSpPr/>
          <p:nvPr/>
        </p:nvGrpSpPr>
        <p:grpSpPr>
          <a:xfrm>
            <a:off x="713160" y="4691160"/>
            <a:ext cx="7725960" cy="369360"/>
            <a:chOff x="713160" y="4691160"/>
            <a:chExt cx="7725960" cy="369360"/>
          </a:xfrm>
        </p:grpSpPr>
        <p:sp>
          <p:nvSpPr>
            <p:cNvPr id="968" name="CustomShape 45"/>
            <p:cNvSpPr/>
            <p:nvPr/>
          </p:nvSpPr>
          <p:spPr>
            <a:xfrm>
              <a:off x="713160" y="4691160"/>
              <a:ext cx="7725960" cy="369360"/>
            </a:xfrm>
            <a:custGeom>
              <a:avLst/>
              <a:gdLst/>
              <a:ahLst/>
              <a:rect l="l" t="t" r="r" b="b"/>
              <a:pathLst>
                <a:path w="327323" h="15668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8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9" name="CustomShape 46"/>
            <p:cNvSpPr/>
            <p:nvPr/>
          </p:nvSpPr>
          <p:spPr>
            <a:xfrm>
              <a:off x="7976160" y="4790520"/>
              <a:ext cx="235800" cy="18036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8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0" name="CustomShape 47"/>
            <p:cNvSpPr/>
            <p:nvPr/>
          </p:nvSpPr>
          <p:spPr>
            <a:xfrm flipH="1">
              <a:off x="832680" y="4790520"/>
              <a:ext cx="235800" cy="18036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8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1" name="CustomShape 48"/>
            <p:cNvSpPr/>
            <p:nvPr/>
          </p:nvSpPr>
          <p:spPr>
            <a:xfrm>
              <a:off x="4404960" y="4772880"/>
              <a:ext cx="235440" cy="204480"/>
            </a:xfrm>
            <a:custGeom>
              <a:avLst/>
              <a:gdLst/>
              <a:ahLst/>
              <a:rect l="l" t="t" r="r" b="b"/>
              <a:pathLst>
                <a:path w="12654" h="10989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8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972" name="Picture 1" descr=""/>
          <p:cNvPicPr/>
          <p:nvPr/>
        </p:nvPicPr>
        <p:blipFill>
          <a:blip r:embed="rId1"/>
          <a:stretch/>
        </p:blipFill>
        <p:spPr>
          <a:xfrm>
            <a:off x="1110600" y="1670400"/>
            <a:ext cx="3570480" cy="267768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  <p:timing>
    <p:tnLst>
      <p:par>
        <p:cTn id="216" dur="indefinite" restart="never" nodeType="tmRoot">
          <p:childTnLst>
            <p:seq>
              <p:cTn id="217" dur="indefinite" nodeType="mainSeq">
                <p:childTnLst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222" dur="20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227" dur="500"/>
                                        <p:tgtEl>
                                          <p:spTgt spid="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232" dur="500"/>
                                        <p:tgtEl>
                                          <p:spTgt spid="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7" dur="500" fill="hold"/>
                                        <p:tgtEl>
                                          <p:spTgt spid="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8" dur="500" fill="hold"/>
                                        <p:tgtEl>
                                          <p:spTgt spid="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3" name="Group 1"/>
          <p:cNvGrpSpPr/>
          <p:nvPr/>
        </p:nvGrpSpPr>
        <p:grpSpPr>
          <a:xfrm>
            <a:off x="1967400" y="707040"/>
            <a:ext cx="5116680" cy="709560"/>
            <a:chOff x="1967400" y="707040"/>
            <a:chExt cx="5116680" cy="709560"/>
          </a:xfrm>
        </p:grpSpPr>
        <p:sp>
          <p:nvSpPr>
            <p:cNvPr id="974" name="CustomShape 2"/>
            <p:cNvSpPr/>
            <p:nvPr/>
          </p:nvSpPr>
          <p:spPr>
            <a:xfrm>
              <a:off x="6370200" y="833760"/>
              <a:ext cx="668160" cy="558360"/>
            </a:xfrm>
            <a:custGeom>
              <a:avLst/>
              <a:gdLst/>
              <a:ahLst/>
              <a:rect l="l" t="t" r="r" b="b"/>
              <a:pathLst>
                <a:path w="2549" h="3305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5" name="CustomShape 3"/>
            <p:cNvSpPr/>
            <p:nvPr/>
          </p:nvSpPr>
          <p:spPr>
            <a:xfrm>
              <a:off x="6351120" y="1284120"/>
              <a:ext cx="124560" cy="79920"/>
            </a:xfrm>
            <a:custGeom>
              <a:avLst/>
              <a:gdLst/>
              <a:ahLst/>
              <a:rect l="l" t="t" r="r" b="b"/>
              <a:pathLst>
                <a:path w="476" h="474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6" name="CustomShape 4"/>
            <p:cNvSpPr/>
            <p:nvPr/>
          </p:nvSpPr>
          <p:spPr>
            <a:xfrm>
              <a:off x="2680920" y="1297800"/>
              <a:ext cx="202680" cy="87480"/>
            </a:xfrm>
            <a:custGeom>
              <a:avLst/>
              <a:gdLst/>
              <a:ahLst/>
              <a:rect l="l" t="t" r="r" b="b"/>
              <a:pathLst>
                <a:path w="774" h="519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7" name="CustomShape 5"/>
            <p:cNvSpPr/>
            <p:nvPr/>
          </p:nvSpPr>
          <p:spPr>
            <a:xfrm>
              <a:off x="2664360" y="722520"/>
              <a:ext cx="3857040" cy="557640"/>
            </a:xfrm>
            <a:custGeom>
              <a:avLst/>
              <a:gdLst/>
              <a:ahLst/>
              <a:rect l="l" t="t" r="r" b="b"/>
              <a:pathLst>
                <a:path w="14710" h="3302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8" name="CustomShape 6"/>
            <p:cNvSpPr/>
            <p:nvPr/>
          </p:nvSpPr>
          <p:spPr>
            <a:xfrm>
              <a:off x="2008440" y="845280"/>
              <a:ext cx="826560" cy="551160"/>
            </a:xfrm>
            <a:custGeom>
              <a:avLst/>
              <a:gdLst/>
              <a:ahLst/>
              <a:rect l="l" t="t" r="r" b="b"/>
              <a:pathLst>
                <a:path w="3154" h="3262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9" name="CustomShape 7"/>
            <p:cNvSpPr/>
            <p:nvPr/>
          </p:nvSpPr>
          <p:spPr>
            <a:xfrm>
              <a:off x="1967400" y="707040"/>
              <a:ext cx="5116680" cy="709560"/>
            </a:xfrm>
            <a:custGeom>
              <a:avLst/>
              <a:gdLst/>
              <a:ahLst/>
              <a:rect l="l" t="t" r="r" b="b"/>
              <a:pathLst>
                <a:path w="19514" h="4199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0" name="CustomShape 8"/>
            <p:cNvSpPr/>
            <p:nvPr/>
          </p:nvSpPr>
          <p:spPr>
            <a:xfrm>
              <a:off x="6768000" y="892440"/>
              <a:ext cx="191160" cy="14760"/>
            </a:xfrm>
            <a:custGeom>
              <a:avLst/>
              <a:gdLst/>
              <a:ahLst/>
              <a:rect l="l" t="t" r="r" b="b"/>
              <a:pathLst>
                <a:path w="730" h="89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1" name="CustomShape 9"/>
            <p:cNvSpPr/>
            <p:nvPr/>
          </p:nvSpPr>
          <p:spPr>
            <a:xfrm>
              <a:off x="6689160" y="1307520"/>
              <a:ext cx="192240" cy="26280"/>
            </a:xfrm>
            <a:custGeom>
              <a:avLst/>
              <a:gdLst/>
              <a:ahLst/>
              <a:rect l="l" t="t" r="r" b="b"/>
              <a:pathLst>
                <a:path w="735" h="157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2" name="CustomShape 10"/>
            <p:cNvSpPr/>
            <p:nvPr/>
          </p:nvSpPr>
          <p:spPr>
            <a:xfrm>
              <a:off x="6535080" y="876960"/>
              <a:ext cx="151560" cy="12240"/>
            </a:xfrm>
            <a:custGeom>
              <a:avLst/>
              <a:gdLst/>
              <a:ahLst/>
              <a:rect l="l" t="t" r="r" b="b"/>
              <a:pathLst>
                <a:path w="579" h="75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3" name="CustomShape 11"/>
            <p:cNvSpPr/>
            <p:nvPr/>
          </p:nvSpPr>
          <p:spPr>
            <a:xfrm>
              <a:off x="6324120" y="792360"/>
              <a:ext cx="153000" cy="13680"/>
            </a:xfrm>
            <a:custGeom>
              <a:avLst/>
              <a:gdLst/>
              <a:ahLst/>
              <a:rect l="l" t="t" r="r" b="b"/>
              <a:pathLst>
                <a:path w="585" h="84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4" name="CustomShape 12"/>
            <p:cNvSpPr/>
            <p:nvPr/>
          </p:nvSpPr>
          <p:spPr>
            <a:xfrm>
              <a:off x="6246720" y="1179000"/>
              <a:ext cx="141480" cy="21960"/>
            </a:xfrm>
            <a:custGeom>
              <a:avLst/>
              <a:gdLst/>
              <a:ahLst/>
              <a:rect l="l" t="t" r="r" b="b"/>
              <a:pathLst>
                <a:path w="541" h="131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5" name="CustomShape 13"/>
            <p:cNvSpPr/>
            <p:nvPr/>
          </p:nvSpPr>
          <p:spPr>
            <a:xfrm>
              <a:off x="6025680" y="800280"/>
              <a:ext cx="178920" cy="19080"/>
            </a:xfrm>
            <a:custGeom>
              <a:avLst/>
              <a:gdLst/>
              <a:ahLst/>
              <a:rect l="l" t="t" r="r" b="b"/>
              <a:pathLst>
                <a:path w="684" h="116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6" name="CustomShape 14"/>
            <p:cNvSpPr/>
            <p:nvPr/>
          </p:nvSpPr>
          <p:spPr>
            <a:xfrm>
              <a:off x="5987520" y="1179000"/>
              <a:ext cx="150480" cy="12240"/>
            </a:xfrm>
            <a:custGeom>
              <a:avLst/>
              <a:gdLst/>
              <a:ahLst/>
              <a:rect l="l" t="t" r="r" b="b"/>
              <a:pathLst>
                <a:path w="575" h="75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7" name="CustomShape 15"/>
            <p:cNvSpPr/>
            <p:nvPr/>
          </p:nvSpPr>
          <p:spPr>
            <a:xfrm>
              <a:off x="5686920" y="784080"/>
              <a:ext cx="178920" cy="13320"/>
            </a:xfrm>
            <a:custGeom>
              <a:avLst/>
              <a:gdLst/>
              <a:ahLst/>
              <a:rect l="l" t="t" r="r" b="b"/>
              <a:pathLst>
                <a:path w="683" h="81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8" name="CustomShape 16"/>
            <p:cNvSpPr/>
            <p:nvPr/>
          </p:nvSpPr>
          <p:spPr>
            <a:xfrm>
              <a:off x="5699520" y="1189800"/>
              <a:ext cx="151560" cy="19080"/>
            </a:xfrm>
            <a:custGeom>
              <a:avLst/>
              <a:gdLst/>
              <a:ahLst/>
              <a:rect l="l" t="t" r="r" b="b"/>
              <a:pathLst>
                <a:path w="579" h="115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9" name="CustomShape 17"/>
            <p:cNvSpPr/>
            <p:nvPr/>
          </p:nvSpPr>
          <p:spPr>
            <a:xfrm>
              <a:off x="5429880" y="1196640"/>
              <a:ext cx="121680" cy="17280"/>
            </a:xfrm>
            <a:custGeom>
              <a:avLst/>
              <a:gdLst/>
              <a:ahLst/>
              <a:rect l="l" t="t" r="r" b="b"/>
              <a:pathLst>
                <a:path w="465" h="105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0" name="CustomShape 18"/>
            <p:cNvSpPr/>
            <p:nvPr/>
          </p:nvSpPr>
          <p:spPr>
            <a:xfrm>
              <a:off x="5391360" y="779760"/>
              <a:ext cx="149040" cy="16920"/>
            </a:xfrm>
            <a:custGeom>
              <a:avLst/>
              <a:gdLst/>
              <a:ahLst/>
              <a:rect l="l" t="t" r="r" b="b"/>
              <a:pathLst>
                <a:path w="570" h="102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1" name="CustomShape 19"/>
            <p:cNvSpPr/>
            <p:nvPr/>
          </p:nvSpPr>
          <p:spPr>
            <a:xfrm>
              <a:off x="5142960" y="1189080"/>
              <a:ext cx="136080" cy="18720"/>
            </a:xfrm>
            <a:custGeom>
              <a:avLst/>
              <a:gdLst/>
              <a:ahLst/>
              <a:rect l="l" t="t" r="r" b="b"/>
              <a:pathLst>
                <a:path w="520" h="113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2" name="CustomShape 20"/>
            <p:cNvSpPr/>
            <p:nvPr/>
          </p:nvSpPr>
          <p:spPr>
            <a:xfrm>
              <a:off x="5078880" y="775440"/>
              <a:ext cx="121320" cy="13680"/>
            </a:xfrm>
            <a:custGeom>
              <a:avLst/>
              <a:gdLst/>
              <a:ahLst/>
              <a:rect l="l" t="t" r="r" b="b"/>
              <a:pathLst>
                <a:path w="464" h="83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3" name="CustomShape 21"/>
            <p:cNvSpPr/>
            <p:nvPr/>
          </p:nvSpPr>
          <p:spPr>
            <a:xfrm>
              <a:off x="4883040" y="1206000"/>
              <a:ext cx="145080" cy="9000"/>
            </a:xfrm>
            <a:custGeom>
              <a:avLst/>
              <a:gdLst/>
              <a:ahLst/>
              <a:rect l="l" t="t" r="r" b="b"/>
              <a:pathLst>
                <a:path w="554" h="55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4" name="CustomShape 22"/>
            <p:cNvSpPr/>
            <p:nvPr/>
          </p:nvSpPr>
          <p:spPr>
            <a:xfrm>
              <a:off x="4700880" y="777600"/>
              <a:ext cx="146880" cy="18000"/>
            </a:xfrm>
            <a:custGeom>
              <a:avLst/>
              <a:gdLst/>
              <a:ahLst/>
              <a:rect l="l" t="t" r="r" b="b"/>
              <a:pathLst>
                <a:path w="562" h="109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5" name="CustomShape 23"/>
            <p:cNvSpPr/>
            <p:nvPr/>
          </p:nvSpPr>
          <p:spPr>
            <a:xfrm>
              <a:off x="4626360" y="1197720"/>
              <a:ext cx="115920" cy="8280"/>
            </a:xfrm>
            <a:custGeom>
              <a:avLst/>
              <a:gdLst/>
              <a:ahLst/>
              <a:rect l="l" t="t" r="r" b="b"/>
              <a:pathLst>
                <a:path w="444" h="52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6" name="CustomShape 24"/>
            <p:cNvSpPr/>
            <p:nvPr/>
          </p:nvSpPr>
          <p:spPr>
            <a:xfrm>
              <a:off x="4333680" y="1205280"/>
              <a:ext cx="163800" cy="19440"/>
            </a:xfrm>
            <a:custGeom>
              <a:avLst/>
              <a:gdLst/>
              <a:ahLst/>
              <a:rect l="l" t="t" r="r" b="b"/>
              <a:pathLst>
                <a:path w="626" h="118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7" name="CustomShape 25"/>
            <p:cNvSpPr/>
            <p:nvPr/>
          </p:nvSpPr>
          <p:spPr>
            <a:xfrm>
              <a:off x="4308480" y="784080"/>
              <a:ext cx="180000" cy="19440"/>
            </a:xfrm>
            <a:custGeom>
              <a:avLst/>
              <a:gdLst/>
              <a:ahLst/>
              <a:rect l="l" t="t" r="r" b="b"/>
              <a:pathLst>
                <a:path w="688" h="117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8" name="CustomShape 26"/>
            <p:cNvSpPr/>
            <p:nvPr/>
          </p:nvSpPr>
          <p:spPr>
            <a:xfrm>
              <a:off x="4087800" y="1204200"/>
              <a:ext cx="123840" cy="12600"/>
            </a:xfrm>
            <a:custGeom>
              <a:avLst/>
              <a:gdLst/>
              <a:ahLst/>
              <a:rect l="l" t="t" r="r" b="b"/>
              <a:pathLst>
                <a:path w="473" h="77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9" name="CustomShape 27"/>
            <p:cNvSpPr/>
            <p:nvPr/>
          </p:nvSpPr>
          <p:spPr>
            <a:xfrm>
              <a:off x="3994920" y="776160"/>
              <a:ext cx="138960" cy="12240"/>
            </a:xfrm>
            <a:custGeom>
              <a:avLst/>
              <a:gdLst/>
              <a:ahLst/>
              <a:rect l="l" t="t" r="r" b="b"/>
              <a:pathLst>
                <a:path w="531" h="74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0" name="CustomShape 28"/>
            <p:cNvSpPr/>
            <p:nvPr/>
          </p:nvSpPr>
          <p:spPr>
            <a:xfrm>
              <a:off x="3761280" y="1198440"/>
              <a:ext cx="164520" cy="18720"/>
            </a:xfrm>
            <a:custGeom>
              <a:avLst/>
              <a:gdLst/>
              <a:ahLst/>
              <a:rect l="l" t="t" r="r" b="b"/>
              <a:pathLst>
                <a:path w="629" h="113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1" name="CustomShape 29"/>
            <p:cNvSpPr/>
            <p:nvPr/>
          </p:nvSpPr>
          <p:spPr>
            <a:xfrm>
              <a:off x="3669840" y="763560"/>
              <a:ext cx="150840" cy="16920"/>
            </a:xfrm>
            <a:custGeom>
              <a:avLst/>
              <a:gdLst/>
              <a:ahLst/>
              <a:rect l="l" t="t" r="r" b="b"/>
              <a:pathLst>
                <a:path w="576" h="103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2" name="CustomShape 30"/>
            <p:cNvSpPr/>
            <p:nvPr/>
          </p:nvSpPr>
          <p:spPr>
            <a:xfrm>
              <a:off x="3513960" y="1204920"/>
              <a:ext cx="136440" cy="10800"/>
            </a:xfrm>
            <a:custGeom>
              <a:avLst/>
              <a:gdLst/>
              <a:ahLst/>
              <a:rect l="l" t="t" r="r" b="b"/>
              <a:pathLst>
                <a:path w="522" h="67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3" name="CustomShape 31"/>
            <p:cNvSpPr/>
            <p:nvPr/>
          </p:nvSpPr>
          <p:spPr>
            <a:xfrm>
              <a:off x="3346920" y="777600"/>
              <a:ext cx="133200" cy="9360"/>
            </a:xfrm>
            <a:custGeom>
              <a:avLst/>
              <a:gdLst/>
              <a:ahLst/>
              <a:rect l="l" t="t" r="r" b="b"/>
              <a:pathLst>
                <a:path w="510" h="57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4" name="CustomShape 32"/>
            <p:cNvSpPr/>
            <p:nvPr/>
          </p:nvSpPr>
          <p:spPr>
            <a:xfrm>
              <a:off x="3270240" y="1206360"/>
              <a:ext cx="118440" cy="7920"/>
            </a:xfrm>
            <a:custGeom>
              <a:avLst/>
              <a:gdLst/>
              <a:ahLst/>
              <a:rect l="l" t="t" r="r" b="b"/>
              <a:pathLst>
                <a:path w="453" h="49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5" name="CustomShape 33"/>
            <p:cNvSpPr/>
            <p:nvPr/>
          </p:nvSpPr>
          <p:spPr>
            <a:xfrm>
              <a:off x="2979000" y="767160"/>
              <a:ext cx="165240" cy="13320"/>
            </a:xfrm>
            <a:custGeom>
              <a:avLst/>
              <a:gdLst/>
              <a:ahLst/>
              <a:rect l="l" t="t" r="r" b="b"/>
              <a:pathLst>
                <a:path w="632" h="8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6" name="CustomShape 34"/>
            <p:cNvSpPr/>
            <p:nvPr/>
          </p:nvSpPr>
          <p:spPr>
            <a:xfrm>
              <a:off x="2954160" y="1198440"/>
              <a:ext cx="162360" cy="18720"/>
            </a:xfrm>
            <a:custGeom>
              <a:avLst/>
              <a:gdLst/>
              <a:ahLst/>
              <a:rect l="l" t="t" r="r" b="b"/>
              <a:pathLst>
                <a:path w="620" h="113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7" name="CustomShape 35"/>
            <p:cNvSpPr/>
            <p:nvPr/>
          </p:nvSpPr>
          <p:spPr>
            <a:xfrm>
              <a:off x="2629800" y="1339200"/>
              <a:ext cx="82080" cy="18000"/>
            </a:xfrm>
            <a:custGeom>
              <a:avLst/>
              <a:gdLst/>
              <a:ahLst/>
              <a:rect l="l" t="t" r="r" b="b"/>
              <a:pathLst>
                <a:path w="314" h="109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8" name="CustomShape 36"/>
            <p:cNvSpPr/>
            <p:nvPr/>
          </p:nvSpPr>
          <p:spPr>
            <a:xfrm>
              <a:off x="2538000" y="894960"/>
              <a:ext cx="95040" cy="10080"/>
            </a:xfrm>
            <a:custGeom>
              <a:avLst/>
              <a:gdLst/>
              <a:ahLst/>
              <a:rect l="l" t="t" r="r" b="b"/>
              <a:pathLst>
                <a:path w="364" h="61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9" name="CustomShape 37"/>
            <p:cNvSpPr/>
            <p:nvPr/>
          </p:nvSpPr>
          <p:spPr>
            <a:xfrm>
              <a:off x="2422080" y="1329840"/>
              <a:ext cx="123120" cy="12960"/>
            </a:xfrm>
            <a:custGeom>
              <a:avLst/>
              <a:gdLst/>
              <a:ahLst/>
              <a:rect l="l" t="t" r="r" b="b"/>
              <a:pathLst>
                <a:path w="471" h="78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0" name="CustomShape 38"/>
            <p:cNvSpPr/>
            <p:nvPr/>
          </p:nvSpPr>
          <p:spPr>
            <a:xfrm>
              <a:off x="2345760" y="886680"/>
              <a:ext cx="132120" cy="9720"/>
            </a:xfrm>
            <a:custGeom>
              <a:avLst/>
              <a:gdLst/>
              <a:ahLst/>
              <a:rect l="l" t="t" r="r" b="b"/>
              <a:pathLst>
                <a:path w="505" h="59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1" name="CustomShape 39"/>
            <p:cNvSpPr/>
            <p:nvPr/>
          </p:nvSpPr>
          <p:spPr>
            <a:xfrm>
              <a:off x="2174040" y="1338840"/>
              <a:ext cx="123840" cy="12240"/>
            </a:xfrm>
            <a:custGeom>
              <a:avLst/>
              <a:gdLst/>
              <a:ahLst/>
              <a:rect l="l" t="t" r="r" b="b"/>
              <a:pathLst>
                <a:path w="473" h="74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2" name="CustomShape 40"/>
            <p:cNvSpPr/>
            <p:nvPr/>
          </p:nvSpPr>
          <p:spPr>
            <a:xfrm>
              <a:off x="2091240" y="869760"/>
              <a:ext cx="169560" cy="22320"/>
            </a:xfrm>
            <a:custGeom>
              <a:avLst/>
              <a:gdLst/>
              <a:ahLst/>
              <a:rect l="l" t="t" r="r" b="b"/>
              <a:pathLst>
                <a:path w="648" h="134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13" name="CustomShape 41"/>
          <p:cNvSpPr/>
          <p:nvPr/>
        </p:nvSpPr>
        <p:spPr>
          <a:xfrm flipH="1" rot="10799400">
            <a:off x="5129280" y="3247920"/>
            <a:ext cx="2617560" cy="473400"/>
          </a:xfrm>
          <a:custGeom>
            <a:avLst/>
            <a:gdLst/>
            <a:ahLst/>
            <a:rect l="l" t="t" r="r" b="b"/>
            <a:pathLst>
              <a:path w="98833" h="24747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1"/>
          </a:solidFill>
          <a:ln w="1908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14" name="CustomShape 42"/>
          <p:cNvSpPr/>
          <p:nvPr/>
        </p:nvSpPr>
        <p:spPr>
          <a:xfrm flipH="1" rot="21540000">
            <a:off x="1437480" y="3252960"/>
            <a:ext cx="2617560" cy="473400"/>
          </a:xfrm>
          <a:custGeom>
            <a:avLst/>
            <a:gdLst/>
            <a:ahLst/>
            <a:rect l="l" t="t" r="r" b="b"/>
            <a:pathLst>
              <a:path w="98833" h="24747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1"/>
          </a:solidFill>
          <a:ln w="1908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15" name="CustomShape 43"/>
          <p:cNvSpPr/>
          <p:nvPr/>
        </p:nvSpPr>
        <p:spPr>
          <a:xfrm flipH="1" rot="10799400">
            <a:off x="5129280" y="1808640"/>
            <a:ext cx="2617560" cy="473400"/>
          </a:xfrm>
          <a:custGeom>
            <a:avLst/>
            <a:gdLst/>
            <a:ahLst/>
            <a:rect l="l" t="t" r="r" b="b"/>
            <a:pathLst>
              <a:path w="98833" h="24747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1"/>
          </a:solidFill>
          <a:ln w="1908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16" name="CustomShape 44"/>
          <p:cNvSpPr/>
          <p:nvPr/>
        </p:nvSpPr>
        <p:spPr>
          <a:xfrm flipH="1" rot="21540000">
            <a:off x="1437480" y="1813680"/>
            <a:ext cx="2617560" cy="473400"/>
          </a:xfrm>
          <a:custGeom>
            <a:avLst/>
            <a:gdLst/>
            <a:ahLst/>
            <a:rect l="l" t="t" r="r" b="b"/>
            <a:pathLst>
              <a:path w="98833" h="24747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1"/>
          </a:solidFill>
          <a:ln w="1908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17" name="TextShape 45"/>
          <p:cNvSpPr txBox="1"/>
          <p:nvPr/>
        </p:nvSpPr>
        <p:spPr>
          <a:xfrm>
            <a:off x="1611360" y="1803240"/>
            <a:ext cx="2188440" cy="4845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ro-RO" sz="1800" spc="-1" strike="noStrike">
                <a:solidFill>
                  <a:srgbClr val="000000"/>
                </a:solidFill>
                <a:latin typeface="Gloria Hallelujah"/>
                <a:ea typeface="Gloria Hallelujah"/>
              </a:rPr>
              <a:t>Human resources</a:t>
            </a:r>
            <a:endParaRPr b="0" lang="ro-RO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8" name="TextShape 46"/>
          <p:cNvSpPr txBox="1"/>
          <p:nvPr/>
        </p:nvSpPr>
        <p:spPr>
          <a:xfrm>
            <a:off x="1272240" y="2274120"/>
            <a:ext cx="2866680" cy="7095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 algn="ctr">
              <a:lnSpc>
                <a:spcPct val="100000"/>
              </a:lnSpc>
            </a:pPr>
            <a:r>
              <a:rPr b="0" lang="ro-RO" sz="1400" spc="-1" strike="noStrike">
                <a:solidFill>
                  <a:srgbClr val="000000"/>
                </a:solidFill>
                <a:latin typeface="Raleway Thin"/>
                <a:ea typeface="Raleway Thin"/>
              </a:rPr>
              <a:t>Talented students and teachers</a:t>
            </a:r>
            <a:endParaRPr b="0" lang="ro-RO" sz="1400" spc="-1" strike="noStrike">
              <a:latin typeface="Arial"/>
            </a:endParaRPr>
          </a:p>
        </p:txBody>
      </p:sp>
      <p:sp>
        <p:nvSpPr>
          <p:cNvPr id="1019" name="TextShape 47"/>
          <p:cNvSpPr txBox="1"/>
          <p:nvPr/>
        </p:nvSpPr>
        <p:spPr>
          <a:xfrm>
            <a:off x="5345640" y="1803240"/>
            <a:ext cx="2185200" cy="4845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ro-RO" sz="1800" spc="-1" strike="noStrike">
                <a:solidFill>
                  <a:srgbClr val="000000"/>
                </a:solidFill>
                <a:latin typeface="Gloria Hallelujah"/>
                <a:ea typeface="Gloria Hallelujah"/>
              </a:rPr>
              <a:t>Creativity</a:t>
            </a:r>
            <a:endParaRPr b="0" lang="ro-RO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0" name="TextShape 48"/>
          <p:cNvSpPr txBox="1"/>
          <p:nvPr/>
        </p:nvSpPr>
        <p:spPr>
          <a:xfrm>
            <a:off x="5004720" y="2274120"/>
            <a:ext cx="2866680" cy="7095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 algn="ctr">
              <a:lnSpc>
                <a:spcPct val="100000"/>
              </a:lnSpc>
            </a:pPr>
            <a:r>
              <a:rPr b="0" lang="ro-RO" sz="1400" spc="-1" strike="noStrike">
                <a:solidFill>
                  <a:srgbClr val="000000"/>
                </a:solidFill>
                <a:latin typeface="Raleway Thin"/>
                <a:ea typeface="Raleway Thin"/>
              </a:rPr>
              <a:t>The people involved had to be creative and use their imagination</a:t>
            </a:r>
            <a:endParaRPr b="0" lang="ro-RO" sz="1400" spc="-1" strike="noStrike">
              <a:latin typeface="Arial"/>
            </a:endParaRPr>
          </a:p>
        </p:txBody>
      </p:sp>
      <p:sp>
        <p:nvSpPr>
          <p:cNvPr id="1021" name="TextShape 49"/>
          <p:cNvSpPr txBox="1"/>
          <p:nvPr/>
        </p:nvSpPr>
        <p:spPr>
          <a:xfrm>
            <a:off x="1611360" y="3247560"/>
            <a:ext cx="2188440" cy="4845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ro-RO" sz="1800" spc="-1" strike="noStrike">
                <a:solidFill>
                  <a:srgbClr val="000000"/>
                </a:solidFill>
                <a:latin typeface="Gloria Hallelujah"/>
                <a:ea typeface="Gloria Hallelujah"/>
              </a:rPr>
              <a:t>Inventiveness</a:t>
            </a:r>
            <a:endParaRPr b="0" lang="ro-RO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2" name="TextShape 50"/>
          <p:cNvSpPr txBox="1"/>
          <p:nvPr/>
        </p:nvSpPr>
        <p:spPr>
          <a:xfrm>
            <a:off x="1272240" y="3714840"/>
            <a:ext cx="2866680" cy="7128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 algn="ctr">
              <a:lnSpc>
                <a:spcPct val="100000"/>
              </a:lnSpc>
            </a:pPr>
            <a:r>
              <a:rPr b="0" lang="ro-RO" sz="1400" spc="-1" strike="noStrike">
                <a:solidFill>
                  <a:srgbClr val="000000"/>
                </a:solidFill>
                <a:latin typeface="Raleway Thin"/>
                <a:ea typeface="Raleway Thin"/>
              </a:rPr>
              <a:t>The final product has to be innovator</a:t>
            </a:r>
            <a:endParaRPr b="0" lang="ro-RO" sz="1400" spc="-1" strike="noStrike">
              <a:latin typeface="Arial"/>
            </a:endParaRPr>
          </a:p>
        </p:txBody>
      </p:sp>
      <p:sp>
        <p:nvSpPr>
          <p:cNvPr id="1023" name="TextShape 51"/>
          <p:cNvSpPr txBox="1"/>
          <p:nvPr/>
        </p:nvSpPr>
        <p:spPr>
          <a:xfrm>
            <a:off x="5345640" y="3247560"/>
            <a:ext cx="2185200" cy="4845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ro-RO" sz="1800" spc="-1" strike="noStrike">
                <a:solidFill>
                  <a:srgbClr val="000000"/>
                </a:solidFill>
                <a:latin typeface="Gloria Hallelujah"/>
                <a:ea typeface="Gloria Hallelujah"/>
              </a:rPr>
              <a:t>Seriousness</a:t>
            </a:r>
            <a:endParaRPr b="0" lang="ro-RO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4" name="TextShape 52"/>
          <p:cNvSpPr txBox="1"/>
          <p:nvPr/>
        </p:nvSpPr>
        <p:spPr>
          <a:xfrm>
            <a:off x="5004720" y="3714840"/>
            <a:ext cx="2866680" cy="7128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 algn="ctr">
              <a:lnSpc>
                <a:spcPct val="100000"/>
              </a:lnSpc>
            </a:pPr>
            <a:r>
              <a:rPr b="0" lang="ro-RO" sz="1400" spc="-1" strike="noStrike">
                <a:solidFill>
                  <a:srgbClr val="000000"/>
                </a:solidFill>
                <a:latin typeface="Raleway Thin"/>
                <a:ea typeface="Raleway Thin"/>
              </a:rPr>
              <a:t>A lot of hard work is always the key to success</a:t>
            </a:r>
            <a:endParaRPr b="0" lang="ro-RO" sz="1400" spc="-1" strike="noStrike">
              <a:latin typeface="Arial"/>
            </a:endParaRPr>
          </a:p>
        </p:txBody>
      </p:sp>
      <p:sp>
        <p:nvSpPr>
          <p:cNvPr id="1025" name="TextShape 53"/>
          <p:cNvSpPr txBox="1"/>
          <p:nvPr/>
        </p:nvSpPr>
        <p:spPr>
          <a:xfrm>
            <a:off x="2820240" y="759240"/>
            <a:ext cx="3503520" cy="5756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 algn="ctr">
              <a:lnSpc>
                <a:spcPct val="100000"/>
              </a:lnSpc>
            </a:pPr>
            <a:r>
              <a:rPr b="0" lang="ro-RO" sz="2100" spc="-1" strike="noStrike">
                <a:solidFill>
                  <a:srgbClr val="000000"/>
                </a:solidFill>
                <a:latin typeface="Gloria Hallelujah"/>
                <a:ea typeface="Gloria Hallelujah"/>
              </a:rPr>
              <a:t>The resources</a:t>
            </a:r>
            <a:endParaRPr b="0" lang="ro-RO" sz="21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26" name="Group 54"/>
          <p:cNvGrpSpPr/>
          <p:nvPr/>
        </p:nvGrpSpPr>
        <p:grpSpPr>
          <a:xfrm>
            <a:off x="713160" y="4691160"/>
            <a:ext cx="7725960" cy="369360"/>
            <a:chOff x="713160" y="4691160"/>
            <a:chExt cx="7725960" cy="369360"/>
          </a:xfrm>
        </p:grpSpPr>
        <p:sp>
          <p:nvSpPr>
            <p:cNvPr id="1027" name="CustomShape 55"/>
            <p:cNvSpPr/>
            <p:nvPr/>
          </p:nvSpPr>
          <p:spPr>
            <a:xfrm>
              <a:off x="713160" y="4691160"/>
              <a:ext cx="7725960" cy="369360"/>
            </a:xfrm>
            <a:custGeom>
              <a:avLst/>
              <a:gdLst/>
              <a:ahLst/>
              <a:rect l="l" t="t" r="r" b="b"/>
              <a:pathLst>
                <a:path w="327323" h="15668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8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8" name="CustomShape 56"/>
            <p:cNvSpPr/>
            <p:nvPr/>
          </p:nvSpPr>
          <p:spPr>
            <a:xfrm>
              <a:off x="7976160" y="4790520"/>
              <a:ext cx="235800" cy="18036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8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9" name="CustomShape 57"/>
            <p:cNvSpPr/>
            <p:nvPr/>
          </p:nvSpPr>
          <p:spPr>
            <a:xfrm flipH="1">
              <a:off x="832680" y="4790520"/>
              <a:ext cx="235800" cy="18036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8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0" name="CustomShape 58"/>
            <p:cNvSpPr/>
            <p:nvPr/>
          </p:nvSpPr>
          <p:spPr>
            <a:xfrm>
              <a:off x="4404960" y="4772880"/>
              <a:ext cx="235440" cy="204480"/>
            </a:xfrm>
            <a:custGeom>
              <a:avLst/>
              <a:gdLst/>
              <a:ahLst/>
              <a:rect l="l" t="t" r="r" b="b"/>
              <a:pathLst>
                <a:path w="12654" h="10989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8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p:transition spd="slow">
    <p:push dir="u"/>
  </p:transition>
  <p:timing>
    <p:tnLst>
      <p:par>
        <p:cTn id="239" dur="indefinite" restart="never" nodeType="tmRoot">
          <p:childTnLst>
            <p:seq>
              <p:cTn id="240" dur="indefinite" nodeType="mainSeq">
                <p:childTnLst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5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6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48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3" dur="1000" fill="hold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4" dur="1000" fill="hold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5" dur="1000" fill="hold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56" dur="100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1" dur="500" fill="hold"/>
                                        <p:tgtEl>
                                          <p:spTgt spid="1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2" dur="500" fill="hold"/>
                                        <p:tgtEl>
                                          <p:spTgt spid="1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7" dur="1000" fill="hold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8" dur="1000" fill="hold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9" dur="1000" fill="hold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70" dur="1000"/>
                                        <p:tgtEl>
                                          <p:spTgt spid="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5" dur="500" fill="hold"/>
                                        <p:tgtEl>
                                          <p:spTgt spid="1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6" dur="500" fill="hold"/>
                                        <p:tgtEl>
                                          <p:spTgt spid="1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1" dur="1000" fill="hold"/>
                                        <p:tgtEl>
                                          <p:spTgt spid="1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2" dur="1000" fill="hold"/>
                                        <p:tgtEl>
                                          <p:spTgt spid="1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3" dur="1000" fill="hold"/>
                                        <p:tgtEl>
                                          <p:spTgt spid="10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84" dur="10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9" dur="500" fill="hold"/>
                                        <p:tgtEl>
                                          <p:spTgt spid="1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0" dur="500" fill="hold"/>
                                        <p:tgtEl>
                                          <p:spTgt spid="1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5" dur="1000" fill="hold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6" dur="1000" fill="hold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7" dur="1000" fill="hold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98" dur="10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3" dur="500" fill="hold"/>
                                        <p:tgtEl>
                                          <p:spTgt spid="1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4" dur="500" fill="hold"/>
                                        <p:tgtEl>
                                          <p:spTgt spid="1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1" descr=""/>
          <p:cNvPicPr/>
          <p:nvPr/>
        </p:nvPicPr>
        <p:blipFill>
          <a:blip r:embed="rId1"/>
          <a:stretch/>
        </p:blipFill>
        <p:spPr>
          <a:xfrm>
            <a:off x="255960" y="130680"/>
            <a:ext cx="3282480" cy="2461680"/>
          </a:xfrm>
          <a:prstGeom prst="rect">
            <a:avLst/>
          </a:prstGeom>
          <a:ln>
            <a:noFill/>
          </a:ln>
        </p:spPr>
      </p:pic>
      <p:pic>
        <p:nvPicPr>
          <p:cNvPr id="1032" name="Picture 3" descr=""/>
          <p:cNvPicPr/>
          <p:nvPr/>
        </p:nvPicPr>
        <p:blipFill>
          <a:blip r:embed="rId2"/>
          <a:stretch/>
        </p:blipFill>
        <p:spPr>
          <a:xfrm>
            <a:off x="5417640" y="130680"/>
            <a:ext cx="3533400" cy="2461680"/>
          </a:xfrm>
          <a:prstGeom prst="rect">
            <a:avLst/>
          </a:prstGeom>
          <a:ln>
            <a:noFill/>
          </a:ln>
        </p:spPr>
      </p:pic>
      <p:pic>
        <p:nvPicPr>
          <p:cNvPr id="1033" name="Picture 4" descr=""/>
          <p:cNvPicPr/>
          <p:nvPr/>
        </p:nvPicPr>
        <p:blipFill>
          <a:blip r:embed="rId3"/>
          <a:stretch/>
        </p:blipFill>
        <p:spPr>
          <a:xfrm>
            <a:off x="255960" y="2835720"/>
            <a:ext cx="3282480" cy="2251800"/>
          </a:xfrm>
          <a:prstGeom prst="rect">
            <a:avLst/>
          </a:prstGeom>
          <a:ln>
            <a:noFill/>
          </a:ln>
        </p:spPr>
      </p:pic>
      <p:pic>
        <p:nvPicPr>
          <p:cNvPr id="1034" name="Picture 6" descr=""/>
          <p:cNvPicPr/>
          <p:nvPr/>
        </p:nvPicPr>
        <p:blipFill>
          <a:blip r:embed="rId4"/>
          <a:stretch/>
        </p:blipFill>
        <p:spPr>
          <a:xfrm>
            <a:off x="5417640" y="2835720"/>
            <a:ext cx="3533400" cy="2251800"/>
          </a:xfrm>
          <a:prstGeom prst="rect">
            <a:avLst/>
          </a:prstGeom>
          <a:ln>
            <a:noFill/>
          </a:ln>
        </p:spPr>
      </p:pic>
      <p:pic>
        <p:nvPicPr>
          <p:cNvPr id="1035" name="Picture 7" descr=""/>
          <p:cNvPicPr/>
          <p:nvPr/>
        </p:nvPicPr>
        <p:blipFill>
          <a:blip r:embed="rId5"/>
          <a:stretch/>
        </p:blipFill>
        <p:spPr>
          <a:xfrm>
            <a:off x="2653920" y="1659960"/>
            <a:ext cx="3533400" cy="235080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  <p:timing>
    <p:tnLst>
      <p:par>
        <p:cTn id="305" dur="indefinite" restart="never" nodeType="tmRoot">
          <p:childTnLst>
            <p:seq>
              <p:cTn id="306" dur="indefinite" nodeType="mainSeq">
                <p:childTnLst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" name="Group 1"/>
          <p:cNvGrpSpPr/>
          <p:nvPr/>
        </p:nvGrpSpPr>
        <p:grpSpPr>
          <a:xfrm>
            <a:off x="1860120" y="716400"/>
            <a:ext cx="5423040" cy="694800"/>
            <a:chOff x="1860120" y="716400"/>
            <a:chExt cx="5423040" cy="694800"/>
          </a:xfrm>
        </p:grpSpPr>
        <p:sp>
          <p:nvSpPr>
            <p:cNvPr id="1037" name="CustomShape 2"/>
            <p:cNvSpPr/>
            <p:nvPr/>
          </p:nvSpPr>
          <p:spPr>
            <a:xfrm>
              <a:off x="1860120" y="716400"/>
              <a:ext cx="5423040" cy="694800"/>
            </a:xfrm>
            <a:custGeom>
              <a:avLst/>
              <a:gdLst/>
              <a:ahLst/>
              <a:rect l="l" t="t" r="r" b="b"/>
              <a:pathLst>
                <a:path w="56174" h="12085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8" name="CustomShape 3"/>
            <p:cNvSpPr/>
            <p:nvPr/>
          </p:nvSpPr>
          <p:spPr>
            <a:xfrm>
              <a:off x="6693120" y="840600"/>
              <a:ext cx="541440" cy="60480"/>
            </a:xfrm>
            <a:custGeom>
              <a:avLst/>
              <a:gdLst/>
              <a:ahLst/>
              <a:rect l="l" t="t" r="r" b="b"/>
              <a:pathLst>
                <a:path w="5613" h="1055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9" name="CustomShape 4"/>
            <p:cNvSpPr/>
            <p:nvPr/>
          </p:nvSpPr>
          <p:spPr>
            <a:xfrm>
              <a:off x="6526440" y="1311480"/>
              <a:ext cx="702720" cy="76320"/>
            </a:xfrm>
            <a:custGeom>
              <a:avLst/>
              <a:gdLst/>
              <a:ahLst/>
              <a:rect l="l" t="t" r="r" b="b"/>
              <a:pathLst>
                <a:path w="7284" h="1331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0" name="CustomShape 5"/>
            <p:cNvSpPr/>
            <p:nvPr/>
          </p:nvSpPr>
          <p:spPr>
            <a:xfrm>
              <a:off x="6618600" y="896400"/>
              <a:ext cx="565920" cy="435600"/>
            </a:xfrm>
            <a:custGeom>
              <a:avLst/>
              <a:gdLst/>
              <a:ahLst/>
              <a:rect l="l" t="t" r="r" b="b"/>
              <a:pathLst>
                <a:path w="5866" h="7576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1" name="CustomShape 6"/>
            <p:cNvSpPr/>
            <p:nvPr/>
          </p:nvSpPr>
          <p:spPr>
            <a:xfrm>
              <a:off x="2598840" y="1201320"/>
              <a:ext cx="4088880" cy="76320"/>
            </a:xfrm>
            <a:custGeom>
              <a:avLst/>
              <a:gdLst/>
              <a:ahLst/>
              <a:rect l="l" t="t" r="r" b="b"/>
              <a:pathLst>
                <a:path w="42355" h="1335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2" name="CustomShape 7"/>
            <p:cNvSpPr/>
            <p:nvPr/>
          </p:nvSpPr>
          <p:spPr>
            <a:xfrm>
              <a:off x="2611440" y="793800"/>
              <a:ext cx="4069800" cy="420840"/>
            </a:xfrm>
            <a:custGeom>
              <a:avLst/>
              <a:gdLst/>
              <a:ahLst/>
              <a:rect l="l" t="t" r="r" b="b"/>
              <a:pathLst>
                <a:path w="42160" h="7318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3" name="CustomShape 8"/>
            <p:cNvSpPr/>
            <p:nvPr/>
          </p:nvSpPr>
          <p:spPr>
            <a:xfrm>
              <a:off x="2598840" y="731520"/>
              <a:ext cx="4050360" cy="73440"/>
            </a:xfrm>
            <a:custGeom>
              <a:avLst/>
              <a:gdLst/>
              <a:ahLst/>
              <a:rect l="l" t="t" r="r" b="b"/>
              <a:pathLst>
                <a:path w="41956" h="1285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4" name="CustomShape 9"/>
            <p:cNvSpPr/>
            <p:nvPr/>
          </p:nvSpPr>
          <p:spPr>
            <a:xfrm>
              <a:off x="6506640" y="1281960"/>
              <a:ext cx="131760" cy="77760"/>
            </a:xfrm>
            <a:custGeom>
              <a:avLst/>
              <a:gdLst/>
              <a:ahLst/>
              <a:rect l="l" t="t" r="r" b="b"/>
              <a:pathLst>
                <a:path w="1369" h="1358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5" name="CustomShape 10"/>
            <p:cNvSpPr/>
            <p:nvPr/>
          </p:nvSpPr>
          <p:spPr>
            <a:xfrm>
              <a:off x="2615760" y="1295280"/>
              <a:ext cx="214920" cy="85680"/>
            </a:xfrm>
            <a:custGeom>
              <a:avLst/>
              <a:gdLst/>
              <a:ahLst/>
              <a:rect l="l" t="t" r="r" b="b"/>
              <a:pathLst>
                <a:path w="2228" h="1493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6" name="CustomShape 11"/>
            <p:cNvSpPr/>
            <p:nvPr/>
          </p:nvSpPr>
          <p:spPr>
            <a:xfrm>
              <a:off x="1903320" y="1341000"/>
              <a:ext cx="876240" cy="51120"/>
            </a:xfrm>
            <a:custGeom>
              <a:avLst/>
              <a:gdLst/>
              <a:ahLst/>
              <a:rect l="l" t="t" r="r" b="b"/>
              <a:pathLst>
                <a:path w="9078" h="894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7" name="CustomShape 12"/>
            <p:cNvSpPr/>
            <p:nvPr/>
          </p:nvSpPr>
          <p:spPr>
            <a:xfrm>
              <a:off x="1963440" y="851760"/>
              <a:ext cx="678240" cy="480240"/>
            </a:xfrm>
            <a:custGeom>
              <a:avLst/>
              <a:gdLst/>
              <a:ahLst/>
              <a:rect l="l" t="t" r="r" b="b"/>
              <a:pathLst>
                <a:path w="7029" h="8351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48" name="TextShape 13"/>
          <p:cNvSpPr txBox="1"/>
          <p:nvPr/>
        </p:nvSpPr>
        <p:spPr>
          <a:xfrm>
            <a:off x="2715840" y="758880"/>
            <a:ext cx="37123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 algn="ctr">
              <a:lnSpc>
                <a:spcPct val="100000"/>
              </a:lnSpc>
            </a:pPr>
            <a:r>
              <a:rPr b="0" lang="ro-RO" sz="2100" spc="-1" strike="noStrike">
                <a:solidFill>
                  <a:srgbClr val="000000"/>
                </a:solidFill>
                <a:latin typeface="Gloria Hallelujah"/>
                <a:ea typeface="Gloria Hallelujah"/>
              </a:rPr>
              <a:t>The budget</a:t>
            </a:r>
            <a:endParaRPr b="0" lang="ro-RO" sz="21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49" name="Group 14"/>
          <p:cNvGrpSpPr/>
          <p:nvPr/>
        </p:nvGrpSpPr>
        <p:grpSpPr>
          <a:xfrm>
            <a:off x="713160" y="4691160"/>
            <a:ext cx="7725960" cy="369360"/>
            <a:chOff x="713160" y="4691160"/>
            <a:chExt cx="7725960" cy="369360"/>
          </a:xfrm>
        </p:grpSpPr>
        <p:sp>
          <p:nvSpPr>
            <p:cNvPr id="1050" name="CustomShape 15"/>
            <p:cNvSpPr/>
            <p:nvPr/>
          </p:nvSpPr>
          <p:spPr>
            <a:xfrm>
              <a:off x="713160" y="4691160"/>
              <a:ext cx="7725960" cy="369360"/>
            </a:xfrm>
            <a:custGeom>
              <a:avLst/>
              <a:gdLst/>
              <a:ahLst/>
              <a:rect l="l" t="t" r="r" b="b"/>
              <a:pathLst>
                <a:path w="327323" h="15668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8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1" name="CustomShape 16"/>
            <p:cNvSpPr/>
            <p:nvPr/>
          </p:nvSpPr>
          <p:spPr>
            <a:xfrm>
              <a:off x="7976160" y="4790520"/>
              <a:ext cx="235800" cy="18036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8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2" name="CustomShape 17"/>
            <p:cNvSpPr/>
            <p:nvPr/>
          </p:nvSpPr>
          <p:spPr>
            <a:xfrm flipH="1">
              <a:off x="832680" y="4790520"/>
              <a:ext cx="235800" cy="18036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8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3" name="CustomShape 18"/>
            <p:cNvSpPr/>
            <p:nvPr/>
          </p:nvSpPr>
          <p:spPr>
            <a:xfrm>
              <a:off x="4404960" y="4772880"/>
              <a:ext cx="235440" cy="204480"/>
            </a:xfrm>
            <a:custGeom>
              <a:avLst/>
              <a:gdLst/>
              <a:ahLst/>
              <a:rect l="l" t="t" r="r" b="b"/>
              <a:pathLst>
                <a:path w="12654" h="10989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8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54" name="TextShape 19"/>
          <p:cNvSpPr txBox="1"/>
          <p:nvPr/>
        </p:nvSpPr>
        <p:spPr>
          <a:xfrm>
            <a:off x="862920" y="1496160"/>
            <a:ext cx="7349040" cy="7974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marL="457200" indent="-304560" algn="ctr">
              <a:lnSpc>
                <a:spcPct val="100000"/>
              </a:lnSpc>
            </a:pPr>
            <a:r>
              <a:rPr b="0" lang="ro-RO" sz="1400" spc="-1" strike="noStrike">
                <a:solidFill>
                  <a:srgbClr val="000000"/>
                </a:solidFill>
                <a:latin typeface="Raleway Thin"/>
                <a:ea typeface="Raleway Thin"/>
              </a:rPr>
              <a:t>For this activity, we calculated everything and and planned our next steps.</a:t>
            </a:r>
            <a:endParaRPr b="0" lang="ro-RO" sz="1400" spc="-1" strike="noStrike">
              <a:latin typeface="Arial"/>
            </a:endParaRPr>
          </a:p>
        </p:txBody>
      </p:sp>
      <p:grpSp>
        <p:nvGrpSpPr>
          <p:cNvPr id="1055" name="Group 20"/>
          <p:cNvGrpSpPr/>
          <p:nvPr/>
        </p:nvGrpSpPr>
        <p:grpSpPr>
          <a:xfrm>
            <a:off x="619920" y="664200"/>
            <a:ext cx="956880" cy="855720"/>
            <a:chOff x="619920" y="664200"/>
            <a:chExt cx="956880" cy="855720"/>
          </a:xfrm>
        </p:grpSpPr>
        <p:sp>
          <p:nvSpPr>
            <p:cNvPr id="1056" name="CustomShape 21"/>
            <p:cNvSpPr/>
            <p:nvPr/>
          </p:nvSpPr>
          <p:spPr>
            <a:xfrm rot="914400">
              <a:off x="693000" y="758880"/>
              <a:ext cx="810360" cy="666000"/>
            </a:xfrm>
            <a:custGeom>
              <a:avLst/>
              <a:gdLst/>
              <a:ahLst/>
              <a:rect l="l" t="t" r="r" b="b"/>
              <a:pathLst>
                <a:path w="11636" h="9562">
                  <a:moveTo>
                    <a:pt x="7975" y="222"/>
                  </a:moveTo>
                  <a:cubicBezTo>
                    <a:pt x="8880" y="222"/>
                    <a:pt x="9620" y="515"/>
                    <a:pt x="10098" y="1077"/>
                  </a:cubicBezTo>
                  <a:cubicBezTo>
                    <a:pt x="11076" y="2224"/>
                    <a:pt x="11055" y="2960"/>
                    <a:pt x="10037" y="4611"/>
                  </a:cubicBezTo>
                  <a:cubicBezTo>
                    <a:pt x="9812" y="4976"/>
                    <a:pt x="9559" y="5323"/>
                    <a:pt x="9393" y="5719"/>
                  </a:cubicBezTo>
                  <a:lnTo>
                    <a:pt x="9083" y="6247"/>
                  </a:lnTo>
                  <a:cubicBezTo>
                    <a:pt x="8989" y="6438"/>
                    <a:pt x="9040" y="6669"/>
                    <a:pt x="9205" y="6804"/>
                  </a:cubicBezTo>
                  <a:lnTo>
                    <a:pt x="10472" y="7692"/>
                  </a:lnTo>
                  <a:cubicBezTo>
                    <a:pt x="10502" y="7717"/>
                    <a:pt x="10498" y="7748"/>
                    <a:pt x="10496" y="7759"/>
                  </a:cubicBezTo>
                  <a:cubicBezTo>
                    <a:pt x="10492" y="7772"/>
                    <a:pt x="10481" y="7802"/>
                    <a:pt x="10441" y="7811"/>
                  </a:cubicBezTo>
                  <a:cubicBezTo>
                    <a:pt x="10116" y="7875"/>
                    <a:pt x="9694" y="7893"/>
                    <a:pt x="9321" y="7893"/>
                  </a:cubicBezTo>
                  <a:cubicBezTo>
                    <a:pt x="8838" y="7893"/>
                    <a:pt x="8436" y="7863"/>
                    <a:pt x="8426" y="7861"/>
                  </a:cubicBezTo>
                  <a:lnTo>
                    <a:pt x="7843" y="7642"/>
                  </a:lnTo>
                  <a:lnTo>
                    <a:pt x="7828" y="7650"/>
                  </a:lnTo>
                  <a:cubicBezTo>
                    <a:pt x="7815" y="7657"/>
                    <a:pt x="7804" y="7663"/>
                    <a:pt x="7792" y="7672"/>
                  </a:cubicBezTo>
                  <a:cubicBezTo>
                    <a:pt x="6468" y="8739"/>
                    <a:pt x="5044" y="9276"/>
                    <a:pt x="3840" y="9276"/>
                  </a:cubicBezTo>
                  <a:cubicBezTo>
                    <a:pt x="2935" y="9276"/>
                    <a:pt x="2155" y="8972"/>
                    <a:pt x="1636" y="8363"/>
                  </a:cubicBezTo>
                  <a:cubicBezTo>
                    <a:pt x="385" y="6895"/>
                    <a:pt x="803" y="4508"/>
                    <a:pt x="3225" y="2530"/>
                  </a:cubicBezTo>
                  <a:cubicBezTo>
                    <a:pt x="3761" y="2093"/>
                    <a:pt x="6011" y="468"/>
                    <a:pt x="7261" y="277"/>
                  </a:cubicBezTo>
                  <a:cubicBezTo>
                    <a:pt x="7508" y="240"/>
                    <a:pt x="7747" y="222"/>
                    <a:pt x="7975" y="222"/>
                  </a:cubicBezTo>
                  <a:close/>
                  <a:moveTo>
                    <a:pt x="7943" y="1"/>
                  </a:moveTo>
                  <a:cubicBezTo>
                    <a:pt x="7714" y="1"/>
                    <a:pt x="7475" y="19"/>
                    <a:pt x="7227" y="57"/>
                  </a:cubicBezTo>
                  <a:cubicBezTo>
                    <a:pt x="5937" y="254"/>
                    <a:pt x="4573" y="924"/>
                    <a:pt x="3386" y="1945"/>
                  </a:cubicBezTo>
                  <a:cubicBezTo>
                    <a:pt x="923" y="4064"/>
                    <a:pt x="1" y="7059"/>
                    <a:pt x="1331" y="8619"/>
                  </a:cubicBezTo>
                  <a:cubicBezTo>
                    <a:pt x="1873" y="9254"/>
                    <a:pt x="2697" y="9562"/>
                    <a:pt x="3650" y="9562"/>
                  </a:cubicBezTo>
                  <a:cubicBezTo>
                    <a:pt x="4874" y="9562"/>
                    <a:pt x="6023" y="9287"/>
                    <a:pt x="7343" y="8310"/>
                  </a:cubicBezTo>
                  <a:cubicBezTo>
                    <a:pt x="7484" y="8206"/>
                    <a:pt x="7653" y="8152"/>
                    <a:pt x="7826" y="8152"/>
                  </a:cubicBezTo>
                  <a:cubicBezTo>
                    <a:pt x="7865" y="8152"/>
                    <a:pt x="7904" y="8154"/>
                    <a:pt x="7942" y="8160"/>
                  </a:cubicBezTo>
                  <a:cubicBezTo>
                    <a:pt x="8093" y="8182"/>
                    <a:pt x="8295" y="8191"/>
                    <a:pt x="8524" y="8191"/>
                  </a:cubicBezTo>
                  <a:cubicBezTo>
                    <a:pt x="9185" y="8191"/>
                    <a:pt x="10059" y="8113"/>
                    <a:pt x="10484" y="8029"/>
                  </a:cubicBezTo>
                  <a:cubicBezTo>
                    <a:pt x="10596" y="8006"/>
                    <a:pt x="10683" y="7924"/>
                    <a:pt x="10710" y="7813"/>
                  </a:cubicBezTo>
                  <a:cubicBezTo>
                    <a:pt x="10738" y="7703"/>
                    <a:pt x="10700" y="7591"/>
                    <a:pt x="10612" y="7519"/>
                  </a:cubicBezTo>
                  <a:lnTo>
                    <a:pt x="9561" y="6653"/>
                  </a:lnTo>
                  <a:cubicBezTo>
                    <a:pt x="9379" y="6504"/>
                    <a:pt x="9349" y="6236"/>
                    <a:pt x="9496" y="6051"/>
                  </a:cubicBezTo>
                  <a:cubicBezTo>
                    <a:pt x="10988" y="4169"/>
                    <a:pt x="11636" y="2401"/>
                    <a:pt x="10267" y="932"/>
                  </a:cubicBezTo>
                  <a:cubicBezTo>
                    <a:pt x="9712" y="337"/>
                    <a:pt x="8920" y="1"/>
                    <a:pt x="7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7" name="CustomShape 22"/>
            <p:cNvSpPr/>
            <p:nvPr/>
          </p:nvSpPr>
          <p:spPr>
            <a:xfrm rot="914400">
              <a:off x="878040" y="1074600"/>
              <a:ext cx="162000" cy="152280"/>
            </a:xfrm>
            <a:custGeom>
              <a:avLst/>
              <a:gdLst/>
              <a:ahLst/>
              <a:rect l="l" t="t" r="r" b="b"/>
              <a:pathLst>
                <a:path w="2330" h="2191">
                  <a:moveTo>
                    <a:pt x="1044" y="1"/>
                  </a:moveTo>
                  <a:cubicBezTo>
                    <a:pt x="911" y="1"/>
                    <a:pt x="752" y="49"/>
                    <a:pt x="569" y="183"/>
                  </a:cubicBezTo>
                  <a:cubicBezTo>
                    <a:pt x="0" y="598"/>
                    <a:pt x="439" y="1195"/>
                    <a:pt x="439" y="1195"/>
                  </a:cubicBezTo>
                  <a:cubicBezTo>
                    <a:pt x="439" y="1195"/>
                    <a:pt x="493" y="1293"/>
                    <a:pt x="565" y="1293"/>
                  </a:cubicBezTo>
                  <a:cubicBezTo>
                    <a:pt x="582" y="1293"/>
                    <a:pt x="599" y="1288"/>
                    <a:pt x="618" y="1274"/>
                  </a:cubicBezTo>
                  <a:cubicBezTo>
                    <a:pt x="714" y="1204"/>
                    <a:pt x="723" y="1132"/>
                    <a:pt x="626" y="997"/>
                  </a:cubicBezTo>
                  <a:cubicBezTo>
                    <a:pt x="531" y="866"/>
                    <a:pt x="441" y="549"/>
                    <a:pt x="735" y="335"/>
                  </a:cubicBezTo>
                  <a:cubicBezTo>
                    <a:pt x="848" y="252"/>
                    <a:pt x="939" y="218"/>
                    <a:pt x="1014" y="218"/>
                  </a:cubicBezTo>
                  <a:cubicBezTo>
                    <a:pt x="1133" y="218"/>
                    <a:pt x="1217" y="302"/>
                    <a:pt x="1301" y="418"/>
                  </a:cubicBezTo>
                  <a:cubicBezTo>
                    <a:pt x="1439" y="610"/>
                    <a:pt x="1320" y="842"/>
                    <a:pt x="1320" y="842"/>
                  </a:cubicBezTo>
                  <a:lnTo>
                    <a:pt x="1135" y="1696"/>
                  </a:lnTo>
                  <a:cubicBezTo>
                    <a:pt x="1135" y="1696"/>
                    <a:pt x="1049" y="2044"/>
                    <a:pt x="1121" y="2143"/>
                  </a:cubicBezTo>
                  <a:cubicBezTo>
                    <a:pt x="1147" y="2179"/>
                    <a:pt x="1176" y="2190"/>
                    <a:pt x="1203" y="2190"/>
                  </a:cubicBezTo>
                  <a:cubicBezTo>
                    <a:pt x="1249" y="2190"/>
                    <a:pt x="1288" y="2157"/>
                    <a:pt x="1286" y="2155"/>
                  </a:cubicBezTo>
                  <a:lnTo>
                    <a:pt x="2235" y="1463"/>
                  </a:lnTo>
                  <a:cubicBezTo>
                    <a:pt x="2235" y="1463"/>
                    <a:pt x="2329" y="1366"/>
                    <a:pt x="2268" y="1281"/>
                  </a:cubicBezTo>
                  <a:cubicBezTo>
                    <a:pt x="2217" y="1209"/>
                    <a:pt x="2148" y="1203"/>
                    <a:pt x="2128" y="1203"/>
                  </a:cubicBezTo>
                  <a:cubicBezTo>
                    <a:pt x="2125" y="1203"/>
                    <a:pt x="2123" y="1204"/>
                    <a:pt x="2123" y="1204"/>
                  </a:cubicBezTo>
                  <a:lnTo>
                    <a:pt x="1346" y="1820"/>
                  </a:lnTo>
                  <a:cubicBezTo>
                    <a:pt x="1373" y="1649"/>
                    <a:pt x="1784" y="621"/>
                    <a:pt x="1546" y="291"/>
                  </a:cubicBezTo>
                  <a:cubicBezTo>
                    <a:pt x="1488" y="211"/>
                    <a:pt x="1321" y="1"/>
                    <a:pt x="1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8" name="CustomShape 23"/>
            <p:cNvSpPr/>
            <p:nvPr/>
          </p:nvSpPr>
          <p:spPr>
            <a:xfrm rot="914400">
              <a:off x="1087920" y="1090440"/>
              <a:ext cx="43920" cy="41040"/>
            </a:xfrm>
            <a:custGeom>
              <a:avLst/>
              <a:gdLst/>
              <a:ahLst/>
              <a:rect l="l" t="t" r="r" b="b"/>
              <a:pathLst>
                <a:path w="633" h="593">
                  <a:moveTo>
                    <a:pt x="133" y="1"/>
                  </a:moveTo>
                  <a:cubicBezTo>
                    <a:pt x="126" y="1"/>
                    <a:pt x="120" y="2"/>
                    <a:pt x="115" y="7"/>
                  </a:cubicBezTo>
                  <a:cubicBezTo>
                    <a:pt x="74" y="35"/>
                    <a:pt x="132" y="135"/>
                    <a:pt x="132" y="135"/>
                  </a:cubicBezTo>
                  <a:cubicBezTo>
                    <a:pt x="132" y="135"/>
                    <a:pt x="167" y="199"/>
                    <a:pt x="213" y="277"/>
                  </a:cubicBezTo>
                  <a:cubicBezTo>
                    <a:pt x="139" y="323"/>
                    <a:pt x="74" y="363"/>
                    <a:pt x="57" y="384"/>
                  </a:cubicBezTo>
                  <a:cubicBezTo>
                    <a:pt x="9" y="436"/>
                    <a:pt x="0" y="464"/>
                    <a:pt x="42" y="502"/>
                  </a:cubicBezTo>
                  <a:cubicBezTo>
                    <a:pt x="55" y="514"/>
                    <a:pt x="69" y="518"/>
                    <a:pt x="84" y="518"/>
                  </a:cubicBezTo>
                  <a:cubicBezTo>
                    <a:pt x="109" y="518"/>
                    <a:pt x="134" y="507"/>
                    <a:pt x="149" y="500"/>
                  </a:cubicBezTo>
                  <a:lnTo>
                    <a:pt x="167" y="486"/>
                  </a:lnTo>
                  <a:lnTo>
                    <a:pt x="285" y="401"/>
                  </a:lnTo>
                  <a:cubicBezTo>
                    <a:pt x="329" y="472"/>
                    <a:pt x="370" y="533"/>
                    <a:pt x="387" y="553"/>
                  </a:cubicBezTo>
                  <a:cubicBezTo>
                    <a:pt x="416" y="578"/>
                    <a:pt x="439" y="593"/>
                    <a:pt x="460" y="593"/>
                  </a:cubicBezTo>
                  <a:cubicBezTo>
                    <a:pt x="476" y="593"/>
                    <a:pt x="491" y="584"/>
                    <a:pt x="508" y="565"/>
                  </a:cubicBezTo>
                  <a:cubicBezTo>
                    <a:pt x="534" y="532"/>
                    <a:pt x="515" y="481"/>
                    <a:pt x="502" y="459"/>
                  </a:cubicBezTo>
                  <a:lnTo>
                    <a:pt x="493" y="440"/>
                  </a:lnTo>
                  <a:lnTo>
                    <a:pt x="402" y="315"/>
                  </a:lnTo>
                  <a:lnTo>
                    <a:pt x="517" y="231"/>
                  </a:lnTo>
                  <a:cubicBezTo>
                    <a:pt x="517" y="231"/>
                    <a:pt x="633" y="154"/>
                    <a:pt x="600" y="107"/>
                  </a:cubicBezTo>
                  <a:cubicBezTo>
                    <a:pt x="593" y="97"/>
                    <a:pt x="581" y="94"/>
                    <a:pt x="567" y="94"/>
                  </a:cubicBezTo>
                  <a:cubicBezTo>
                    <a:pt x="526" y="94"/>
                    <a:pt x="469" y="125"/>
                    <a:pt x="469" y="125"/>
                  </a:cubicBezTo>
                  <a:cubicBezTo>
                    <a:pt x="469" y="125"/>
                    <a:pt x="403" y="163"/>
                    <a:pt x="323" y="211"/>
                  </a:cubicBezTo>
                  <a:lnTo>
                    <a:pt x="234" y="88"/>
                  </a:lnTo>
                  <a:cubicBezTo>
                    <a:pt x="234" y="88"/>
                    <a:pt x="177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9" name="CustomShape 24"/>
            <p:cNvSpPr/>
            <p:nvPr/>
          </p:nvSpPr>
          <p:spPr>
            <a:xfrm rot="914400">
              <a:off x="1158840" y="967320"/>
              <a:ext cx="162000" cy="152280"/>
            </a:xfrm>
            <a:custGeom>
              <a:avLst/>
              <a:gdLst/>
              <a:ahLst/>
              <a:rect l="l" t="t" r="r" b="b"/>
              <a:pathLst>
                <a:path w="2331" h="2191">
                  <a:moveTo>
                    <a:pt x="1045" y="0"/>
                  </a:moveTo>
                  <a:cubicBezTo>
                    <a:pt x="912" y="0"/>
                    <a:pt x="753" y="49"/>
                    <a:pt x="569" y="183"/>
                  </a:cubicBezTo>
                  <a:cubicBezTo>
                    <a:pt x="1" y="597"/>
                    <a:pt x="440" y="1196"/>
                    <a:pt x="440" y="1196"/>
                  </a:cubicBezTo>
                  <a:cubicBezTo>
                    <a:pt x="440" y="1196"/>
                    <a:pt x="494" y="1293"/>
                    <a:pt x="566" y="1293"/>
                  </a:cubicBezTo>
                  <a:cubicBezTo>
                    <a:pt x="583" y="1293"/>
                    <a:pt x="601" y="1287"/>
                    <a:pt x="619" y="1274"/>
                  </a:cubicBezTo>
                  <a:cubicBezTo>
                    <a:pt x="716" y="1204"/>
                    <a:pt x="725" y="1133"/>
                    <a:pt x="628" y="998"/>
                  </a:cubicBezTo>
                  <a:cubicBezTo>
                    <a:pt x="532" y="866"/>
                    <a:pt x="443" y="549"/>
                    <a:pt x="737" y="335"/>
                  </a:cubicBezTo>
                  <a:cubicBezTo>
                    <a:pt x="850" y="252"/>
                    <a:pt x="940" y="218"/>
                    <a:pt x="1016" y="218"/>
                  </a:cubicBezTo>
                  <a:cubicBezTo>
                    <a:pt x="1135" y="218"/>
                    <a:pt x="1219" y="302"/>
                    <a:pt x="1303" y="419"/>
                  </a:cubicBezTo>
                  <a:cubicBezTo>
                    <a:pt x="1441" y="610"/>
                    <a:pt x="1321" y="842"/>
                    <a:pt x="1321" y="842"/>
                  </a:cubicBezTo>
                  <a:lnTo>
                    <a:pt x="1137" y="1697"/>
                  </a:lnTo>
                  <a:cubicBezTo>
                    <a:pt x="1137" y="1697"/>
                    <a:pt x="1050" y="2044"/>
                    <a:pt x="1122" y="2143"/>
                  </a:cubicBezTo>
                  <a:cubicBezTo>
                    <a:pt x="1147" y="2179"/>
                    <a:pt x="1177" y="2191"/>
                    <a:pt x="1204" y="2191"/>
                  </a:cubicBezTo>
                  <a:cubicBezTo>
                    <a:pt x="1250" y="2191"/>
                    <a:pt x="1289" y="2157"/>
                    <a:pt x="1288" y="2155"/>
                  </a:cubicBezTo>
                  <a:lnTo>
                    <a:pt x="2237" y="1464"/>
                  </a:lnTo>
                  <a:cubicBezTo>
                    <a:pt x="2237" y="1464"/>
                    <a:pt x="2331" y="1366"/>
                    <a:pt x="2269" y="1281"/>
                  </a:cubicBezTo>
                  <a:cubicBezTo>
                    <a:pt x="2217" y="1208"/>
                    <a:pt x="2148" y="1203"/>
                    <a:pt x="2129" y="1203"/>
                  </a:cubicBezTo>
                  <a:cubicBezTo>
                    <a:pt x="2125" y="1203"/>
                    <a:pt x="2124" y="1203"/>
                    <a:pt x="2124" y="1203"/>
                  </a:cubicBezTo>
                  <a:lnTo>
                    <a:pt x="1347" y="1821"/>
                  </a:lnTo>
                  <a:cubicBezTo>
                    <a:pt x="1374" y="1650"/>
                    <a:pt x="1786" y="622"/>
                    <a:pt x="1548" y="291"/>
                  </a:cubicBezTo>
                  <a:cubicBezTo>
                    <a:pt x="1490" y="211"/>
                    <a:pt x="1323" y="0"/>
                    <a:pt x="1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060" name="Group 25"/>
          <p:cNvGrpSpPr/>
          <p:nvPr/>
        </p:nvGrpSpPr>
        <p:grpSpPr>
          <a:xfrm>
            <a:off x="7969320" y="1319400"/>
            <a:ext cx="379800" cy="591480"/>
            <a:chOff x="7969320" y="1319400"/>
            <a:chExt cx="379800" cy="591480"/>
          </a:xfrm>
        </p:grpSpPr>
        <p:sp>
          <p:nvSpPr>
            <p:cNvPr id="1061" name="CustomShape 26"/>
            <p:cNvSpPr/>
            <p:nvPr/>
          </p:nvSpPr>
          <p:spPr>
            <a:xfrm>
              <a:off x="8153280" y="1319400"/>
              <a:ext cx="195840" cy="559080"/>
            </a:xfrm>
            <a:custGeom>
              <a:avLst/>
              <a:gdLst/>
              <a:ahLst/>
              <a:rect l="l" t="t" r="r" b="b"/>
              <a:pathLst>
                <a:path w="3087" h="8804">
                  <a:moveTo>
                    <a:pt x="528" y="262"/>
                  </a:moveTo>
                  <a:cubicBezTo>
                    <a:pt x="655" y="262"/>
                    <a:pt x="835" y="283"/>
                    <a:pt x="929" y="310"/>
                  </a:cubicBezTo>
                  <a:cubicBezTo>
                    <a:pt x="1023" y="336"/>
                    <a:pt x="1152" y="414"/>
                    <a:pt x="1218" y="484"/>
                  </a:cubicBezTo>
                  <a:cubicBezTo>
                    <a:pt x="1477" y="761"/>
                    <a:pt x="1687" y="1376"/>
                    <a:pt x="1687" y="1857"/>
                  </a:cubicBezTo>
                  <a:cubicBezTo>
                    <a:pt x="1687" y="2137"/>
                    <a:pt x="1829" y="2851"/>
                    <a:pt x="1971" y="3279"/>
                  </a:cubicBezTo>
                  <a:cubicBezTo>
                    <a:pt x="2118" y="3722"/>
                    <a:pt x="2270" y="3911"/>
                    <a:pt x="2537" y="3978"/>
                  </a:cubicBezTo>
                  <a:cubicBezTo>
                    <a:pt x="2644" y="4005"/>
                    <a:pt x="2740" y="4054"/>
                    <a:pt x="2753" y="4087"/>
                  </a:cubicBezTo>
                  <a:cubicBezTo>
                    <a:pt x="2766" y="4123"/>
                    <a:pt x="2727" y="4240"/>
                    <a:pt x="2665" y="4355"/>
                  </a:cubicBezTo>
                  <a:cubicBezTo>
                    <a:pt x="2424" y="4795"/>
                    <a:pt x="2368" y="5448"/>
                    <a:pt x="2519" y="6023"/>
                  </a:cubicBezTo>
                  <a:cubicBezTo>
                    <a:pt x="2557" y="6165"/>
                    <a:pt x="2609" y="6524"/>
                    <a:pt x="2636" y="6820"/>
                  </a:cubicBezTo>
                  <a:cubicBezTo>
                    <a:pt x="2663" y="7116"/>
                    <a:pt x="2687" y="7370"/>
                    <a:pt x="2690" y="7383"/>
                  </a:cubicBezTo>
                  <a:cubicBezTo>
                    <a:pt x="2703" y="7453"/>
                    <a:pt x="2615" y="7766"/>
                    <a:pt x="2546" y="7897"/>
                  </a:cubicBezTo>
                  <a:cubicBezTo>
                    <a:pt x="2432" y="8115"/>
                    <a:pt x="2159" y="8403"/>
                    <a:pt x="2016" y="8458"/>
                  </a:cubicBezTo>
                  <a:cubicBezTo>
                    <a:pt x="1957" y="8480"/>
                    <a:pt x="1905" y="8495"/>
                    <a:pt x="1887" y="8495"/>
                  </a:cubicBezTo>
                  <a:cubicBezTo>
                    <a:pt x="1884" y="8495"/>
                    <a:pt x="1881" y="8494"/>
                    <a:pt x="1880" y="8493"/>
                  </a:cubicBezTo>
                  <a:cubicBezTo>
                    <a:pt x="1873" y="8487"/>
                    <a:pt x="1856" y="8413"/>
                    <a:pt x="1841" y="8331"/>
                  </a:cubicBezTo>
                  <a:cubicBezTo>
                    <a:pt x="1816" y="8192"/>
                    <a:pt x="1827" y="8173"/>
                    <a:pt x="1987" y="8064"/>
                  </a:cubicBezTo>
                  <a:cubicBezTo>
                    <a:pt x="2280" y="7864"/>
                    <a:pt x="2315" y="7774"/>
                    <a:pt x="2309" y="7231"/>
                  </a:cubicBezTo>
                  <a:cubicBezTo>
                    <a:pt x="2305" y="6923"/>
                    <a:pt x="2267" y="6580"/>
                    <a:pt x="2202" y="6259"/>
                  </a:cubicBezTo>
                  <a:cubicBezTo>
                    <a:pt x="2127" y="5891"/>
                    <a:pt x="2102" y="5614"/>
                    <a:pt x="2099" y="5175"/>
                  </a:cubicBezTo>
                  <a:lnTo>
                    <a:pt x="2097" y="4585"/>
                  </a:lnTo>
                  <a:lnTo>
                    <a:pt x="2240" y="4408"/>
                  </a:lnTo>
                  <a:cubicBezTo>
                    <a:pt x="2425" y="4178"/>
                    <a:pt x="2411" y="4064"/>
                    <a:pt x="2184" y="3958"/>
                  </a:cubicBezTo>
                  <a:cubicBezTo>
                    <a:pt x="2090" y="3914"/>
                    <a:pt x="1978" y="3848"/>
                    <a:pt x="1937" y="3813"/>
                  </a:cubicBezTo>
                  <a:cubicBezTo>
                    <a:pt x="1842" y="3727"/>
                    <a:pt x="1684" y="3315"/>
                    <a:pt x="1660" y="3090"/>
                  </a:cubicBezTo>
                  <a:cubicBezTo>
                    <a:pt x="1650" y="2994"/>
                    <a:pt x="1623" y="2801"/>
                    <a:pt x="1601" y="2658"/>
                  </a:cubicBezTo>
                  <a:cubicBezTo>
                    <a:pt x="1578" y="2515"/>
                    <a:pt x="1540" y="2260"/>
                    <a:pt x="1515" y="2087"/>
                  </a:cubicBezTo>
                  <a:cubicBezTo>
                    <a:pt x="1379" y="1142"/>
                    <a:pt x="965" y="476"/>
                    <a:pt x="512" y="476"/>
                  </a:cubicBezTo>
                  <a:cubicBezTo>
                    <a:pt x="425" y="476"/>
                    <a:pt x="352" y="457"/>
                    <a:pt x="352" y="437"/>
                  </a:cubicBezTo>
                  <a:cubicBezTo>
                    <a:pt x="352" y="416"/>
                    <a:pt x="339" y="368"/>
                    <a:pt x="325" y="330"/>
                  </a:cubicBezTo>
                  <a:cubicBezTo>
                    <a:pt x="303" y="274"/>
                    <a:pt x="335" y="262"/>
                    <a:pt x="528" y="262"/>
                  </a:cubicBezTo>
                  <a:close/>
                  <a:moveTo>
                    <a:pt x="542" y="1"/>
                  </a:moveTo>
                  <a:cubicBezTo>
                    <a:pt x="305" y="1"/>
                    <a:pt x="82" y="25"/>
                    <a:pt x="45" y="70"/>
                  </a:cubicBezTo>
                  <a:cubicBezTo>
                    <a:pt x="0" y="122"/>
                    <a:pt x="0" y="180"/>
                    <a:pt x="41" y="357"/>
                  </a:cubicBezTo>
                  <a:cubicBezTo>
                    <a:pt x="110" y="653"/>
                    <a:pt x="190" y="734"/>
                    <a:pt x="413" y="734"/>
                  </a:cubicBezTo>
                  <a:cubicBezTo>
                    <a:pt x="874" y="734"/>
                    <a:pt x="1174" y="1412"/>
                    <a:pt x="1341" y="2826"/>
                  </a:cubicBezTo>
                  <a:cubicBezTo>
                    <a:pt x="1424" y="3540"/>
                    <a:pt x="1604" y="3990"/>
                    <a:pt x="1859" y="4125"/>
                  </a:cubicBezTo>
                  <a:cubicBezTo>
                    <a:pt x="2004" y="4201"/>
                    <a:pt x="2010" y="4219"/>
                    <a:pt x="1923" y="4392"/>
                  </a:cubicBezTo>
                  <a:cubicBezTo>
                    <a:pt x="1767" y="4705"/>
                    <a:pt x="1776" y="5567"/>
                    <a:pt x="1945" y="6433"/>
                  </a:cubicBezTo>
                  <a:cubicBezTo>
                    <a:pt x="1993" y="6684"/>
                    <a:pt x="2032" y="7052"/>
                    <a:pt x="2032" y="7258"/>
                  </a:cubicBezTo>
                  <a:cubicBezTo>
                    <a:pt x="2032" y="7603"/>
                    <a:pt x="2024" y="7637"/>
                    <a:pt x="1915" y="7744"/>
                  </a:cubicBezTo>
                  <a:cubicBezTo>
                    <a:pt x="1848" y="7809"/>
                    <a:pt x="1747" y="7889"/>
                    <a:pt x="1683" y="7929"/>
                  </a:cubicBezTo>
                  <a:cubicBezTo>
                    <a:pt x="1532" y="8020"/>
                    <a:pt x="1510" y="8111"/>
                    <a:pt x="1563" y="8414"/>
                  </a:cubicBezTo>
                  <a:cubicBezTo>
                    <a:pt x="1609" y="8671"/>
                    <a:pt x="1714" y="8804"/>
                    <a:pt x="1870" y="8804"/>
                  </a:cubicBezTo>
                  <a:cubicBezTo>
                    <a:pt x="1871" y="8804"/>
                    <a:pt x="1873" y="8804"/>
                    <a:pt x="1875" y="8804"/>
                  </a:cubicBezTo>
                  <a:cubicBezTo>
                    <a:pt x="2231" y="8796"/>
                    <a:pt x="2787" y="8229"/>
                    <a:pt x="2920" y="7741"/>
                  </a:cubicBezTo>
                  <a:cubicBezTo>
                    <a:pt x="2989" y="7486"/>
                    <a:pt x="2991" y="7401"/>
                    <a:pt x="2944" y="6913"/>
                  </a:cubicBezTo>
                  <a:cubicBezTo>
                    <a:pt x="2915" y="6613"/>
                    <a:pt x="2847" y="6164"/>
                    <a:pt x="2794" y="5914"/>
                  </a:cubicBezTo>
                  <a:cubicBezTo>
                    <a:pt x="2718" y="5556"/>
                    <a:pt x="2704" y="5391"/>
                    <a:pt x="2727" y="5135"/>
                  </a:cubicBezTo>
                  <a:cubicBezTo>
                    <a:pt x="2756" y="4815"/>
                    <a:pt x="2879" y="4457"/>
                    <a:pt x="3001" y="4334"/>
                  </a:cubicBezTo>
                  <a:cubicBezTo>
                    <a:pt x="3085" y="4250"/>
                    <a:pt x="3087" y="3976"/>
                    <a:pt x="3003" y="3858"/>
                  </a:cubicBezTo>
                  <a:cubicBezTo>
                    <a:pt x="2965" y="3802"/>
                    <a:pt x="2870" y="3756"/>
                    <a:pt x="2759" y="3739"/>
                  </a:cubicBezTo>
                  <a:cubicBezTo>
                    <a:pt x="2522" y="3702"/>
                    <a:pt x="2333" y="3504"/>
                    <a:pt x="2235" y="3192"/>
                  </a:cubicBezTo>
                  <a:cubicBezTo>
                    <a:pt x="2127" y="2847"/>
                    <a:pt x="1995" y="2173"/>
                    <a:pt x="1966" y="1811"/>
                  </a:cubicBezTo>
                  <a:cubicBezTo>
                    <a:pt x="1921" y="1265"/>
                    <a:pt x="1864" y="1029"/>
                    <a:pt x="1702" y="706"/>
                  </a:cubicBezTo>
                  <a:cubicBezTo>
                    <a:pt x="1523" y="348"/>
                    <a:pt x="1292" y="114"/>
                    <a:pt x="1054" y="49"/>
                  </a:cubicBezTo>
                  <a:cubicBezTo>
                    <a:pt x="934" y="16"/>
                    <a:pt x="734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2" name="CustomShape 27"/>
            <p:cNvSpPr/>
            <p:nvPr/>
          </p:nvSpPr>
          <p:spPr>
            <a:xfrm>
              <a:off x="7969320" y="1336680"/>
              <a:ext cx="220320" cy="574200"/>
            </a:xfrm>
            <a:custGeom>
              <a:avLst/>
              <a:gdLst/>
              <a:ahLst/>
              <a:rect l="l" t="t" r="r" b="b"/>
              <a:pathLst>
                <a:path w="3472" h="9042">
                  <a:moveTo>
                    <a:pt x="1613" y="257"/>
                  </a:moveTo>
                  <a:cubicBezTo>
                    <a:pt x="1629" y="257"/>
                    <a:pt x="1652" y="285"/>
                    <a:pt x="1666" y="321"/>
                  </a:cubicBezTo>
                  <a:cubicBezTo>
                    <a:pt x="1717" y="460"/>
                    <a:pt x="1685" y="537"/>
                    <a:pt x="1500" y="714"/>
                  </a:cubicBezTo>
                  <a:cubicBezTo>
                    <a:pt x="1396" y="813"/>
                    <a:pt x="1260" y="1004"/>
                    <a:pt x="1189" y="1142"/>
                  </a:cubicBezTo>
                  <a:cubicBezTo>
                    <a:pt x="1072" y="1379"/>
                    <a:pt x="1064" y="1422"/>
                    <a:pt x="1071" y="1890"/>
                  </a:cubicBezTo>
                  <a:cubicBezTo>
                    <a:pt x="1074" y="2190"/>
                    <a:pt x="1106" y="2516"/>
                    <a:pt x="1151" y="2713"/>
                  </a:cubicBezTo>
                  <a:cubicBezTo>
                    <a:pt x="1356" y="3604"/>
                    <a:pt x="1412" y="4481"/>
                    <a:pt x="1283" y="4734"/>
                  </a:cubicBezTo>
                  <a:cubicBezTo>
                    <a:pt x="1186" y="4923"/>
                    <a:pt x="1199" y="4991"/>
                    <a:pt x="1360" y="5149"/>
                  </a:cubicBezTo>
                  <a:cubicBezTo>
                    <a:pt x="1477" y="5263"/>
                    <a:pt x="1525" y="5369"/>
                    <a:pt x="1617" y="5715"/>
                  </a:cubicBezTo>
                  <a:cubicBezTo>
                    <a:pt x="1678" y="5949"/>
                    <a:pt x="1740" y="6208"/>
                    <a:pt x="1753" y="6292"/>
                  </a:cubicBezTo>
                  <a:cubicBezTo>
                    <a:pt x="1771" y="6417"/>
                    <a:pt x="1991" y="7462"/>
                    <a:pt x="2067" y="7787"/>
                  </a:cubicBezTo>
                  <a:cubicBezTo>
                    <a:pt x="2103" y="7939"/>
                    <a:pt x="2342" y="8196"/>
                    <a:pt x="2527" y="8282"/>
                  </a:cubicBezTo>
                  <a:cubicBezTo>
                    <a:pt x="2626" y="8327"/>
                    <a:pt x="2804" y="8363"/>
                    <a:pt x="2932" y="8363"/>
                  </a:cubicBezTo>
                  <a:cubicBezTo>
                    <a:pt x="3083" y="8363"/>
                    <a:pt x="3160" y="8380"/>
                    <a:pt x="3160" y="8416"/>
                  </a:cubicBezTo>
                  <a:cubicBezTo>
                    <a:pt x="3160" y="8445"/>
                    <a:pt x="3171" y="8539"/>
                    <a:pt x="3185" y="8622"/>
                  </a:cubicBezTo>
                  <a:lnTo>
                    <a:pt x="3209" y="8773"/>
                  </a:lnTo>
                  <a:lnTo>
                    <a:pt x="3209" y="8773"/>
                  </a:lnTo>
                  <a:lnTo>
                    <a:pt x="2807" y="8744"/>
                  </a:lnTo>
                  <a:cubicBezTo>
                    <a:pt x="2584" y="8728"/>
                    <a:pt x="2335" y="8687"/>
                    <a:pt x="2252" y="8650"/>
                  </a:cubicBezTo>
                  <a:cubicBezTo>
                    <a:pt x="2057" y="8567"/>
                    <a:pt x="1798" y="8297"/>
                    <a:pt x="1712" y="8087"/>
                  </a:cubicBezTo>
                  <a:cubicBezTo>
                    <a:pt x="1642" y="7920"/>
                    <a:pt x="1479" y="7019"/>
                    <a:pt x="1477" y="6793"/>
                  </a:cubicBezTo>
                  <a:cubicBezTo>
                    <a:pt x="1476" y="6724"/>
                    <a:pt x="1435" y="6497"/>
                    <a:pt x="1384" y="6283"/>
                  </a:cubicBezTo>
                  <a:cubicBezTo>
                    <a:pt x="1251" y="5720"/>
                    <a:pt x="1050" y="5520"/>
                    <a:pt x="571" y="5472"/>
                  </a:cubicBezTo>
                  <a:cubicBezTo>
                    <a:pt x="366" y="5452"/>
                    <a:pt x="330" y="5436"/>
                    <a:pt x="319" y="5353"/>
                  </a:cubicBezTo>
                  <a:cubicBezTo>
                    <a:pt x="310" y="5299"/>
                    <a:pt x="323" y="5256"/>
                    <a:pt x="345" y="5256"/>
                  </a:cubicBezTo>
                  <a:cubicBezTo>
                    <a:pt x="450" y="5256"/>
                    <a:pt x="868" y="4854"/>
                    <a:pt x="917" y="4705"/>
                  </a:cubicBezTo>
                  <a:cubicBezTo>
                    <a:pt x="982" y="4509"/>
                    <a:pt x="947" y="3608"/>
                    <a:pt x="854" y="3098"/>
                  </a:cubicBezTo>
                  <a:cubicBezTo>
                    <a:pt x="757" y="2564"/>
                    <a:pt x="655" y="1763"/>
                    <a:pt x="657" y="1541"/>
                  </a:cubicBezTo>
                  <a:cubicBezTo>
                    <a:pt x="659" y="1356"/>
                    <a:pt x="772" y="960"/>
                    <a:pt x="854" y="847"/>
                  </a:cubicBezTo>
                  <a:cubicBezTo>
                    <a:pt x="877" y="816"/>
                    <a:pt x="934" y="715"/>
                    <a:pt x="981" y="625"/>
                  </a:cubicBezTo>
                  <a:cubicBezTo>
                    <a:pt x="1098" y="399"/>
                    <a:pt x="1188" y="328"/>
                    <a:pt x="1401" y="293"/>
                  </a:cubicBezTo>
                  <a:cubicBezTo>
                    <a:pt x="1500" y="277"/>
                    <a:pt x="1595" y="260"/>
                    <a:pt x="1611" y="257"/>
                  </a:cubicBezTo>
                  <a:cubicBezTo>
                    <a:pt x="1612" y="257"/>
                    <a:pt x="1613" y="257"/>
                    <a:pt x="1613" y="257"/>
                  </a:cubicBezTo>
                  <a:close/>
                  <a:moveTo>
                    <a:pt x="1614" y="0"/>
                  </a:moveTo>
                  <a:cubicBezTo>
                    <a:pt x="1588" y="0"/>
                    <a:pt x="1560" y="1"/>
                    <a:pt x="1529" y="2"/>
                  </a:cubicBezTo>
                  <a:cubicBezTo>
                    <a:pt x="1291" y="8"/>
                    <a:pt x="1214" y="30"/>
                    <a:pt x="1048" y="141"/>
                  </a:cubicBezTo>
                  <a:cubicBezTo>
                    <a:pt x="739" y="349"/>
                    <a:pt x="485" y="855"/>
                    <a:pt x="397" y="1438"/>
                  </a:cubicBezTo>
                  <a:cubicBezTo>
                    <a:pt x="366" y="1645"/>
                    <a:pt x="379" y="1852"/>
                    <a:pt x="464" y="2452"/>
                  </a:cubicBezTo>
                  <a:cubicBezTo>
                    <a:pt x="523" y="2867"/>
                    <a:pt x="590" y="3277"/>
                    <a:pt x="614" y="3363"/>
                  </a:cubicBezTo>
                  <a:cubicBezTo>
                    <a:pt x="638" y="3451"/>
                    <a:pt x="659" y="3768"/>
                    <a:pt x="661" y="4068"/>
                  </a:cubicBezTo>
                  <a:cubicBezTo>
                    <a:pt x="666" y="4698"/>
                    <a:pt x="660" y="4709"/>
                    <a:pt x="230" y="4988"/>
                  </a:cubicBezTo>
                  <a:cubicBezTo>
                    <a:pt x="0" y="5137"/>
                    <a:pt x="0" y="5137"/>
                    <a:pt x="21" y="5326"/>
                  </a:cubicBezTo>
                  <a:cubicBezTo>
                    <a:pt x="54" y="5626"/>
                    <a:pt x="148" y="5729"/>
                    <a:pt x="386" y="5729"/>
                  </a:cubicBezTo>
                  <a:cubicBezTo>
                    <a:pt x="645" y="5729"/>
                    <a:pt x="936" y="5870"/>
                    <a:pt x="998" y="6025"/>
                  </a:cubicBezTo>
                  <a:cubicBezTo>
                    <a:pt x="1081" y="6233"/>
                    <a:pt x="1214" y="6867"/>
                    <a:pt x="1238" y="7175"/>
                  </a:cubicBezTo>
                  <a:cubicBezTo>
                    <a:pt x="1269" y="7565"/>
                    <a:pt x="1377" y="8086"/>
                    <a:pt x="1462" y="8252"/>
                  </a:cubicBezTo>
                  <a:cubicBezTo>
                    <a:pt x="1541" y="8408"/>
                    <a:pt x="1845" y="8753"/>
                    <a:pt x="1968" y="8827"/>
                  </a:cubicBezTo>
                  <a:cubicBezTo>
                    <a:pt x="2145" y="8933"/>
                    <a:pt x="2494" y="9013"/>
                    <a:pt x="2876" y="9033"/>
                  </a:cubicBezTo>
                  <a:cubicBezTo>
                    <a:pt x="2976" y="9038"/>
                    <a:pt x="3051" y="9041"/>
                    <a:pt x="3110" y="9041"/>
                  </a:cubicBezTo>
                  <a:cubicBezTo>
                    <a:pt x="3258" y="9041"/>
                    <a:pt x="3304" y="9022"/>
                    <a:pt x="3370" y="8967"/>
                  </a:cubicBezTo>
                  <a:cubicBezTo>
                    <a:pt x="3465" y="8886"/>
                    <a:pt x="3471" y="8858"/>
                    <a:pt x="3452" y="8557"/>
                  </a:cubicBezTo>
                  <a:cubicBezTo>
                    <a:pt x="3440" y="8381"/>
                    <a:pt x="3406" y="8206"/>
                    <a:pt x="3376" y="8170"/>
                  </a:cubicBezTo>
                  <a:cubicBezTo>
                    <a:pt x="3339" y="8126"/>
                    <a:pt x="3247" y="8103"/>
                    <a:pt x="3103" y="8103"/>
                  </a:cubicBezTo>
                  <a:cubicBezTo>
                    <a:pt x="2658" y="8103"/>
                    <a:pt x="2403" y="7942"/>
                    <a:pt x="2314" y="7607"/>
                  </a:cubicBezTo>
                  <a:cubicBezTo>
                    <a:pt x="2296" y="7537"/>
                    <a:pt x="2276" y="7459"/>
                    <a:pt x="2270" y="7436"/>
                  </a:cubicBezTo>
                  <a:cubicBezTo>
                    <a:pt x="2265" y="7412"/>
                    <a:pt x="2189" y="7044"/>
                    <a:pt x="2104" y="6621"/>
                  </a:cubicBezTo>
                  <a:cubicBezTo>
                    <a:pt x="1941" y="5819"/>
                    <a:pt x="1800" y="5252"/>
                    <a:pt x="1735" y="5133"/>
                  </a:cubicBezTo>
                  <a:cubicBezTo>
                    <a:pt x="1715" y="5095"/>
                    <a:pt x="1658" y="5027"/>
                    <a:pt x="1613" y="4985"/>
                  </a:cubicBezTo>
                  <a:cubicBezTo>
                    <a:pt x="1534" y="4912"/>
                    <a:pt x="1533" y="4894"/>
                    <a:pt x="1592" y="4727"/>
                  </a:cubicBezTo>
                  <a:cubicBezTo>
                    <a:pt x="1668" y="4508"/>
                    <a:pt x="1637" y="3657"/>
                    <a:pt x="1537" y="3247"/>
                  </a:cubicBezTo>
                  <a:cubicBezTo>
                    <a:pt x="1431" y="2807"/>
                    <a:pt x="1346" y="2315"/>
                    <a:pt x="1317" y="1969"/>
                  </a:cubicBezTo>
                  <a:cubicBezTo>
                    <a:pt x="1274" y="1438"/>
                    <a:pt x="1435" y="1099"/>
                    <a:pt x="1903" y="734"/>
                  </a:cubicBezTo>
                  <a:cubicBezTo>
                    <a:pt x="2002" y="656"/>
                    <a:pt x="2004" y="646"/>
                    <a:pt x="1956" y="383"/>
                  </a:cubicBezTo>
                  <a:cubicBezTo>
                    <a:pt x="1896" y="50"/>
                    <a:pt x="1869" y="0"/>
                    <a:pt x="1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063" name="Group 28"/>
          <p:cNvGrpSpPr/>
          <p:nvPr/>
        </p:nvGrpSpPr>
        <p:grpSpPr>
          <a:xfrm>
            <a:off x="1009080" y="3685680"/>
            <a:ext cx="518400" cy="275760"/>
            <a:chOff x="1009080" y="3685680"/>
            <a:chExt cx="518400" cy="275760"/>
          </a:xfrm>
        </p:grpSpPr>
        <p:sp>
          <p:nvSpPr>
            <p:cNvPr id="1064" name="CustomShape 29"/>
            <p:cNvSpPr/>
            <p:nvPr/>
          </p:nvSpPr>
          <p:spPr>
            <a:xfrm>
              <a:off x="1132200" y="3685680"/>
              <a:ext cx="93960" cy="116280"/>
            </a:xfrm>
            <a:custGeom>
              <a:avLst/>
              <a:gdLst/>
              <a:ahLst/>
              <a:rect l="l" t="t" r="r" b="b"/>
              <a:pathLst>
                <a:path w="1531" h="1890">
                  <a:moveTo>
                    <a:pt x="661" y="1289"/>
                  </a:moveTo>
                  <a:cubicBezTo>
                    <a:pt x="715" y="1289"/>
                    <a:pt x="754" y="1306"/>
                    <a:pt x="754" y="1342"/>
                  </a:cubicBezTo>
                  <a:cubicBezTo>
                    <a:pt x="754" y="1407"/>
                    <a:pt x="537" y="1544"/>
                    <a:pt x="433" y="1544"/>
                  </a:cubicBezTo>
                  <a:cubicBezTo>
                    <a:pt x="334" y="1544"/>
                    <a:pt x="351" y="1430"/>
                    <a:pt x="462" y="1353"/>
                  </a:cubicBezTo>
                  <a:cubicBezTo>
                    <a:pt x="523" y="1311"/>
                    <a:pt x="601" y="1289"/>
                    <a:pt x="661" y="1289"/>
                  </a:cubicBezTo>
                  <a:close/>
                  <a:moveTo>
                    <a:pt x="803" y="0"/>
                  </a:moveTo>
                  <a:cubicBezTo>
                    <a:pt x="703" y="0"/>
                    <a:pt x="602" y="15"/>
                    <a:pt x="567" y="36"/>
                  </a:cubicBezTo>
                  <a:cubicBezTo>
                    <a:pt x="526" y="60"/>
                    <a:pt x="503" y="100"/>
                    <a:pt x="516" y="122"/>
                  </a:cubicBezTo>
                  <a:cubicBezTo>
                    <a:pt x="525" y="138"/>
                    <a:pt x="522" y="147"/>
                    <a:pt x="509" y="147"/>
                  </a:cubicBezTo>
                  <a:cubicBezTo>
                    <a:pt x="502" y="147"/>
                    <a:pt x="493" y="145"/>
                    <a:pt x="483" y="140"/>
                  </a:cubicBezTo>
                  <a:cubicBezTo>
                    <a:pt x="475" y="137"/>
                    <a:pt x="466" y="136"/>
                    <a:pt x="457" y="136"/>
                  </a:cubicBezTo>
                  <a:cubicBezTo>
                    <a:pt x="366" y="136"/>
                    <a:pt x="237" y="295"/>
                    <a:pt x="237" y="422"/>
                  </a:cubicBezTo>
                  <a:cubicBezTo>
                    <a:pt x="237" y="520"/>
                    <a:pt x="257" y="568"/>
                    <a:pt x="301" y="568"/>
                  </a:cubicBezTo>
                  <a:cubicBezTo>
                    <a:pt x="344" y="568"/>
                    <a:pt x="411" y="521"/>
                    <a:pt x="504" y="427"/>
                  </a:cubicBezTo>
                  <a:cubicBezTo>
                    <a:pt x="620" y="308"/>
                    <a:pt x="734" y="247"/>
                    <a:pt x="828" y="247"/>
                  </a:cubicBezTo>
                  <a:cubicBezTo>
                    <a:pt x="879" y="247"/>
                    <a:pt x="924" y="265"/>
                    <a:pt x="960" y="301"/>
                  </a:cubicBezTo>
                  <a:cubicBezTo>
                    <a:pt x="1023" y="364"/>
                    <a:pt x="1027" y="759"/>
                    <a:pt x="967" y="919"/>
                  </a:cubicBezTo>
                  <a:cubicBezTo>
                    <a:pt x="939" y="992"/>
                    <a:pt x="919" y="1018"/>
                    <a:pt x="870" y="1018"/>
                  </a:cubicBezTo>
                  <a:cubicBezTo>
                    <a:pt x="851" y="1018"/>
                    <a:pt x="828" y="1014"/>
                    <a:pt x="799" y="1008"/>
                  </a:cubicBezTo>
                  <a:cubicBezTo>
                    <a:pt x="755" y="998"/>
                    <a:pt x="711" y="994"/>
                    <a:pt x="667" y="994"/>
                  </a:cubicBezTo>
                  <a:cubicBezTo>
                    <a:pt x="314" y="994"/>
                    <a:pt x="1" y="1296"/>
                    <a:pt x="79" y="1610"/>
                  </a:cubicBezTo>
                  <a:cubicBezTo>
                    <a:pt x="115" y="1757"/>
                    <a:pt x="236" y="1831"/>
                    <a:pt x="392" y="1831"/>
                  </a:cubicBezTo>
                  <a:cubicBezTo>
                    <a:pt x="533" y="1831"/>
                    <a:pt x="703" y="1770"/>
                    <a:pt x="865" y="1646"/>
                  </a:cubicBezTo>
                  <a:cubicBezTo>
                    <a:pt x="961" y="1573"/>
                    <a:pt x="1055" y="1522"/>
                    <a:pt x="1089" y="1522"/>
                  </a:cubicBezTo>
                  <a:cubicBezTo>
                    <a:pt x="1093" y="1522"/>
                    <a:pt x="1097" y="1522"/>
                    <a:pt x="1099" y="1524"/>
                  </a:cubicBezTo>
                  <a:cubicBezTo>
                    <a:pt x="1123" y="1538"/>
                    <a:pt x="1179" y="1624"/>
                    <a:pt x="1227" y="1718"/>
                  </a:cubicBezTo>
                  <a:cubicBezTo>
                    <a:pt x="1291" y="1846"/>
                    <a:pt x="1340" y="1889"/>
                    <a:pt x="1422" y="1889"/>
                  </a:cubicBezTo>
                  <a:cubicBezTo>
                    <a:pt x="1517" y="1889"/>
                    <a:pt x="1531" y="1871"/>
                    <a:pt x="1531" y="1744"/>
                  </a:cubicBezTo>
                  <a:cubicBezTo>
                    <a:pt x="1531" y="1637"/>
                    <a:pt x="1485" y="1546"/>
                    <a:pt x="1361" y="1406"/>
                  </a:cubicBezTo>
                  <a:lnTo>
                    <a:pt x="1190" y="1215"/>
                  </a:lnTo>
                  <a:lnTo>
                    <a:pt x="1254" y="981"/>
                  </a:lnTo>
                  <a:cubicBezTo>
                    <a:pt x="1311" y="771"/>
                    <a:pt x="1312" y="669"/>
                    <a:pt x="1256" y="344"/>
                  </a:cubicBezTo>
                  <a:cubicBezTo>
                    <a:pt x="1248" y="289"/>
                    <a:pt x="1199" y="188"/>
                    <a:pt x="1154" y="127"/>
                  </a:cubicBezTo>
                  <a:cubicBezTo>
                    <a:pt x="1083" y="33"/>
                    <a:pt x="1027" y="9"/>
                    <a:pt x="855" y="2"/>
                  </a:cubicBezTo>
                  <a:cubicBezTo>
                    <a:pt x="838" y="1"/>
                    <a:pt x="821" y="0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5" name="CustomShape 30"/>
            <p:cNvSpPr/>
            <p:nvPr/>
          </p:nvSpPr>
          <p:spPr>
            <a:xfrm>
              <a:off x="1360440" y="3754800"/>
              <a:ext cx="167040" cy="206640"/>
            </a:xfrm>
            <a:custGeom>
              <a:avLst/>
              <a:gdLst/>
              <a:ahLst/>
              <a:rect l="l" t="t" r="r" b="b"/>
              <a:pathLst>
                <a:path w="2711" h="3354">
                  <a:moveTo>
                    <a:pt x="245" y="0"/>
                  </a:moveTo>
                  <a:cubicBezTo>
                    <a:pt x="207" y="0"/>
                    <a:pt x="161" y="8"/>
                    <a:pt x="104" y="23"/>
                  </a:cubicBezTo>
                  <a:cubicBezTo>
                    <a:pt x="10" y="47"/>
                    <a:pt x="0" y="231"/>
                    <a:pt x="92" y="266"/>
                  </a:cubicBezTo>
                  <a:cubicBezTo>
                    <a:pt x="147" y="287"/>
                    <a:pt x="156" y="392"/>
                    <a:pt x="148" y="893"/>
                  </a:cubicBezTo>
                  <a:cubicBezTo>
                    <a:pt x="138" y="1469"/>
                    <a:pt x="141" y="1500"/>
                    <a:pt x="237" y="1603"/>
                  </a:cubicBezTo>
                  <a:cubicBezTo>
                    <a:pt x="292" y="1660"/>
                    <a:pt x="429" y="1734"/>
                    <a:pt x="535" y="1764"/>
                  </a:cubicBezTo>
                  <a:cubicBezTo>
                    <a:pt x="593" y="1780"/>
                    <a:pt x="643" y="1788"/>
                    <a:pt x="691" y="1788"/>
                  </a:cubicBezTo>
                  <a:cubicBezTo>
                    <a:pt x="831" y="1788"/>
                    <a:pt x="950" y="1713"/>
                    <a:pt x="1156" y="1517"/>
                  </a:cubicBezTo>
                  <a:lnTo>
                    <a:pt x="1308" y="1372"/>
                  </a:lnTo>
                  <a:lnTo>
                    <a:pt x="1361" y="1569"/>
                  </a:lnTo>
                  <a:cubicBezTo>
                    <a:pt x="1421" y="1792"/>
                    <a:pt x="1404" y="1845"/>
                    <a:pt x="1271" y="1846"/>
                  </a:cubicBezTo>
                  <a:cubicBezTo>
                    <a:pt x="1148" y="1847"/>
                    <a:pt x="1023" y="1932"/>
                    <a:pt x="1098" y="1963"/>
                  </a:cubicBezTo>
                  <a:cubicBezTo>
                    <a:pt x="1127" y="1974"/>
                    <a:pt x="1152" y="2023"/>
                    <a:pt x="1152" y="2068"/>
                  </a:cubicBezTo>
                  <a:cubicBezTo>
                    <a:pt x="1152" y="2120"/>
                    <a:pt x="1165" y="2139"/>
                    <a:pt x="1215" y="2139"/>
                  </a:cubicBezTo>
                  <a:cubicBezTo>
                    <a:pt x="1233" y="2139"/>
                    <a:pt x="1255" y="2137"/>
                    <a:pt x="1283" y="2132"/>
                  </a:cubicBezTo>
                  <a:cubicBezTo>
                    <a:pt x="1308" y="2129"/>
                    <a:pt x="1330" y="2126"/>
                    <a:pt x="1347" y="2126"/>
                  </a:cubicBezTo>
                  <a:cubicBezTo>
                    <a:pt x="1436" y="2126"/>
                    <a:pt x="1425" y="2194"/>
                    <a:pt x="1343" y="2511"/>
                  </a:cubicBezTo>
                  <a:cubicBezTo>
                    <a:pt x="1248" y="2875"/>
                    <a:pt x="1077" y="3080"/>
                    <a:pt x="916" y="3080"/>
                  </a:cubicBezTo>
                  <a:cubicBezTo>
                    <a:pt x="822" y="3080"/>
                    <a:pt x="731" y="3010"/>
                    <a:pt x="660" y="2860"/>
                  </a:cubicBezTo>
                  <a:cubicBezTo>
                    <a:pt x="595" y="2720"/>
                    <a:pt x="595" y="2695"/>
                    <a:pt x="659" y="2560"/>
                  </a:cubicBezTo>
                  <a:cubicBezTo>
                    <a:pt x="697" y="2480"/>
                    <a:pt x="815" y="2347"/>
                    <a:pt x="918" y="2269"/>
                  </a:cubicBezTo>
                  <a:cubicBezTo>
                    <a:pt x="1127" y="2110"/>
                    <a:pt x="1151" y="2041"/>
                    <a:pt x="1009" y="2003"/>
                  </a:cubicBezTo>
                  <a:cubicBezTo>
                    <a:pt x="956" y="1989"/>
                    <a:pt x="917" y="1981"/>
                    <a:pt x="883" y="1981"/>
                  </a:cubicBezTo>
                  <a:cubicBezTo>
                    <a:pt x="813" y="1981"/>
                    <a:pt x="763" y="2016"/>
                    <a:pt x="655" y="2111"/>
                  </a:cubicBezTo>
                  <a:cubicBezTo>
                    <a:pt x="252" y="2466"/>
                    <a:pt x="233" y="2964"/>
                    <a:pt x="610" y="3251"/>
                  </a:cubicBezTo>
                  <a:cubicBezTo>
                    <a:pt x="711" y="3327"/>
                    <a:pt x="764" y="3354"/>
                    <a:pt x="856" y="3354"/>
                  </a:cubicBezTo>
                  <a:cubicBezTo>
                    <a:pt x="887" y="3354"/>
                    <a:pt x="921" y="3351"/>
                    <a:pt x="963" y="3346"/>
                  </a:cubicBezTo>
                  <a:cubicBezTo>
                    <a:pt x="1309" y="3305"/>
                    <a:pt x="1554" y="2980"/>
                    <a:pt x="1646" y="2433"/>
                  </a:cubicBezTo>
                  <a:cubicBezTo>
                    <a:pt x="1690" y="2177"/>
                    <a:pt x="1713" y="2126"/>
                    <a:pt x="1785" y="2115"/>
                  </a:cubicBezTo>
                  <a:cubicBezTo>
                    <a:pt x="1790" y="2115"/>
                    <a:pt x="1795" y="2114"/>
                    <a:pt x="1801" y="2114"/>
                  </a:cubicBezTo>
                  <a:cubicBezTo>
                    <a:pt x="1945" y="2114"/>
                    <a:pt x="2245" y="2369"/>
                    <a:pt x="2293" y="2539"/>
                  </a:cubicBezTo>
                  <a:cubicBezTo>
                    <a:pt x="2331" y="2678"/>
                    <a:pt x="2401" y="2755"/>
                    <a:pt x="2467" y="2755"/>
                  </a:cubicBezTo>
                  <a:cubicBezTo>
                    <a:pt x="2505" y="2755"/>
                    <a:pt x="2542" y="2730"/>
                    <a:pt x="2572" y="2675"/>
                  </a:cubicBezTo>
                  <a:cubicBezTo>
                    <a:pt x="2710" y="2414"/>
                    <a:pt x="2196" y="1845"/>
                    <a:pt x="1822" y="1845"/>
                  </a:cubicBezTo>
                  <a:cubicBezTo>
                    <a:pt x="1734" y="1845"/>
                    <a:pt x="1707" y="1816"/>
                    <a:pt x="1669" y="1685"/>
                  </a:cubicBezTo>
                  <a:cubicBezTo>
                    <a:pt x="1606" y="1462"/>
                    <a:pt x="1535" y="1093"/>
                    <a:pt x="1504" y="813"/>
                  </a:cubicBezTo>
                  <a:cubicBezTo>
                    <a:pt x="1479" y="595"/>
                    <a:pt x="1467" y="574"/>
                    <a:pt x="1362" y="561"/>
                  </a:cubicBezTo>
                  <a:cubicBezTo>
                    <a:pt x="1345" y="559"/>
                    <a:pt x="1330" y="557"/>
                    <a:pt x="1318" y="557"/>
                  </a:cubicBezTo>
                  <a:cubicBezTo>
                    <a:pt x="1250" y="557"/>
                    <a:pt x="1235" y="597"/>
                    <a:pt x="1193" y="777"/>
                  </a:cubicBezTo>
                  <a:cubicBezTo>
                    <a:pt x="1079" y="1266"/>
                    <a:pt x="905" y="1497"/>
                    <a:pt x="651" y="1500"/>
                  </a:cubicBezTo>
                  <a:cubicBezTo>
                    <a:pt x="648" y="1500"/>
                    <a:pt x="645" y="1500"/>
                    <a:pt x="641" y="1500"/>
                  </a:cubicBezTo>
                  <a:cubicBezTo>
                    <a:pt x="417" y="1500"/>
                    <a:pt x="360" y="1384"/>
                    <a:pt x="399" y="1019"/>
                  </a:cubicBezTo>
                  <a:cubicBezTo>
                    <a:pt x="445" y="583"/>
                    <a:pt x="432" y="124"/>
                    <a:pt x="372" y="54"/>
                  </a:cubicBezTo>
                  <a:cubicBezTo>
                    <a:pt x="341" y="17"/>
                    <a:pt x="302" y="0"/>
                    <a:pt x="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6" name="CustomShape 31"/>
            <p:cNvSpPr/>
            <p:nvPr/>
          </p:nvSpPr>
          <p:spPr>
            <a:xfrm>
              <a:off x="1009080" y="3789000"/>
              <a:ext cx="147600" cy="104400"/>
            </a:xfrm>
            <a:custGeom>
              <a:avLst/>
              <a:gdLst/>
              <a:ahLst/>
              <a:rect l="l" t="t" r="r" b="b"/>
              <a:pathLst>
                <a:path w="2398" h="1698">
                  <a:moveTo>
                    <a:pt x="1458" y="0"/>
                  </a:moveTo>
                  <a:cubicBezTo>
                    <a:pt x="1384" y="0"/>
                    <a:pt x="1314" y="14"/>
                    <a:pt x="1255" y="42"/>
                  </a:cubicBezTo>
                  <a:cubicBezTo>
                    <a:pt x="1207" y="66"/>
                    <a:pt x="1123" y="149"/>
                    <a:pt x="1068" y="231"/>
                  </a:cubicBezTo>
                  <a:lnTo>
                    <a:pt x="967" y="380"/>
                  </a:lnTo>
                  <a:lnTo>
                    <a:pt x="832" y="308"/>
                  </a:lnTo>
                  <a:cubicBezTo>
                    <a:pt x="747" y="263"/>
                    <a:pt x="535" y="236"/>
                    <a:pt x="354" y="236"/>
                  </a:cubicBezTo>
                  <a:cubicBezTo>
                    <a:pt x="248" y="236"/>
                    <a:pt x="153" y="245"/>
                    <a:pt x="100" y="266"/>
                  </a:cubicBezTo>
                  <a:cubicBezTo>
                    <a:pt x="19" y="297"/>
                    <a:pt x="0" y="508"/>
                    <a:pt x="80" y="518"/>
                  </a:cubicBezTo>
                  <a:cubicBezTo>
                    <a:pt x="108" y="521"/>
                    <a:pt x="244" y="526"/>
                    <a:pt x="375" y="530"/>
                  </a:cubicBezTo>
                  <a:cubicBezTo>
                    <a:pt x="692" y="538"/>
                    <a:pt x="776" y="606"/>
                    <a:pt x="741" y="828"/>
                  </a:cubicBezTo>
                  <a:cubicBezTo>
                    <a:pt x="708" y="1041"/>
                    <a:pt x="639" y="1146"/>
                    <a:pt x="466" y="1253"/>
                  </a:cubicBezTo>
                  <a:cubicBezTo>
                    <a:pt x="364" y="1316"/>
                    <a:pt x="326" y="1367"/>
                    <a:pt x="335" y="1432"/>
                  </a:cubicBezTo>
                  <a:cubicBezTo>
                    <a:pt x="346" y="1505"/>
                    <a:pt x="419" y="1542"/>
                    <a:pt x="510" y="1542"/>
                  </a:cubicBezTo>
                  <a:cubicBezTo>
                    <a:pt x="597" y="1542"/>
                    <a:pt x="700" y="1509"/>
                    <a:pt x="782" y="1442"/>
                  </a:cubicBezTo>
                  <a:lnTo>
                    <a:pt x="910" y="1337"/>
                  </a:lnTo>
                  <a:lnTo>
                    <a:pt x="1070" y="1492"/>
                  </a:lnTo>
                  <a:cubicBezTo>
                    <a:pt x="1211" y="1628"/>
                    <a:pt x="1384" y="1697"/>
                    <a:pt x="1579" y="1697"/>
                  </a:cubicBezTo>
                  <a:cubicBezTo>
                    <a:pt x="1683" y="1697"/>
                    <a:pt x="1793" y="1677"/>
                    <a:pt x="1908" y="1637"/>
                  </a:cubicBezTo>
                  <a:cubicBezTo>
                    <a:pt x="2237" y="1522"/>
                    <a:pt x="2398" y="1400"/>
                    <a:pt x="2369" y="1288"/>
                  </a:cubicBezTo>
                  <a:cubicBezTo>
                    <a:pt x="2350" y="1217"/>
                    <a:pt x="2323" y="1182"/>
                    <a:pt x="2266" y="1182"/>
                  </a:cubicBezTo>
                  <a:cubicBezTo>
                    <a:pt x="2212" y="1182"/>
                    <a:pt x="2131" y="1213"/>
                    <a:pt x="2007" y="1276"/>
                  </a:cubicBezTo>
                  <a:cubicBezTo>
                    <a:pt x="1846" y="1357"/>
                    <a:pt x="1707" y="1395"/>
                    <a:pt x="1563" y="1397"/>
                  </a:cubicBezTo>
                  <a:cubicBezTo>
                    <a:pt x="1558" y="1397"/>
                    <a:pt x="1553" y="1397"/>
                    <a:pt x="1549" y="1397"/>
                  </a:cubicBezTo>
                  <a:cubicBezTo>
                    <a:pt x="1376" y="1397"/>
                    <a:pt x="1336" y="1377"/>
                    <a:pt x="1230" y="1248"/>
                  </a:cubicBezTo>
                  <a:cubicBezTo>
                    <a:pt x="1160" y="1162"/>
                    <a:pt x="1107" y="1047"/>
                    <a:pt x="1107" y="975"/>
                  </a:cubicBezTo>
                  <a:cubicBezTo>
                    <a:pt x="1107" y="663"/>
                    <a:pt x="1361" y="384"/>
                    <a:pt x="1646" y="384"/>
                  </a:cubicBezTo>
                  <a:cubicBezTo>
                    <a:pt x="1913" y="384"/>
                    <a:pt x="1973" y="159"/>
                    <a:pt x="1732" y="58"/>
                  </a:cubicBezTo>
                  <a:cubicBezTo>
                    <a:pt x="1641" y="20"/>
                    <a:pt x="1546" y="0"/>
                    <a:pt x="1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7" name="CustomShape 32"/>
            <p:cNvSpPr/>
            <p:nvPr/>
          </p:nvSpPr>
          <p:spPr>
            <a:xfrm>
              <a:off x="1239840" y="3803400"/>
              <a:ext cx="83520" cy="70200"/>
            </a:xfrm>
            <a:custGeom>
              <a:avLst/>
              <a:gdLst/>
              <a:ahLst/>
              <a:rect l="l" t="t" r="r" b="b"/>
              <a:pathLst>
                <a:path w="1359" h="1143">
                  <a:moveTo>
                    <a:pt x="667" y="0"/>
                  </a:moveTo>
                  <a:cubicBezTo>
                    <a:pt x="649" y="0"/>
                    <a:pt x="631" y="5"/>
                    <a:pt x="614" y="15"/>
                  </a:cubicBezTo>
                  <a:cubicBezTo>
                    <a:pt x="587" y="33"/>
                    <a:pt x="558" y="124"/>
                    <a:pt x="551" y="218"/>
                  </a:cubicBezTo>
                  <a:lnTo>
                    <a:pt x="536" y="391"/>
                  </a:lnTo>
                  <a:lnTo>
                    <a:pt x="315" y="418"/>
                  </a:lnTo>
                  <a:cubicBezTo>
                    <a:pt x="55" y="450"/>
                    <a:pt x="0" y="476"/>
                    <a:pt x="14" y="563"/>
                  </a:cubicBezTo>
                  <a:cubicBezTo>
                    <a:pt x="28" y="652"/>
                    <a:pt x="64" y="682"/>
                    <a:pt x="215" y="682"/>
                  </a:cubicBezTo>
                  <a:cubicBezTo>
                    <a:pt x="253" y="682"/>
                    <a:pt x="297" y="680"/>
                    <a:pt x="351" y="677"/>
                  </a:cubicBezTo>
                  <a:lnTo>
                    <a:pt x="614" y="662"/>
                  </a:lnTo>
                  <a:lnTo>
                    <a:pt x="586" y="835"/>
                  </a:lnTo>
                  <a:cubicBezTo>
                    <a:pt x="550" y="1057"/>
                    <a:pt x="584" y="1142"/>
                    <a:pt x="709" y="1142"/>
                  </a:cubicBezTo>
                  <a:cubicBezTo>
                    <a:pt x="828" y="1142"/>
                    <a:pt x="860" y="1069"/>
                    <a:pt x="860" y="793"/>
                  </a:cubicBezTo>
                  <a:cubicBezTo>
                    <a:pt x="860" y="588"/>
                    <a:pt x="864" y="584"/>
                    <a:pt x="1000" y="579"/>
                  </a:cubicBezTo>
                  <a:cubicBezTo>
                    <a:pt x="1234" y="572"/>
                    <a:pt x="1358" y="521"/>
                    <a:pt x="1358" y="432"/>
                  </a:cubicBezTo>
                  <a:cubicBezTo>
                    <a:pt x="1358" y="356"/>
                    <a:pt x="1221" y="302"/>
                    <a:pt x="1056" y="302"/>
                  </a:cubicBezTo>
                  <a:cubicBezTo>
                    <a:pt x="1019" y="302"/>
                    <a:pt x="981" y="304"/>
                    <a:pt x="943" y="310"/>
                  </a:cubicBezTo>
                  <a:cubicBezTo>
                    <a:pt x="917" y="314"/>
                    <a:pt x="896" y="317"/>
                    <a:pt x="880" y="317"/>
                  </a:cubicBezTo>
                  <a:cubicBezTo>
                    <a:pt x="826" y="317"/>
                    <a:pt x="820" y="289"/>
                    <a:pt x="820" y="198"/>
                  </a:cubicBezTo>
                  <a:cubicBezTo>
                    <a:pt x="820" y="88"/>
                    <a:pt x="744" y="0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068" name="Group 33"/>
          <p:cNvGrpSpPr/>
          <p:nvPr/>
        </p:nvGrpSpPr>
        <p:grpSpPr>
          <a:xfrm>
            <a:off x="7660800" y="3352680"/>
            <a:ext cx="688680" cy="804240"/>
            <a:chOff x="7660800" y="3352680"/>
            <a:chExt cx="688680" cy="804240"/>
          </a:xfrm>
        </p:grpSpPr>
        <p:sp>
          <p:nvSpPr>
            <p:cNvPr id="1069" name="CustomShape 34"/>
            <p:cNvSpPr/>
            <p:nvPr/>
          </p:nvSpPr>
          <p:spPr>
            <a:xfrm>
              <a:off x="7660800" y="3352680"/>
              <a:ext cx="688680" cy="804240"/>
            </a:xfrm>
            <a:custGeom>
              <a:avLst/>
              <a:gdLst/>
              <a:ahLst/>
              <a:rect l="l" t="t" r="r" b="b"/>
              <a:pathLst>
                <a:path w="10402" h="12148">
                  <a:moveTo>
                    <a:pt x="6384" y="261"/>
                  </a:moveTo>
                  <a:cubicBezTo>
                    <a:pt x="6425" y="261"/>
                    <a:pt x="6455" y="264"/>
                    <a:pt x="6473" y="271"/>
                  </a:cubicBezTo>
                  <a:cubicBezTo>
                    <a:pt x="6606" y="320"/>
                    <a:pt x="6720" y="527"/>
                    <a:pt x="7107" y="1417"/>
                  </a:cubicBezTo>
                  <a:cubicBezTo>
                    <a:pt x="7285" y="1828"/>
                    <a:pt x="7485" y="2272"/>
                    <a:pt x="7549" y="2399"/>
                  </a:cubicBezTo>
                  <a:cubicBezTo>
                    <a:pt x="7666" y="2636"/>
                    <a:pt x="8490" y="4661"/>
                    <a:pt x="8589" y="4957"/>
                  </a:cubicBezTo>
                  <a:cubicBezTo>
                    <a:pt x="8619" y="5048"/>
                    <a:pt x="8683" y="5251"/>
                    <a:pt x="8734" y="5413"/>
                  </a:cubicBezTo>
                  <a:cubicBezTo>
                    <a:pt x="8884" y="5902"/>
                    <a:pt x="9896" y="8466"/>
                    <a:pt x="10015" y="8662"/>
                  </a:cubicBezTo>
                  <a:cubicBezTo>
                    <a:pt x="10100" y="8800"/>
                    <a:pt x="10127" y="8886"/>
                    <a:pt x="10121" y="9001"/>
                  </a:cubicBezTo>
                  <a:cubicBezTo>
                    <a:pt x="10113" y="9157"/>
                    <a:pt x="10071" y="9207"/>
                    <a:pt x="9753" y="9439"/>
                  </a:cubicBezTo>
                  <a:cubicBezTo>
                    <a:pt x="9476" y="9641"/>
                    <a:pt x="8588" y="10090"/>
                    <a:pt x="7629" y="10512"/>
                  </a:cubicBezTo>
                  <a:cubicBezTo>
                    <a:pt x="5063" y="11640"/>
                    <a:pt x="4472" y="11888"/>
                    <a:pt x="4195" y="11888"/>
                  </a:cubicBezTo>
                  <a:cubicBezTo>
                    <a:pt x="4144" y="11888"/>
                    <a:pt x="4104" y="11880"/>
                    <a:pt x="4064" y="11867"/>
                  </a:cubicBezTo>
                  <a:cubicBezTo>
                    <a:pt x="3808" y="11785"/>
                    <a:pt x="3702" y="11604"/>
                    <a:pt x="3276" y="10522"/>
                  </a:cubicBezTo>
                  <a:cubicBezTo>
                    <a:pt x="3065" y="9986"/>
                    <a:pt x="2307" y="8091"/>
                    <a:pt x="1590" y="6307"/>
                  </a:cubicBezTo>
                  <a:cubicBezTo>
                    <a:pt x="280" y="3046"/>
                    <a:pt x="177" y="2757"/>
                    <a:pt x="272" y="2619"/>
                  </a:cubicBezTo>
                  <a:cubicBezTo>
                    <a:pt x="359" y="2492"/>
                    <a:pt x="695" y="2272"/>
                    <a:pt x="1091" y="2081"/>
                  </a:cubicBezTo>
                  <a:cubicBezTo>
                    <a:pt x="1751" y="1762"/>
                    <a:pt x="2531" y="1401"/>
                    <a:pt x="2559" y="1401"/>
                  </a:cubicBezTo>
                  <a:cubicBezTo>
                    <a:pt x="2573" y="1401"/>
                    <a:pt x="3008" y="1236"/>
                    <a:pt x="3528" y="1031"/>
                  </a:cubicBezTo>
                  <a:cubicBezTo>
                    <a:pt x="4048" y="825"/>
                    <a:pt x="4687" y="599"/>
                    <a:pt x="4953" y="525"/>
                  </a:cubicBezTo>
                  <a:cubicBezTo>
                    <a:pt x="5477" y="379"/>
                    <a:pt x="6131" y="261"/>
                    <a:pt x="6384" y="261"/>
                  </a:cubicBezTo>
                  <a:close/>
                  <a:moveTo>
                    <a:pt x="6416" y="1"/>
                  </a:moveTo>
                  <a:cubicBezTo>
                    <a:pt x="6414" y="1"/>
                    <a:pt x="6413" y="1"/>
                    <a:pt x="6411" y="1"/>
                  </a:cubicBezTo>
                  <a:cubicBezTo>
                    <a:pt x="5982" y="3"/>
                    <a:pt x="4579" y="337"/>
                    <a:pt x="4490" y="458"/>
                  </a:cubicBezTo>
                  <a:cubicBezTo>
                    <a:pt x="4475" y="480"/>
                    <a:pt x="4433" y="493"/>
                    <a:pt x="4387" y="493"/>
                  </a:cubicBezTo>
                  <a:cubicBezTo>
                    <a:pt x="4376" y="493"/>
                    <a:pt x="4366" y="492"/>
                    <a:pt x="4356" y="491"/>
                  </a:cubicBezTo>
                  <a:cubicBezTo>
                    <a:pt x="4353" y="491"/>
                    <a:pt x="4350" y="491"/>
                    <a:pt x="4347" y="491"/>
                  </a:cubicBezTo>
                  <a:cubicBezTo>
                    <a:pt x="4257" y="491"/>
                    <a:pt x="3853" y="635"/>
                    <a:pt x="3048" y="953"/>
                  </a:cubicBezTo>
                  <a:cubicBezTo>
                    <a:pt x="2384" y="1214"/>
                    <a:pt x="1838" y="1439"/>
                    <a:pt x="1832" y="1453"/>
                  </a:cubicBezTo>
                  <a:cubicBezTo>
                    <a:pt x="1826" y="1465"/>
                    <a:pt x="1567" y="1594"/>
                    <a:pt x="1254" y="1739"/>
                  </a:cubicBezTo>
                  <a:cubicBezTo>
                    <a:pt x="626" y="2028"/>
                    <a:pt x="291" y="2217"/>
                    <a:pt x="255" y="2303"/>
                  </a:cubicBezTo>
                  <a:cubicBezTo>
                    <a:pt x="242" y="2334"/>
                    <a:pt x="199" y="2374"/>
                    <a:pt x="165" y="2388"/>
                  </a:cubicBezTo>
                  <a:cubicBezTo>
                    <a:pt x="83" y="2421"/>
                    <a:pt x="4" y="2622"/>
                    <a:pt x="1" y="2805"/>
                  </a:cubicBezTo>
                  <a:cubicBezTo>
                    <a:pt x="0" y="2942"/>
                    <a:pt x="726" y="4794"/>
                    <a:pt x="2937" y="10300"/>
                  </a:cubicBezTo>
                  <a:cubicBezTo>
                    <a:pt x="3507" y="11719"/>
                    <a:pt x="3529" y="11765"/>
                    <a:pt x="3684" y="11905"/>
                  </a:cubicBezTo>
                  <a:cubicBezTo>
                    <a:pt x="3772" y="11984"/>
                    <a:pt x="3901" y="12070"/>
                    <a:pt x="3971" y="12097"/>
                  </a:cubicBezTo>
                  <a:cubicBezTo>
                    <a:pt x="4048" y="12127"/>
                    <a:pt x="4107" y="12147"/>
                    <a:pt x="4186" y="12147"/>
                  </a:cubicBezTo>
                  <a:cubicBezTo>
                    <a:pt x="4385" y="12147"/>
                    <a:pt x="4704" y="12020"/>
                    <a:pt x="5713" y="11604"/>
                  </a:cubicBezTo>
                  <a:cubicBezTo>
                    <a:pt x="6446" y="11302"/>
                    <a:pt x="7189" y="10986"/>
                    <a:pt x="7362" y="10903"/>
                  </a:cubicBezTo>
                  <a:cubicBezTo>
                    <a:pt x="7535" y="10819"/>
                    <a:pt x="7909" y="10645"/>
                    <a:pt x="8190" y="10518"/>
                  </a:cubicBezTo>
                  <a:cubicBezTo>
                    <a:pt x="9831" y="9775"/>
                    <a:pt x="10323" y="9448"/>
                    <a:pt x="10379" y="9064"/>
                  </a:cubicBezTo>
                  <a:cubicBezTo>
                    <a:pt x="10401" y="8909"/>
                    <a:pt x="10321" y="8616"/>
                    <a:pt x="10240" y="8558"/>
                  </a:cubicBezTo>
                  <a:cubicBezTo>
                    <a:pt x="10147" y="8489"/>
                    <a:pt x="9122" y="5850"/>
                    <a:pt x="8792" y="4826"/>
                  </a:cubicBezTo>
                  <a:cubicBezTo>
                    <a:pt x="8588" y="4195"/>
                    <a:pt x="8205" y="3245"/>
                    <a:pt x="8053" y="2997"/>
                  </a:cubicBezTo>
                  <a:cubicBezTo>
                    <a:pt x="7994" y="2901"/>
                    <a:pt x="7956" y="2801"/>
                    <a:pt x="7968" y="2772"/>
                  </a:cubicBezTo>
                  <a:cubicBezTo>
                    <a:pt x="7980" y="2742"/>
                    <a:pt x="7871" y="2479"/>
                    <a:pt x="7698" y="2123"/>
                  </a:cubicBezTo>
                  <a:cubicBezTo>
                    <a:pt x="7538" y="1794"/>
                    <a:pt x="7293" y="1257"/>
                    <a:pt x="7156" y="927"/>
                  </a:cubicBezTo>
                  <a:cubicBezTo>
                    <a:pt x="6847" y="192"/>
                    <a:pt x="6695" y="1"/>
                    <a:pt x="6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0" name="CustomShape 35"/>
            <p:cNvSpPr/>
            <p:nvPr/>
          </p:nvSpPr>
          <p:spPr>
            <a:xfrm>
              <a:off x="7727760" y="3470760"/>
              <a:ext cx="140400" cy="63000"/>
            </a:xfrm>
            <a:custGeom>
              <a:avLst/>
              <a:gdLst/>
              <a:ahLst/>
              <a:rect l="l" t="t" r="r" b="b"/>
              <a:pathLst>
                <a:path w="2125" h="955">
                  <a:moveTo>
                    <a:pt x="1887" y="0"/>
                  </a:moveTo>
                  <a:cubicBezTo>
                    <a:pt x="1810" y="0"/>
                    <a:pt x="1611" y="90"/>
                    <a:pt x="687" y="505"/>
                  </a:cubicBezTo>
                  <a:cubicBezTo>
                    <a:pt x="105" y="765"/>
                    <a:pt x="1" y="842"/>
                    <a:pt x="94" y="943"/>
                  </a:cubicBezTo>
                  <a:cubicBezTo>
                    <a:pt x="101" y="950"/>
                    <a:pt x="112" y="955"/>
                    <a:pt x="131" y="955"/>
                  </a:cubicBezTo>
                  <a:cubicBezTo>
                    <a:pt x="207" y="955"/>
                    <a:pt x="407" y="877"/>
                    <a:pt x="944" y="647"/>
                  </a:cubicBezTo>
                  <a:cubicBezTo>
                    <a:pt x="2006" y="193"/>
                    <a:pt x="2125" y="118"/>
                    <a:pt x="1939" y="17"/>
                  </a:cubicBezTo>
                  <a:cubicBezTo>
                    <a:pt x="1922" y="8"/>
                    <a:pt x="1910" y="0"/>
                    <a:pt x="1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1" name="CustomShape 36"/>
            <p:cNvSpPr/>
            <p:nvPr/>
          </p:nvSpPr>
          <p:spPr>
            <a:xfrm>
              <a:off x="7954200" y="3422880"/>
              <a:ext cx="37440" cy="20160"/>
            </a:xfrm>
            <a:custGeom>
              <a:avLst/>
              <a:gdLst/>
              <a:ahLst/>
              <a:rect l="l" t="t" r="r" b="b"/>
              <a:pathLst>
                <a:path w="573" h="310">
                  <a:moveTo>
                    <a:pt x="347" y="0"/>
                  </a:moveTo>
                  <a:cubicBezTo>
                    <a:pt x="287" y="0"/>
                    <a:pt x="212" y="35"/>
                    <a:pt x="95" y="111"/>
                  </a:cubicBezTo>
                  <a:cubicBezTo>
                    <a:pt x="0" y="173"/>
                    <a:pt x="34" y="310"/>
                    <a:pt x="141" y="310"/>
                  </a:cubicBezTo>
                  <a:cubicBezTo>
                    <a:pt x="142" y="310"/>
                    <a:pt x="143" y="310"/>
                    <a:pt x="144" y="310"/>
                  </a:cubicBezTo>
                  <a:cubicBezTo>
                    <a:pt x="381" y="305"/>
                    <a:pt x="572" y="102"/>
                    <a:pt x="417" y="18"/>
                  </a:cubicBezTo>
                  <a:cubicBezTo>
                    <a:pt x="395" y="7"/>
                    <a:pt x="373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2" name="CustomShape 37"/>
            <p:cNvSpPr/>
            <p:nvPr/>
          </p:nvSpPr>
          <p:spPr>
            <a:xfrm>
              <a:off x="8005320" y="3405240"/>
              <a:ext cx="39600" cy="18360"/>
            </a:xfrm>
            <a:custGeom>
              <a:avLst/>
              <a:gdLst/>
              <a:ahLst/>
              <a:rect l="l" t="t" r="r" b="b"/>
              <a:pathLst>
                <a:path w="602" h="282">
                  <a:moveTo>
                    <a:pt x="407" y="0"/>
                  </a:moveTo>
                  <a:cubicBezTo>
                    <a:pt x="358" y="0"/>
                    <a:pt x="293" y="14"/>
                    <a:pt x="210" y="42"/>
                  </a:cubicBezTo>
                  <a:cubicBezTo>
                    <a:pt x="10" y="108"/>
                    <a:pt x="1" y="118"/>
                    <a:pt x="38" y="208"/>
                  </a:cubicBezTo>
                  <a:cubicBezTo>
                    <a:pt x="59" y="259"/>
                    <a:pt x="75" y="281"/>
                    <a:pt x="121" y="281"/>
                  </a:cubicBezTo>
                  <a:cubicBezTo>
                    <a:pt x="156" y="281"/>
                    <a:pt x="209" y="268"/>
                    <a:pt x="295" y="243"/>
                  </a:cubicBezTo>
                  <a:cubicBezTo>
                    <a:pt x="538" y="172"/>
                    <a:pt x="601" y="102"/>
                    <a:pt x="492" y="23"/>
                  </a:cubicBezTo>
                  <a:cubicBezTo>
                    <a:pt x="471" y="8"/>
                    <a:pt x="443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3" name="CustomShape 38"/>
            <p:cNvSpPr/>
            <p:nvPr/>
          </p:nvSpPr>
          <p:spPr>
            <a:xfrm>
              <a:off x="7732800" y="3426480"/>
              <a:ext cx="456120" cy="374040"/>
            </a:xfrm>
            <a:custGeom>
              <a:avLst/>
              <a:gdLst/>
              <a:ahLst/>
              <a:rect l="l" t="t" r="r" b="b"/>
              <a:pathLst>
                <a:path w="6889" h="5652">
                  <a:moveTo>
                    <a:pt x="5186" y="0"/>
                  </a:moveTo>
                  <a:cubicBezTo>
                    <a:pt x="5177" y="0"/>
                    <a:pt x="5168" y="1"/>
                    <a:pt x="5160" y="3"/>
                  </a:cubicBezTo>
                  <a:cubicBezTo>
                    <a:pt x="5031" y="26"/>
                    <a:pt x="3398" y="648"/>
                    <a:pt x="3385" y="678"/>
                  </a:cubicBezTo>
                  <a:cubicBezTo>
                    <a:pt x="3380" y="690"/>
                    <a:pt x="2681" y="993"/>
                    <a:pt x="1830" y="1353"/>
                  </a:cubicBezTo>
                  <a:cubicBezTo>
                    <a:pt x="978" y="1714"/>
                    <a:pt x="227" y="2040"/>
                    <a:pt x="158" y="2081"/>
                  </a:cubicBezTo>
                  <a:cubicBezTo>
                    <a:pt x="1" y="2173"/>
                    <a:pt x="1" y="2238"/>
                    <a:pt x="160" y="2842"/>
                  </a:cubicBezTo>
                  <a:cubicBezTo>
                    <a:pt x="384" y="3698"/>
                    <a:pt x="1103" y="5330"/>
                    <a:pt x="1252" y="5330"/>
                  </a:cubicBezTo>
                  <a:cubicBezTo>
                    <a:pt x="1254" y="5330"/>
                    <a:pt x="1256" y="5329"/>
                    <a:pt x="1258" y="5328"/>
                  </a:cubicBezTo>
                  <a:cubicBezTo>
                    <a:pt x="1381" y="5278"/>
                    <a:pt x="1362" y="5149"/>
                    <a:pt x="1173" y="4769"/>
                  </a:cubicBezTo>
                  <a:cubicBezTo>
                    <a:pt x="882" y="4182"/>
                    <a:pt x="574" y="3403"/>
                    <a:pt x="409" y="2835"/>
                  </a:cubicBezTo>
                  <a:cubicBezTo>
                    <a:pt x="326" y="2550"/>
                    <a:pt x="264" y="2297"/>
                    <a:pt x="272" y="2274"/>
                  </a:cubicBezTo>
                  <a:cubicBezTo>
                    <a:pt x="280" y="2252"/>
                    <a:pt x="771" y="2034"/>
                    <a:pt x="1361" y="1792"/>
                  </a:cubicBezTo>
                  <a:cubicBezTo>
                    <a:pt x="2151" y="1469"/>
                    <a:pt x="2447" y="1332"/>
                    <a:pt x="2485" y="1274"/>
                  </a:cubicBezTo>
                  <a:cubicBezTo>
                    <a:pt x="2512" y="1231"/>
                    <a:pt x="2518" y="1189"/>
                    <a:pt x="2497" y="1180"/>
                  </a:cubicBezTo>
                  <a:cubicBezTo>
                    <a:pt x="2475" y="1171"/>
                    <a:pt x="2473" y="1160"/>
                    <a:pt x="2491" y="1152"/>
                  </a:cubicBezTo>
                  <a:cubicBezTo>
                    <a:pt x="2494" y="1151"/>
                    <a:pt x="2499" y="1150"/>
                    <a:pt x="2505" y="1150"/>
                  </a:cubicBezTo>
                  <a:cubicBezTo>
                    <a:pt x="2528" y="1150"/>
                    <a:pt x="2567" y="1159"/>
                    <a:pt x="2601" y="1174"/>
                  </a:cubicBezTo>
                  <a:cubicBezTo>
                    <a:pt x="2610" y="1177"/>
                    <a:pt x="2621" y="1179"/>
                    <a:pt x="2635" y="1179"/>
                  </a:cubicBezTo>
                  <a:cubicBezTo>
                    <a:pt x="2730" y="1179"/>
                    <a:pt x="2968" y="1093"/>
                    <a:pt x="3652" y="818"/>
                  </a:cubicBezTo>
                  <a:cubicBezTo>
                    <a:pt x="4186" y="604"/>
                    <a:pt x="4745" y="394"/>
                    <a:pt x="4896" y="352"/>
                  </a:cubicBezTo>
                  <a:lnTo>
                    <a:pt x="5168" y="274"/>
                  </a:lnTo>
                  <a:lnTo>
                    <a:pt x="5309" y="546"/>
                  </a:lnTo>
                  <a:cubicBezTo>
                    <a:pt x="5609" y="1126"/>
                    <a:pt x="6069" y="2189"/>
                    <a:pt x="6323" y="2897"/>
                  </a:cubicBezTo>
                  <a:cubicBezTo>
                    <a:pt x="6578" y="3604"/>
                    <a:pt x="6587" y="3643"/>
                    <a:pt x="6518" y="3703"/>
                  </a:cubicBezTo>
                  <a:cubicBezTo>
                    <a:pt x="6422" y="3789"/>
                    <a:pt x="5062" y="4255"/>
                    <a:pt x="2143" y="5202"/>
                  </a:cubicBezTo>
                  <a:cubicBezTo>
                    <a:pt x="1853" y="5297"/>
                    <a:pt x="1602" y="5390"/>
                    <a:pt x="1588" y="5411"/>
                  </a:cubicBezTo>
                  <a:cubicBezTo>
                    <a:pt x="1582" y="5419"/>
                    <a:pt x="1576" y="5423"/>
                    <a:pt x="1568" y="5423"/>
                  </a:cubicBezTo>
                  <a:cubicBezTo>
                    <a:pt x="1545" y="5423"/>
                    <a:pt x="1507" y="5383"/>
                    <a:pt x="1420" y="5276"/>
                  </a:cubicBezTo>
                  <a:cubicBezTo>
                    <a:pt x="1410" y="5264"/>
                    <a:pt x="1400" y="5257"/>
                    <a:pt x="1390" y="5257"/>
                  </a:cubicBezTo>
                  <a:cubicBezTo>
                    <a:pt x="1370" y="5257"/>
                    <a:pt x="1345" y="5282"/>
                    <a:pt x="1306" y="5338"/>
                  </a:cubicBezTo>
                  <a:cubicBezTo>
                    <a:pt x="1218" y="5467"/>
                    <a:pt x="1236" y="5524"/>
                    <a:pt x="1395" y="5615"/>
                  </a:cubicBezTo>
                  <a:cubicBezTo>
                    <a:pt x="1435" y="5638"/>
                    <a:pt x="1465" y="5651"/>
                    <a:pt x="1511" y="5651"/>
                  </a:cubicBezTo>
                  <a:cubicBezTo>
                    <a:pt x="1593" y="5651"/>
                    <a:pt x="1725" y="5607"/>
                    <a:pt x="2054" y="5493"/>
                  </a:cubicBezTo>
                  <a:cubicBezTo>
                    <a:pt x="2353" y="5388"/>
                    <a:pt x="2774" y="5252"/>
                    <a:pt x="2993" y="5188"/>
                  </a:cubicBezTo>
                  <a:cubicBezTo>
                    <a:pt x="3501" y="5040"/>
                    <a:pt x="6158" y="4134"/>
                    <a:pt x="6534" y="3981"/>
                  </a:cubicBezTo>
                  <a:cubicBezTo>
                    <a:pt x="6736" y="3900"/>
                    <a:pt x="6827" y="3843"/>
                    <a:pt x="6845" y="3789"/>
                  </a:cubicBezTo>
                  <a:cubicBezTo>
                    <a:pt x="6888" y="3656"/>
                    <a:pt x="6454" y="2471"/>
                    <a:pt x="5943" y="1325"/>
                  </a:cubicBezTo>
                  <a:cubicBezTo>
                    <a:pt x="5455" y="232"/>
                    <a:pt x="5326" y="0"/>
                    <a:pt x="5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4" name="CustomShape 39"/>
            <p:cNvSpPr/>
            <p:nvPr/>
          </p:nvSpPr>
          <p:spPr>
            <a:xfrm>
              <a:off x="7893000" y="3524040"/>
              <a:ext cx="113040" cy="198000"/>
            </a:xfrm>
            <a:custGeom>
              <a:avLst/>
              <a:gdLst/>
              <a:ahLst/>
              <a:rect l="l" t="t" r="r" b="b"/>
              <a:pathLst>
                <a:path w="1713" h="2993">
                  <a:moveTo>
                    <a:pt x="624" y="0"/>
                  </a:moveTo>
                  <a:cubicBezTo>
                    <a:pt x="489" y="0"/>
                    <a:pt x="416" y="48"/>
                    <a:pt x="278" y="203"/>
                  </a:cubicBezTo>
                  <a:cubicBezTo>
                    <a:pt x="138" y="360"/>
                    <a:pt x="1" y="700"/>
                    <a:pt x="39" y="794"/>
                  </a:cubicBezTo>
                  <a:cubicBezTo>
                    <a:pt x="55" y="833"/>
                    <a:pt x="78" y="852"/>
                    <a:pt x="105" y="852"/>
                  </a:cubicBezTo>
                  <a:cubicBezTo>
                    <a:pt x="163" y="852"/>
                    <a:pt x="240" y="764"/>
                    <a:pt x="302" y="612"/>
                  </a:cubicBezTo>
                  <a:cubicBezTo>
                    <a:pt x="395" y="382"/>
                    <a:pt x="521" y="251"/>
                    <a:pt x="621" y="251"/>
                  </a:cubicBezTo>
                  <a:cubicBezTo>
                    <a:pt x="673" y="251"/>
                    <a:pt x="719" y="287"/>
                    <a:pt x="749" y="363"/>
                  </a:cubicBezTo>
                  <a:cubicBezTo>
                    <a:pt x="828" y="561"/>
                    <a:pt x="808" y="1249"/>
                    <a:pt x="712" y="1652"/>
                  </a:cubicBezTo>
                  <a:cubicBezTo>
                    <a:pt x="692" y="1735"/>
                    <a:pt x="670" y="1947"/>
                    <a:pt x="665" y="2123"/>
                  </a:cubicBezTo>
                  <a:cubicBezTo>
                    <a:pt x="660" y="2298"/>
                    <a:pt x="645" y="2555"/>
                    <a:pt x="633" y="2694"/>
                  </a:cubicBezTo>
                  <a:cubicBezTo>
                    <a:pt x="614" y="2920"/>
                    <a:pt x="621" y="2951"/>
                    <a:pt x="695" y="2983"/>
                  </a:cubicBezTo>
                  <a:cubicBezTo>
                    <a:pt x="710" y="2989"/>
                    <a:pt x="726" y="2993"/>
                    <a:pt x="745" y="2993"/>
                  </a:cubicBezTo>
                  <a:cubicBezTo>
                    <a:pt x="809" y="2993"/>
                    <a:pt x="908" y="2949"/>
                    <a:pt x="1144" y="2827"/>
                  </a:cubicBezTo>
                  <a:cubicBezTo>
                    <a:pt x="1346" y="2722"/>
                    <a:pt x="1551" y="2618"/>
                    <a:pt x="1601" y="2597"/>
                  </a:cubicBezTo>
                  <a:cubicBezTo>
                    <a:pt x="1710" y="2550"/>
                    <a:pt x="1713" y="2424"/>
                    <a:pt x="1605" y="2379"/>
                  </a:cubicBezTo>
                  <a:cubicBezTo>
                    <a:pt x="1590" y="2373"/>
                    <a:pt x="1574" y="2369"/>
                    <a:pt x="1556" y="2369"/>
                  </a:cubicBezTo>
                  <a:cubicBezTo>
                    <a:pt x="1497" y="2369"/>
                    <a:pt x="1411" y="2407"/>
                    <a:pt x="1222" y="2509"/>
                  </a:cubicBezTo>
                  <a:cubicBezTo>
                    <a:pt x="1059" y="2597"/>
                    <a:pt x="916" y="2666"/>
                    <a:pt x="898" y="2666"/>
                  </a:cubicBezTo>
                  <a:cubicBezTo>
                    <a:pt x="898" y="2666"/>
                    <a:pt x="897" y="2665"/>
                    <a:pt x="897" y="2665"/>
                  </a:cubicBezTo>
                  <a:cubicBezTo>
                    <a:pt x="885" y="2661"/>
                    <a:pt x="886" y="2501"/>
                    <a:pt x="899" y="2310"/>
                  </a:cubicBezTo>
                  <a:cubicBezTo>
                    <a:pt x="911" y="2118"/>
                    <a:pt x="921" y="1930"/>
                    <a:pt x="922" y="1892"/>
                  </a:cubicBezTo>
                  <a:cubicBezTo>
                    <a:pt x="922" y="1853"/>
                    <a:pt x="935" y="1756"/>
                    <a:pt x="952" y="1670"/>
                  </a:cubicBezTo>
                  <a:cubicBezTo>
                    <a:pt x="1031" y="1251"/>
                    <a:pt x="1067" y="662"/>
                    <a:pt x="1025" y="447"/>
                  </a:cubicBezTo>
                  <a:cubicBezTo>
                    <a:pt x="965" y="139"/>
                    <a:pt x="880" y="21"/>
                    <a:pt x="699" y="4"/>
                  </a:cubicBezTo>
                  <a:cubicBezTo>
                    <a:pt x="672" y="2"/>
                    <a:pt x="647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5" name="CustomShape 40"/>
            <p:cNvSpPr/>
            <p:nvPr/>
          </p:nvSpPr>
          <p:spPr>
            <a:xfrm>
              <a:off x="7811280" y="3573720"/>
              <a:ext cx="82440" cy="163080"/>
            </a:xfrm>
            <a:custGeom>
              <a:avLst/>
              <a:gdLst/>
              <a:ahLst/>
              <a:rect l="l" t="t" r="r" b="b"/>
              <a:pathLst>
                <a:path w="1250" h="2466">
                  <a:moveTo>
                    <a:pt x="290" y="1"/>
                  </a:moveTo>
                  <a:cubicBezTo>
                    <a:pt x="272" y="1"/>
                    <a:pt x="254" y="4"/>
                    <a:pt x="236" y="12"/>
                  </a:cubicBezTo>
                  <a:cubicBezTo>
                    <a:pt x="188" y="32"/>
                    <a:pt x="149" y="127"/>
                    <a:pt x="129" y="278"/>
                  </a:cubicBezTo>
                  <a:cubicBezTo>
                    <a:pt x="111" y="409"/>
                    <a:pt x="77" y="606"/>
                    <a:pt x="51" y="725"/>
                  </a:cubicBezTo>
                  <a:cubicBezTo>
                    <a:pt x="0" y="957"/>
                    <a:pt x="31" y="1092"/>
                    <a:pt x="135" y="1092"/>
                  </a:cubicBezTo>
                  <a:cubicBezTo>
                    <a:pt x="136" y="1092"/>
                    <a:pt x="137" y="1092"/>
                    <a:pt x="137" y="1092"/>
                  </a:cubicBezTo>
                  <a:cubicBezTo>
                    <a:pt x="181" y="1091"/>
                    <a:pt x="223" y="996"/>
                    <a:pt x="261" y="811"/>
                  </a:cubicBezTo>
                  <a:cubicBezTo>
                    <a:pt x="293" y="659"/>
                    <a:pt x="324" y="540"/>
                    <a:pt x="333" y="540"/>
                  </a:cubicBezTo>
                  <a:cubicBezTo>
                    <a:pt x="333" y="540"/>
                    <a:pt x="333" y="540"/>
                    <a:pt x="333" y="540"/>
                  </a:cubicBezTo>
                  <a:cubicBezTo>
                    <a:pt x="340" y="545"/>
                    <a:pt x="499" y="966"/>
                    <a:pt x="685" y="1480"/>
                  </a:cubicBezTo>
                  <a:cubicBezTo>
                    <a:pt x="979" y="2291"/>
                    <a:pt x="1034" y="2415"/>
                    <a:pt x="1108" y="2447"/>
                  </a:cubicBezTo>
                  <a:cubicBezTo>
                    <a:pt x="1136" y="2459"/>
                    <a:pt x="1156" y="2466"/>
                    <a:pt x="1171" y="2466"/>
                  </a:cubicBezTo>
                  <a:cubicBezTo>
                    <a:pt x="1196" y="2466"/>
                    <a:pt x="1209" y="2447"/>
                    <a:pt x="1226" y="2403"/>
                  </a:cubicBezTo>
                  <a:cubicBezTo>
                    <a:pt x="1250" y="2341"/>
                    <a:pt x="1186" y="2130"/>
                    <a:pt x="964" y="1533"/>
                  </a:cubicBezTo>
                  <a:cubicBezTo>
                    <a:pt x="803" y="1101"/>
                    <a:pt x="627" y="602"/>
                    <a:pt x="572" y="430"/>
                  </a:cubicBezTo>
                  <a:cubicBezTo>
                    <a:pt x="480" y="133"/>
                    <a:pt x="394" y="1"/>
                    <a:pt x="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6" name="CustomShape 41"/>
            <p:cNvSpPr/>
            <p:nvPr/>
          </p:nvSpPr>
          <p:spPr>
            <a:xfrm>
              <a:off x="8000280" y="3486960"/>
              <a:ext cx="117000" cy="179640"/>
            </a:xfrm>
            <a:custGeom>
              <a:avLst/>
              <a:gdLst/>
              <a:ahLst/>
              <a:rect l="l" t="t" r="r" b="b"/>
              <a:pathLst>
                <a:path w="1774" h="2716">
                  <a:moveTo>
                    <a:pt x="882" y="0"/>
                  </a:moveTo>
                  <a:cubicBezTo>
                    <a:pt x="879" y="0"/>
                    <a:pt x="876" y="0"/>
                    <a:pt x="873" y="0"/>
                  </a:cubicBezTo>
                  <a:cubicBezTo>
                    <a:pt x="692" y="4"/>
                    <a:pt x="1" y="312"/>
                    <a:pt x="2" y="387"/>
                  </a:cubicBezTo>
                  <a:cubicBezTo>
                    <a:pt x="3" y="420"/>
                    <a:pt x="38" y="467"/>
                    <a:pt x="80" y="489"/>
                  </a:cubicBezTo>
                  <a:cubicBezTo>
                    <a:pt x="98" y="500"/>
                    <a:pt x="117" y="505"/>
                    <a:pt x="139" y="505"/>
                  </a:cubicBezTo>
                  <a:cubicBezTo>
                    <a:pt x="193" y="505"/>
                    <a:pt x="269" y="473"/>
                    <a:pt x="418" y="394"/>
                  </a:cubicBezTo>
                  <a:cubicBezTo>
                    <a:pt x="542" y="330"/>
                    <a:pt x="648" y="287"/>
                    <a:pt x="683" y="287"/>
                  </a:cubicBezTo>
                  <a:cubicBezTo>
                    <a:pt x="689" y="287"/>
                    <a:pt x="693" y="289"/>
                    <a:pt x="694" y="292"/>
                  </a:cubicBezTo>
                  <a:cubicBezTo>
                    <a:pt x="702" y="311"/>
                    <a:pt x="637" y="492"/>
                    <a:pt x="551" y="695"/>
                  </a:cubicBezTo>
                  <a:cubicBezTo>
                    <a:pt x="402" y="1044"/>
                    <a:pt x="385" y="1177"/>
                    <a:pt x="528" y="1177"/>
                  </a:cubicBezTo>
                  <a:cubicBezTo>
                    <a:pt x="571" y="1177"/>
                    <a:pt x="627" y="1165"/>
                    <a:pt x="698" y="1144"/>
                  </a:cubicBezTo>
                  <a:cubicBezTo>
                    <a:pt x="777" y="1121"/>
                    <a:pt x="844" y="1109"/>
                    <a:pt x="902" y="1109"/>
                  </a:cubicBezTo>
                  <a:cubicBezTo>
                    <a:pt x="954" y="1109"/>
                    <a:pt x="998" y="1118"/>
                    <a:pt x="1038" y="1137"/>
                  </a:cubicBezTo>
                  <a:cubicBezTo>
                    <a:pt x="1202" y="1212"/>
                    <a:pt x="1392" y="1437"/>
                    <a:pt x="1479" y="1658"/>
                  </a:cubicBezTo>
                  <a:cubicBezTo>
                    <a:pt x="1546" y="1823"/>
                    <a:pt x="1542" y="1874"/>
                    <a:pt x="1461" y="2080"/>
                  </a:cubicBezTo>
                  <a:cubicBezTo>
                    <a:pt x="1411" y="2207"/>
                    <a:pt x="1347" y="2326"/>
                    <a:pt x="1322" y="2339"/>
                  </a:cubicBezTo>
                  <a:cubicBezTo>
                    <a:pt x="1297" y="2351"/>
                    <a:pt x="1221" y="2389"/>
                    <a:pt x="1150" y="2424"/>
                  </a:cubicBezTo>
                  <a:cubicBezTo>
                    <a:pt x="1104" y="2447"/>
                    <a:pt x="1059" y="2458"/>
                    <a:pt x="1008" y="2458"/>
                  </a:cubicBezTo>
                  <a:cubicBezTo>
                    <a:pt x="959" y="2458"/>
                    <a:pt x="904" y="2448"/>
                    <a:pt x="836" y="2426"/>
                  </a:cubicBezTo>
                  <a:cubicBezTo>
                    <a:pt x="780" y="2408"/>
                    <a:pt x="731" y="2400"/>
                    <a:pt x="690" y="2400"/>
                  </a:cubicBezTo>
                  <a:cubicBezTo>
                    <a:pt x="539" y="2400"/>
                    <a:pt x="511" y="2513"/>
                    <a:pt x="672" y="2647"/>
                  </a:cubicBezTo>
                  <a:cubicBezTo>
                    <a:pt x="728" y="2694"/>
                    <a:pt x="817" y="2716"/>
                    <a:pt x="919" y="2716"/>
                  </a:cubicBezTo>
                  <a:cubicBezTo>
                    <a:pt x="1115" y="2716"/>
                    <a:pt x="1356" y="2636"/>
                    <a:pt x="1497" y="2503"/>
                  </a:cubicBezTo>
                  <a:cubicBezTo>
                    <a:pt x="1615" y="2393"/>
                    <a:pt x="1767" y="2021"/>
                    <a:pt x="1769" y="1839"/>
                  </a:cubicBezTo>
                  <a:cubicBezTo>
                    <a:pt x="1773" y="1415"/>
                    <a:pt x="1302" y="867"/>
                    <a:pt x="929" y="863"/>
                  </a:cubicBezTo>
                  <a:cubicBezTo>
                    <a:pt x="849" y="862"/>
                    <a:pt x="783" y="850"/>
                    <a:pt x="777" y="837"/>
                  </a:cubicBezTo>
                  <a:cubicBezTo>
                    <a:pt x="771" y="823"/>
                    <a:pt x="830" y="662"/>
                    <a:pt x="908" y="476"/>
                  </a:cubicBezTo>
                  <a:cubicBezTo>
                    <a:pt x="1060" y="114"/>
                    <a:pt x="1054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7" name="CustomShape 42"/>
            <p:cNvSpPr/>
            <p:nvPr/>
          </p:nvSpPr>
          <p:spPr>
            <a:xfrm>
              <a:off x="7962120" y="3789360"/>
              <a:ext cx="74520" cy="72000"/>
            </a:xfrm>
            <a:custGeom>
              <a:avLst/>
              <a:gdLst/>
              <a:ahLst/>
              <a:rect l="l" t="t" r="r" b="b"/>
              <a:pathLst>
                <a:path w="1133" h="1090">
                  <a:moveTo>
                    <a:pt x="553" y="248"/>
                  </a:moveTo>
                  <a:cubicBezTo>
                    <a:pt x="592" y="248"/>
                    <a:pt x="634" y="257"/>
                    <a:pt x="680" y="276"/>
                  </a:cubicBezTo>
                  <a:cubicBezTo>
                    <a:pt x="853" y="343"/>
                    <a:pt x="913" y="512"/>
                    <a:pt x="822" y="670"/>
                  </a:cubicBezTo>
                  <a:cubicBezTo>
                    <a:pt x="756" y="786"/>
                    <a:pt x="665" y="847"/>
                    <a:pt x="564" y="847"/>
                  </a:cubicBezTo>
                  <a:cubicBezTo>
                    <a:pt x="527" y="847"/>
                    <a:pt x="489" y="839"/>
                    <a:pt x="450" y="823"/>
                  </a:cubicBezTo>
                  <a:cubicBezTo>
                    <a:pt x="288" y="754"/>
                    <a:pt x="229" y="570"/>
                    <a:pt x="316" y="415"/>
                  </a:cubicBezTo>
                  <a:cubicBezTo>
                    <a:pt x="381" y="303"/>
                    <a:pt x="457" y="248"/>
                    <a:pt x="553" y="248"/>
                  </a:cubicBezTo>
                  <a:close/>
                  <a:moveTo>
                    <a:pt x="547" y="1"/>
                  </a:moveTo>
                  <a:cubicBezTo>
                    <a:pt x="421" y="1"/>
                    <a:pt x="315" y="57"/>
                    <a:pt x="205" y="174"/>
                  </a:cubicBezTo>
                  <a:cubicBezTo>
                    <a:pt x="30" y="361"/>
                    <a:pt x="1" y="512"/>
                    <a:pt x="95" y="745"/>
                  </a:cubicBezTo>
                  <a:cubicBezTo>
                    <a:pt x="184" y="966"/>
                    <a:pt x="382" y="1090"/>
                    <a:pt x="580" y="1090"/>
                  </a:cubicBezTo>
                  <a:cubicBezTo>
                    <a:pt x="702" y="1090"/>
                    <a:pt x="824" y="1042"/>
                    <a:pt x="920" y="942"/>
                  </a:cubicBezTo>
                  <a:cubicBezTo>
                    <a:pt x="1087" y="766"/>
                    <a:pt x="1132" y="664"/>
                    <a:pt x="1123" y="473"/>
                  </a:cubicBezTo>
                  <a:cubicBezTo>
                    <a:pt x="1112" y="261"/>
                    <a:pt x="1019" y="147"/>
                    <a:pt x="775" y="51"/>
                  </a:cubicBezTo>
                  <a:cubicBezTo>
                    <a:pt x="691" y="18"/>
                    <a:pt x="616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8" name="CustomShape 43"/>
            <p:cNvSpPr/>
            <p:nvPr/>
          </p:nvSpPr>
          <p:spPr>
            <a:xfrm>
              <a:off x="8140680" y="3716640"/>
              <a:ext cx="80280" cy="73800"/>
            </a:xfrm>
            <a:custGeom>
              <a:avLst/>
              <a:gdLst/>
              <a:ahLst/>
              <a:rect l="l" t="t" r="r" b="b"/>
              <a:pathLst>
                <a:path w="1220" h="1117">
                  <a:moveTo>
                    <a:pt x="471" y="234"/>
                  </a:moveTo>
                  <a:cubicBezTo>
                    <a:pt x="505" y="234"/>
                    <a:pt x="550" y="243"/>
                    <a:pt x="623" y="258"/>
                  </a:cubicBezTo>
                  <a:cubicBezTo>
                    <a:pt x="980" y="332"/>
                    <a:pt x="977" y="706"/>
                    <a:pt x="619" y="851"/>
                  </a:cubicBezTo>
                  <a:cubicBezTo>
                    <a:pt x="560" y="875"/>
                    <a:pt x="519" y="887"/>
                    <a:pt x="485" y="887"/>
                  </a:cubicBezTo>
                  <a:cubicBezTo>
                    <a:pt x="447" y="887"/>
                    <a:pt x="418" y="871"/>
                    <a:pt x="384" y="839"/>
                  </a:cubicBezTo>
                  <a:cubicBezTo>
                    <a:pt x="268" y="732"/>
                    <a:pt x="237" y="429"/>
                    <a:pt x="331" y="327"/>
                  </a:cubicBezTo>
                  <a:cubicBezTo>
                    <a:pt x="393" y="259"/>
                    <a:pt x="416" y="234"/>
                    <a:pt x="471" y="234"/>
                  </a:cubicBezTo>
                  <a:close/>
                  <a:moveTo>
                    <a:pt x="564" y="0"/>
                  </a:moveTo>
                  <a:cubicBezTo>
                    <a:pt x="548" y="0"/>
                    <a:pt x="534" y="2"/>
                    <a:pt x="525" y="6"/>
                  </a:cubicBezTo>
                  <a:cubicBezTo>
                    <a:pt x="480" y="25"/>
                    <a:pt x="419" y="40"/>
                    <a:pt x="385" y="44"/>
                  </a:cubicBezTo>
                  <a:cubicBezTo>
                    <a:pt x="352" y="46"/>
                    <a:pt x="273" y="94"/>
                    <a:pt x="206" y="151"/>
                  </a:cubicBezTo>
                  <a:cubicBezTo>
                    <a:pt x="31" y="305"/>
                    <a:pt x="0" y="494"/>
                    <a:pt x="101" y="795"/>
                  </a:cubicBezTo>
                  <a:cubicBezTo>
                    <a:pt x="178" y="1025"/>
                    <a:pt x="200" y="1057"/>
                    <a:pt x="314" y="1099"/>
                  </a:cubicBezTo>
                  <a:cubicBezTo>
                    <a:pt x="348" y="1111"/>
                    <a:pt x="396" y="1117"/>
                    <a:pt x="450" y="1117"/>
                  </a:cubicBezTo>
                  <a:cubicBezTo>
                    <a:pt x="511" y="1117"/>
                    <a:pt x="578" y="1109"/>
                    <a:pt x="638" y="1094"/>
                  </a:cubicBezTo>
                  <a:cubicBezTo>
                    <a:pt x="1002" y="998"/>
                    <a:pt x="1219" y="619"/>
                    <a:pt x="1095" y="294"/>
                  </a:cubicBezTo>
                  <a:cubicBezTo>
                    <a:pt x="1056" y="189"/>
                    <a:pt x="996" y="139"/>
                    <a:pt x="825" y="67"/>
                  </a:cubicBezTo>
                  <a:cubicBezTo>
                    <a:pt x="727" y="26"/>
                    <a:pt x="625" y="0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9" name="CustomShape 44"/>
            <p:cNvSpPr/>
            <p:nvPr/>
          </p:nvSpPr>
          <p:spPr>
            <a:xfrm>
              <a:off x="8051040" y="3755160"/>
              <a:ext cx="76680" cy="70920"/>
            </a:xfrm>
            <a:custGeom>
              <a:avLst/>
              <a:gdLst/>
              <a:ahLst/>
              <a:rect l="l" t="t" r="r" b="b"/>
              <a:pathLst>
                <a:path w="1162" h="1078">
                  <a:moveTo>
                    <a:pt x="643" y="260"/>
                  </a:moveTo>
                  <a:cubicBezTo>
                    <a:pt x="691" y="260"/>
                    <a:pt x="734" y="267"/>
                    <a:pt x="757" y="281"/>
                  </a:cubicBezTo>
                  <a:cubicBezTo>
                    <a:pt x="862" y="345"/>
                    <a:pt x="862" y="345"/>
                    <a:pt x="831" y="535"/>
                  </a:cubicBezTo>
                  <a:cubicBezTo>
                    <a:pt x="801" y="715"/>
                    <a:pt x="670" y="835"/>
                    <a:pt x="491" y="844"/>
                  </a:cubicBezTo>
                  <a:cubicBezTo>
                    <a:pt x="485" y="844"/>
                    <a:pt x="480" y="844"/>
                    <a:pt x="475" y="844"/>
                  </a:cubicBezTo>
                  <a:cubicBezTo>
                    <a:pt x="393" y="844"/>
                    <a:pt x="355" y="812"/>
                    <a:pt x="303" y="709"/>
                  </a:cubicBezTo>
                  <a:cubicBezTo>
                    <a:pt x="200" y="506"/>
                    <a:pt x="281" y="336"/>
                    <a:pt x="510" y="276"/>
                  </a:cubicBezTo>
                  <a:cubicBezTo>
                    <a:pt x="553" y="265"/>
                    <a:pt x="601" y="260"/>
                    <a:pt x="643" y="260"/>
                  </a:cubicBezTo>
                  <a:close/>
                  <a:moveTo>
                    <a:pt x="615" y="1"/>
                  </a:moveTo>
                  <a:cubicBezTo>
                    <a:pt x="490" y="1"/>
                    <a:pt x="360" y="44"/>
                    <a:pt x="254" y="127"/>
                  </a:cubicBezTo>
                  <a:cubicBezTo>
                    <a:pt x="208" y="162"/>
                    <a:pt x="133" y="261"/>
                    <a:pt x="82" y="353"/>
                  </a:cubicBezTo>
                  <a:cubicBezTo>
                    <a:pt x="8" y="485"/>
                    <a:pt x="1" y="556"/>
                    <a:pt x="45" y="725"/>
                  </a:cubicBezTo>
                  <a:cubicBezTo>
                    <a:pt x="112" y="990"/>
                    <a:pt x="190" y="1055"/>
                    <a:pt x="465" y="1072"/>
                  </a:cubicBezTo>
                  <a:cubicBezTo>
                    <a:pt x="508" y="1075"/>
                    <a:pt x="544" y="1077"/>
                    <a:pt x="574" y="1077"/>
                  </a:cubicBezTo>
                  <a:cubicBezTo>
                    <a:pt x="684" y="1077"/>
                    <a:pt x="728" y="1052"/>
                    <a:pt x="842" y="964"/>
                  </a:cubicBezTo>
                  <a:cubicBezTo>
                    <a:pt x="1143" y="732"/>
                    <a:pt x="1161" y="254"/>
                    <a:pt x="877" y="73"/>
                  </a:cubicBezTo>
                  <a:cubicBezTo>
                    <a:pt x="800" y="25"/>
                    <a:pt x="709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0" name="CustomShape 45"/>
            <p:cNvSpPr/>
            <p:nvPr/>
          </p:nvSpPr>
          <p:spPr>
            <a:xfrm>
              <a:off x="7863840" y="3835800"/>
              <a:ext cx="90360" cy="74880"/>
            </a:xfrm>
            <a:custGeom>
              <a:avLst/>
              <a:gdLst/>
              <a:ahLst/>
              <a:rect l="l" t="t" r="r" b="b"/>
              <a:pathLst>
                <a:path w="1367" h="1134">
                  <a:moveTo>
                    <a:pt x="594" y="255"/>
                  </a:moveTo>
                  <a:cubicBezTo>
                    <a:pt x="664" y="255"/>
                    <a:pt x="738" y="269"/>
                    <a:pt x="808" y="299"/>
                  </a:cubicBezTo>
                  <a:cubicBezTo>
                    <a:pt x="953" y="360"/>
                    <a:pt x="974" y="384"/>
                    <a:pt x="969" y="486"/>
                  </a:cubicBezTo>
                  <a:cubicBezTo>
                    <a:pt x="961" y="708"/>
                    <a:pt x="763" y="893"/>
                    <a:pt x="580" y="893"/>
                  </a:cubicBezTo>
                  <a:cubicBezTo>
                    <a:pt x="536" y="893"/>
                    <a:pt x="494" y="882"/>
                    <a:pt x="454" y="860"/>
                  </a:cubicBezTo>
                  <a:cubicBezTo>
                    <a:pt x="293" y="766"/>
                    <a:pt x="205" y="525"/>
                    <a:pt x="286" y="398"/>
                  </a:cubicBezTo>
                  <a:cubicBezTo>
                    <a:pt x="343" y="305"/>
                    <a:pt x="462" y="255"/>
                    <a:pt x="594" y="255"/>
                  </a:cubicBezTo>
                  <a:close/>
                  <a:moveTo>
                    <a:pt x="670" y="1"/>
                  </a:moveTo>
                  <a:cubicBezTo>
                    <a:pt x="594" y="1"/>
                    <a:pt x="503" y="15"/>
                    <a:pt x="352" y="47"/>
                  </a:cubicBezTo>
                  <a:cubicBezTo>
                    <a:pt x="297" y="58"/>
                    <a:pt x="207" y="126"/>
                    <a:pt x="148" y="199"/>
                  </a:cubicBezTo>
                  <a:cubicBezTo>
                    <a:pt x="37" y="337"/>
                    <a:pt x="0" y="507"/>
                    <a:pt x="39" y="695"/>
                  </a:cubicBezTo>
                  <a:cubicBezTo>
                    <a:pt x="88" y="931"/>
                    <a:pt x="386" y="1133"/>
                    <a:pt x="632" y="1133"/>
                  </a:cubicBezTo>
                  <a:cubicBezTo>
                    <a:pt x="680" y="1133"/>
                    <a:pt x="726" y="1126"/>
                    <a:pt x="768" y="1108"/>
                  </a:cubicBezTo>
                  <a:cubicBezTo>
                    <a:pt x="1313" y="887"/>
                    <a:pt x="1367" y="168"/>
                    <a:pt x="850" y="28"/>
                  </a:cubicBezTo>
                  <a:cubicBezTo>
                    <a:pt x="783" y="10"/>
                    <a:pt x="731" y="1"/>
                    <a:pt x="6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1" name="CustomShape 46"/>
            <p:cNvSpPr/>
            <p:nvPr/>
          </p:nvSpPr>
          <p:spPr>
            <a:xfrm>
              <a:off x="8175960" y="3794760"/>
              <a:ext cx="118080" cy="171360"/>
            </a:xfrm>
            <a:custGeom>
              <a:avLst/>
              <a:gdLst/>
              <a:ahLst/>
              <a:rect l="l" t="t" r="r" b="b"/>
              <a:pathLst>
                <a:path w="1788" h="2595">
                  <a:moveTo>
                    <a:pt x="469" y="245"/>
                  </a:moveTo>
                  <a:cubicBezTo>
                    <a:pt x="497" y="245"/>
                    <a:pt x="534" y="247"/>
                    <a:pt x="582" y="250"/>
                  </a:cubicBezTo>
                  <a:cubicBezTo>
                    <a:pt x="807" y="263"/>
                    <a:pt x="930" y="419"/>
                    <a:pt x="1156" y="983"/>
                  </a:cubicBezTo>
                  <a:cubicBezTo>
                    <a:pt x="1406" y="1605"/>
                    <a:pt x="1452" y="1766"/>
                    <a:pt x="1438" y="1996"/>
                  </a:cubicBezTo>
                  <a:cubicBezTo>
                    <a:pt x="1427" y="2193"/>
                    <a:pt x="1420" y="2202"/>
                    <a:pt x="1237" y="2277"/>
                  </a:cubicBezTo>
                  <a:cubicBezTo>
                    <a:pt x="1159" y="2309"/>
                    <a:pt x="1112" y="2326"/>
                    <a:pt x="1076" y="2326"/>
                  </a:cubicBezTo>
                  <a:cubicBezTo>
                    <a:pt x="1029" y="2326"/>
                    <a:pt x="1000" y="2295"/>
                    <a:pt x="939" y="2224"/>
                  </a:cubicBezTo>
                  <a:cubicBezTo>
                    <a:pt x="836" y="2105"/>
                    <a:pt x="610" y="1599"/>
                    <a:pt x="351" y="907"/>
                  </a:cubicBezTo>
                  <a:cubicBezTo>
                    <a:pt x="244" y="622"/>
                    <a:pt x="240" y="580"/>
                    <a:pt x="305" y="424"/>
                  </a:cubicBezTo>
                  <a:cubicBezTo>
                    <a:pt x="367" y="275"/>
                    <a:pt x="374" y="245"/>
                    <a:pt x="469" y="245"/>
                  </a:cubicBezTo>
                  <a:close/>
                  <a:moveTo>
                    <a:pt x="549" y="0"/>
                  </a:moveTo>
                  <a:cubicBezTo>
                    <a:pt x="312" y="0"/>
                    <a:pt x="171" y="94"/>
                    <a:pt x="93" y="301"/>
                  </a:cubicBezTo>
                  <a:cubicBezTo>
                    <a:pt x="0" y="549"/>
                    <a:pt x="7" y="585"/>
                    <a:pt x="309" y="1420"/>
                  </a:cubicBezTo>
                  <a:cubicBezTo>
                    <a:pt x="584" y="2183"/>
                    <a:pt x="746" y="2473"/>
                    <a:pt x="950" y="2566"/>
                  </a:cubicBezTo>
                  <a:cubicBezTo>
                    <a:pt x="991" y="2584"/>
                    <a:pt x="1026" y="2594"/>
                    <a:pt x="1066" y="2594"/>
                  </a:cubicBezTo>
                  <a:cubicBezTo>
                    <a:pt x="1125" y="2594"/>
                    <a:pt x="1195" y="2573"/>
                    <a:pt x="1308" y="2527"/>
                  </a:cubicBezTo>
                  <a:cubicBezTo>
                    <a:pt x="1437" y="2474"/>
                    <a:pt x="1571" y="2398"/>
                    <a:pt x="1605" y="2358"/>
                  </a:cubicBezTo>
                  <a:cubicBezTo>
                    <a:pt x="1788" y="2141"/>
                    <a:pt x="1644" y="1406"/>
                    <a:pt x="1271" y="632"/>
                  </a:cubicBezTo>
                  <a:cubicBezTo>
                    <a:pt x="1054" y="183"/>
                    <a:pt x="898" y="27"/>
                    <a:pt x="641" y="4"/>
                  </a:cubicBezTo>
                  <a:cubicBezTo>
                    <a:pt x="609" y="2"/>
                    <a:pt x="578" y="0"/>
                    <a:pt x="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2" name="CustomShape 47"/>
            <p:cNvSpPr/>
            <p:nvPr/>
          </p:nvSpPr>
          <p:spPr>
            <a:xfrm>
              <a:off x="8080920" y="3845160"/>
              <a:ext cx="77040" cy="69480"/>
            </a:xfrm>
            <a:custGeom>
              <a:avLst/>
              <a:gdLst/>
              <a:ahLst/>
              <a:rect l="l" t="t" r="r" b="b"/>
              <a:pathLst>
                <a:path w="1168" h="1056">
                  <a:moveTo>
                    <a:pt x="626" y="258"/>
                  </a:moveTo>
                  <a:cubicBezTo>
                    <a:pt x="660" y="258"/>
                    <a:pt x="692" y="259"/>
                    <a:pt x="717" y="261"/>
                  </a:cubicBezTo>
                  <a:cubicBezTo>
                    <a:pt x="772" y="268"/>
                    <a:pt x="831" y="298"/>
                    <a:pt x="843" y="326"/>
                  </a:cubicBezTo>
                  <a:cubicBezTo>
                    <a:pt x="891" y="444"/>
                    <a:pt x="874" y="663"/>
                    <a:pt x="809" y="757"/>
                  </a:cubicBezTo>
                  <a:cubicBezTo>
                    <a:pt x="773" y="810"/>
                    <a:pt x="751" y="833"/>
                    <a:pt x="703" y="833"/>
                  </a:cubicBezTo>
                  <a:cubicBezTo>
                    <a:pt x="670" y="833"/>
                    <a:pt x="624" y="822"/>
                    <a:pt x="553" y="803"/>
                  </a:cubicBezTo>
                  <a:cubicBezTo>
                    <a:pt x="334" y="744"/>
                    <a:pt x="258" y="619"/>
                    <a:pt x="318" y="414"/>
                  </a:cubicBezTo>
                  <a:cubicBezTo>
                    <a:pt x="351" y="301"/>
                    <a:pt x="379" y="276"/>
                    <a:pt x="485" y="265"/>
                  </a:cubicBezTo>
                  <a:cubicBezTo>
                    <a:pt x="527" y="260"/>
                    <a:pt x="579" y="258"/>
                    <a:pt x="626" y="258"/>
                  </a:cubicBezTo>
                  <a:close/>
                  <a:moveTo>
                    <a:pt x="424" y="0"/>
                  </a:moveTo>
                  <a:cubicBezTo>
                    <a:pt x="312" y="0"/>
                    <a:pt x="315" y="12"/>
                    <a:pt x="224" y="135"/>
                  </a:cubicBezTo>
                  <a:cubicBezTo>
                    <a:pt x="1" y="437"/>
                    <a:pt x="52" y="819"/>
                    <a:pt x="337" y="970"/>
                  </a:cubicBezTo>
                  <a:cubicBezTo>
                    <a:pt x="444" y="1026"/>
                    <a:pt x="581" y="1056"/>
                    <a:pt x="699" y="1056"/>
                  </a:cubicBezTo>
                  <a:cubicBezTo>
                    <a:pt x="787" y="1056"/>
                    <a:pt x="864" y="1040"/>
                    <a:pt x="910" y="1006"/>
                  </a:cubicBezTo>
                  <a:cubicBezTo>
                    <a:pt x="1101" y="866"/>
                    <a:pt x="1167" y="336"/>
                    <a:pt x="1014" y="173"/>
                  </a:cubicBezTo>
                  <a:cubicBezTo>
                    <a:pt x="917" y="71"/>
                    <a:pt x="715" y="2"/>
                    <a:pt x="511" y="1"/>
                  </a:cubicBezTo>
                  <a:cubicBezTo>
                    <a:pt x="476" y="1"/>
                    <a:pt x="44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3" name="CustomShape 48"/>
            <p:cNvSpPr/>
            <p:nvPr/>
          </p:nvSpPr>
          <p:spPr>
            <a:xfrm>
              <a:off x="7897320" y="3921480"/>
              <a:ext cx="75960" cy="78480"/>
            </a:xfrm>
            <a:custGeom>
              <a:avLst/>
              <a:gdLst/>
              <a:ahLst/>
              <a:rect l="l" t="t" r="r" b="b"/>
              <a:pathLst>
                <a:path w="1154" h="1188">
                  <a:moveTo>
                    <a:pt x="503" y="242"/>
                  </a:moveTo>
                  <a:cubicBezTo>
                    <a:pt x="557" y="242"/>
                    <a:pt x="620" y="265"/>
                    <a:pt x="695" y="309"/>
                  </a:cubicBezTo>
                  <a:cubicBezTo>
                    <a:pt x="892" y="425"/>
                    <a:pt x="933" y="518"/>
                    <a:pt x="861" y="673"/>
                  </a:cubicBezTo>
                  <a:cubicBezTo>
                    <a:pt x="778" y="851"/>
                    <a:pt x="649" y="948"/>
                    <a:pt x="527" y="948"/>
                  </a:cubicBezTo>
                  <a:cubicBezTo>
                    <a:pt x="454" y="948"/>
                    <a:pt x="384" y="913"/>
                    <a:pt x="328" y="839"/>
                  </a:cubicBezTo>
                  <a:cubicBezTo>
                    <a:pt x="234" y="713"/>
                    <a:pt x="227" y="628"/>
                    <a:pt x="300" y="434"/>
                  </a:cubicBezTo>
                  <a:cubicBezTo>
                    <a:pt x="349" y="305"/>
                    <a:pt x="412" y="242"/>
                    <a:pt x="503" y="242"/>
                  </a:cubicBezTo>
                  <a:close/>
                  <a:moveTo>
                    <a:pt x="595" y="0"/>
                  </a:moveTo>
                  <a:cubicBezTo>
                    <a:pt x="417" y="0"/>
                    <a:pt x="244" y="95"/>
                    <a:pt x="136" y="254"/>
                  </a:cubicBezTo>
                  <a:cubicBezTo>
                    <a:pt x="79" y="340"/>
                    <a:pt x="27" y="483"/>
                    <a:pt x="22" y="573"/>
                  </a:cubicBezTo>
                  <a:cubicBezTo>
                    <a:pt x="0" y="952"/>
                    <a:pt x="262" y="1187"/>
                    <a:pt x="539" y="1187"/>
                  </a:cubicBezTo>
                  <a:cubicBezTo>
                    <a:pt x="707" y="1187"/>
                    <a:pt x="881" y="1101"/>
                    <a:pt x="1001" y="909"/>
                  </a:cubicBezTo>
                  <a:cubicBezTo>
                    <a:pt x="1066" y="805"/>
                    <a:pt x="1121" y="680"/>
                    <a:pt x="1127" y="627"/>
                  </a:cubicBezTo>
                  <a:cubicBezTo>
                    <a:pt x="1153" y="376"/>
                    <a:pt x="854" y="10"/>
                    <a:pt x="615" y="1"/>
                  </a:cubicBezTo>
                  <a:cubicBezTo>
                    <a:pt x="608" y="0"/>
                    <a:pt x="602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4" name="CustomShape 49"/>
            <p:cNvSpPr/>
            <p:nvPr/>
          </p:nvSpPr>
          <p:spPr>
            <a:xfrm>
              <a:off x="7993800" y="3881880"/>
              <a:ext cx="86400" cy="75240"/>
            </a:xfrm>
            <a:custGeom>
              <a:avLst/>
              <a:gdLst/>
              <a:ahLst/>
              <a:rect l="l" t="t" r="r" b="b"/>
              <a:pathLst>
                <a:path w="1308" h="1140">
                  <a:moveTo>
                    <a:pt x="698" y="265"/>
                  </a:moveTo>
                  <a:cubicBezTo>
                    <a:pt x="754" y="265"/>
                    <a:pt x="805" y="274"/>
                    <a:pt x="841" y="293"/>
                  </a:cubicBezTo>
                  <a:cubicBezTo>
                    <a:pt x="1009" y="377"/>
                    <a:pt x="1037" y="502"/>
                    <a:pt x="934" y="708"/>
                  </a:cubicBezTo>
                  <a:cubicBezTo>
                    <a:pt x="856" y="865"/>
                    <a:pt x="785" y="935"/>
                    <a:pt x="685" y="935"/>
                  </a:cubicBezTo>
                  <a:cubicBezTo>
                    <a:pt x="645" y="935"/>
                    <a:pt x="599" y="923"/>
                    <a:pt x="546" y="901"/>
                  </a:cubicBezTo>
                  <a:cubicBezTo>
                    <a:pt x="383" y="832"/>
                    <a:pt x="285" y="635"/>
                    <a:pt x="325" y="458"/>
                  </a:cubicBezTo>
                  <a:cubicBezTo>
                    <a:pt x="350" y="352"/>
                    <a:pt x="377" y="330"/>
                    <a:pt x="541" y="286"/>
                  </a:cubicBezTo>
                  <a:cubicBezTo>
                    <a:pt x="595" y="272"/>
                    <a:pt x="649" y="265"/>
                    <a:pt x="698" y="265"/>
                  </a:cubicBezTo>
                  <a:close/>
                  <a:moveTo>
                    <a:pt x="651" y="0"/>
                  </a:moveTo>
                  <a:cubicBezTo>
                    <a:pt x="570" y="0"/>
                    <a:pt x="484" y="12"/>
                    <a:pt x="423" y="39"/>
                  </a:cubicBezTo>
                  <a:cubicBezTo>
                    <a:pt x="360" y="66"/>
                    <a:pt x="268" y="136"/>
                    <a:pt x="213" y="199"/>
                  </a:cubicBezTo>
                  <a:cubicBezTo>
                    <a:pt x="1" y="440"/>
                    <a:pt x="84" y="940"/>
                    <a:pt x="357" y="1066"/>
                  </a:cubicBezTo>
                  <a:cubicBezTo>
                    <a:pt x="463" y="1115"/>
                    <a:pt x="567" y="1139"/>
                    <a:pt x="666" y="1139"/>
                  </a:cubicBezTo>
                  <a:cubicBezTo>
                    <a:pt x="769" y="1139"/>
                    <a:pt x="865" y="1112"/>
                    <a:pt x="948" y="1059"/>
                  </a:cubicBezTo>
                  <a:cubicBezTo>
                    <a:pt x="1131" y="941"/>
                    <a:pt x="1307" y="535"/>
                    <a:pt x="1244" y="378"/>
                  </a:cubicBezTo>
                  <a:cubicBezTo>
                    <a:pt x="1202" y="275"/>
                    <a:pt x="1014" y="107"/>
                    <a:pt x="946" y="107"/>
                  </a:cubicBezTo>
                  <a:cubicBezTo>
                    <a:pt x="942" y="107"/>
                    <a:pt x="939" y="108"/>
                    <a:pt x="935" y="109"/>
                  </a:cubicBezTo>
                  <a:cubicBezTo>
                    <a:pt x="933" y="110"/>
                    <a:pt x="931" y="110"/>
                    <a:pt x="929" y="110"/>
                  </a:cubicBezTo>
                  <a:cubicBezTo>
                    <a:pt x="912" y="110"/>
                    <a:pt x="892" y="91"/>
                    <a:pt x="881" y="64"/>
                  </a:cubicBezTo>
                  <a:cubicBezTo>
                    <a:pt x="864" y="23"/>
                    <a:pt x="762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5" name="CustomShape 50"/>
            <p:cNvSpPr/>
            <p:nvPr/>
          </p:nvSpPr>
          <p:spPr>
            <a:xfrm>
              <a:off x="8122320" y="3935880"/>
              <a:ext cx="77040" cy="65520"/>
            </a:xfrm>
            <a:custGeom>
              <a:avLst/>
              <a:gdLst/>
              <a:ahLst/>
              <a:rect l="l" t="t" r="r" b="b"/>
              <a:pathLst>
                <a:path w="1170" h="992">
                  <a:moveTo>
                    <a:pt x="470" y="245"/>
                  </a:moveTo>
                  <a:cubicBezTo>
                    <a:pt x="507" y="245"/>
                    <a:pt x="550" y="255"/>
                    <a:pt x="602" y="275"/>
                  </a:cubicBezTo>
                  <a:cubicBezTo>
                    <a:pt x="846" y="369"/>
                    <a:pt x="856" y="629"/>
                    <a:pt x="620" y="725"/>
                  </a:cubicBezTo>
                  <a:cubicBezTo>
                    <a:pt x="564" y="747"/>
                    <a:pt x="513" y="758"/>
                    <a:pt x="470" y="758"/>
                  </a:cubicBezTo>
                  <a:cubicBezTo>
                    <a:pt x="317" y="758"/>
                    <a:pt x="244" y="628"/>
                    <a:pt x="304" y="418"/>
                  </a:cubicBezTo>
                  <a:cubicBezTo>
                    <a:pt x="338" y="299"/>
                    <a:pt x="386" y="245"/>
                    <a:pt x="470" y="245"/>
                  </a:cubicBezTo>
                  <a:close/>
                  <a:moveTo>
                    <a:pt x="424" y="0"/>
                  </a:moveTo>
                  <a:cubicBezTo>
                    <a:pt x="378" y="0"/>
                    <a:pt x="340" y="5"/>
                    <a:pt x="319" y="14"/>
                  </a:cubicBezTo>
                  <a:cubicBezTo>
                    <a:pt x="289" y="28"/>
                    <a:pt x="238" y="67"/>
                    <a:pt x="199" y="104"/>
                  </a:cubicBezTo>
                  <a:cubicBezTo>
                    <a:pt x="51" y="249"/>
                    <a:pt x="1" y="586"/>
                    <a:pt x="93" y="813"/>
                  </a:cubicBezTo>
                  <a:cubicBezTo>
                    <a:pt x="135" y="918"/>
                    <a:pt x="321" y="992"/>
                    <a:pt x="501" y="992"/>
                  </a:cubicBezTo>
                  <a:cubicBezTo>
                    <a:pt x="546" y="992"/>
                    <a:pt x="591" y="987"/>
                    <a:pt x="633" y="977"/>
                  </a:cubicBezTo>
                  <a:cubicBezTo>
                    <a:pt x="1074" y="870"/>
                    <a:pt x="1169" y="384"/>
                    <a:pt x="810" y="80"/>
                  </a:cubicBezTo>
                  <a:cubicBezTo>
                    <a:pt x="759" y="37"/>
                    <a:pt x="55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6" name="CustomShape 51"/>
            <p:cNvSpPr/>
            <p:nvPr/>
          </p:nvSpPr>
          <p:spPr>
            <a:xfrm>
              <a:off x="7923240" y="4018680"/>
              <a:ext cx="78840" cy="76320"/>
            </a:xfrm>
            <a:custGeom>
              <a:avLst/>
              <a:gdLst/>
              <a:ahLst/>
              <a:rect l="l" t="t" r="r" b="b"/>
              <a:pathLst>
                <a:path w="1196" h="1159">
                  <a:moveTo>
                    <a:pt x="685" y="253"/>
                  </a:moveTo>
                  <a:cubicBezTo>
                    <a:pt x="820" y="253"/>
                    <a:pt x="890" y="314"/>
                    <a:pt x="918" y="451"/>
                  </a:cubicBezTo>
                  <a:cubicBezTo>
                    <a:pt x="967" y="692"/>
                    <a:pt x="917" y="811"/>
                    <a:pt x="731" y="887"/>
                  </a:cubicBezTo>
                  <a:cubicBezTo>
                    <a:pt x="665" y="914"/>
                    <a:pt x="605" y="927"/>
                    <a:pt x="553" y="927"/>
                  </a:cubicBezTo>
                  <a:cubicBezTo>
                    <a:pt x="443" y="927"/>
                    <a:pt x="364" y="868"/>
                    <a:pt x="316" y="749"/>
                  </a:cubicBezTo>
                  <a:cubicBezTo>
                    <a:pt x="253" y="593"/>
                    <a:pt x="335" y="289"/>
                    <a:pt x="444" y="277"/>
                  </a:cubicBezTo>
                  <a:cubicBezTo>
                    <a:pt x="482" y="273"/>
                    <a:pt x="567" y="263"/>
                    <a:pt x="627" y="257"/>
                  </a:cubicBezTo>
                  <a:cubicBezTo>
                    <a:pt x="647" y="254"/>
                    <a:pt x="667" y="253"/>
                    <a:pt x="685" y="253"/>
                  </a:cubicBezTo>
                  <a:close/>
                  <a:moveTo>
                    <a:pt x="641" y="0"/>
                  </a:moveTo>
                  <a:cubicBezTo>
                    <a:pt x="587" y="0"/>
                    <a:pt x="531" y="12"/>
                    <a:pt x="459" y="34"/>
                  </a:cubicBezTo>
                  <a:cubicBezTo>
                    <a:pt x="333" y="75"/>
                    <a:pt x="230" y="136"/>
                    <a:pt x="178" y="201"/>
                  </a:cubicBezTo>
                  <a:cubicBezTo>
                    <a:pt x="1" y="424"/>
                    <a:pt x="14" y="827"/>
                    <a:pt x="206" y="1019"/>
                  </a:cubicBezTo>
                  <a:cubicBezTo>
                    <a:pt x="301" y="1114"/>
                    <a:pt x="396" y="1159"/>
                    <a:pt x="524" y="1159"/>
                  </a:cubicBezTo>
                  <a:cubicBezTo>
                    <a:pt x="595" y="1159"/>
                    <a:pt x="676" y="1145"/>
                    <a:pt x="772" y="1120"/>
                  </a:cubicBezTo>
                  <a:cubicBezTo>
                    <a:pt x="952" y="1072"/>
                    <a:pt x="999" y="1042"/>
                    <a:pt x="1082" y="919"/>
                  </a:cubicBezTo>
                  <a:cubicBezTo>
                    <a:pt x="1189" y="760"/>
                    <a:pt x="1196" y="539"/>
                    <a:pt x="1102" y="293"/>
                  </a:cubicBezTo>
                  <a:cubicBezTo>
                    <a:pt x="1050" y="154"/>
                    <a:pt x="1008" y="114"/>
                    <a:pt x="848" y="49"/>
                  </a:cubicBezTo>
                  <a:cubicBezTo>
                    <a:pt x="766" y="16"/>
                    <a:pt x="705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7" name="CustomShape 52"/>
            <p:cNvSpPr/>
            <p:nvPr/>
          </p:nvSpPr>
          <p:spPr>
            <a:xfrm>
              <a:off x="8030880" y="3974760"/>
              <a:ext cx="77760" cy="69120"/>
            </a:xfrm>
            <a:custGeom>
              <a:avLst/>
              <a:gdLst/>
              <a:ahLst/>
              <a:rect l="l" t="t" r="r" b="b"/>
              <a:pathLst>
                <a:path w="1181" h="1050">
                  <a:moveTo>
                    <a:pt x="687" y="253"/>
                  </a:moveTo>
                  <a:cubicBezTo>
                    <a:pt x="885" y="253"/>
                    <a:pt x="987" y="475"/>
                    <a:pt x="865" y="683"/>
                  </a:cubicBezTo>
                  <a:cubicBezTo>
                    <a:pt x="815" y="768"/>
                    <a:pt x="696" y="812"/>
                    <a:pt x="584" y="812"/>
                  </a:cubicBezTo>
                  <a:cubicBezTo>
                    <a:pt x="482" y="812"/>
                    <a:pt x="386" y="775"/>
                    <a:pt x="356" y="701"/>
                  </a:cubicBezTo>
                  <a:cubicBezTo>
                    <a:pt x="247" y="430"/>
                    <a:pt x="318" y="318"/>
                    <a:pt x="635" y="258"/>
                  </a:cubicBezTo>
                  <a:cubicBezTo>
                    <a:pt x="653" y="255"/>
                    <a:pt x="671" y="253"/>
                    <a:pt x="687" y="253"/>
                  </a:cubicBezTo>
                  <a:close/>
                  <a:moveTo>
                    <a:pt x="626" y="1"/>
                  </a:moveTo>
                  <a:cubicBezTo>
                    <a:pt x="470" y="1"/>
                    <a:pt x="317" y="71"/>
                    <a:pt x="216" y="210"/>
                  </a:cubicBezTo>
                  <a:cubicBezTo>
                    <a:pt x="0" y="509"/>
                    <a:pt x="71" y="873"/>
                    <a:pt x="368" y="997"/>
                  </a:cubicBezTo>
                  <a:cubicBezTo>
                    <a:pt x="450" y="1033"/>
                    <a:pt x="534" y="1049"/>
                    <a:pt x="613" y="1049"/>
                  </a:cubicBezTo>
                  <a:cubicBezTo>
                    <a:pt x="849" y="1049"/>
                    <a:pt x="1055" y="903"/>
                    <a:pt x="1124" y="660"/>
                  </a:cubicBezTo>
                  <a:cubicBezTo>
                    <a:pt x="1181" y="462"/>
                    <a:pt x="1157" y="336"/>
                    <a:pt x="1037" y="194"/>
                  </a:cubicBezTo>
                  <a:cubicBezTo>
                    <a:pt x="927" y="65"/>
                    <a:pt x="776" y="1"/>
                    <a:pt x="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088" name="Picture 2" descr=""/>
          <p:cNvPicPr/>
          <p:nvPr/>
        </p:nvPicPr>
        <p:blipFill>
          <a:blip r:embed="rId1"/>
          <a:stretch/>
        </p:blipFill>
        <p:spPr>
          <a:xfrm>
            <a:off x="2651760" y="2135160"/>
            <a:ext cx="3977640" cy="225396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  <p:timing>
    <p:tnLst>
      <p:par>
        <p:cTn id="327" dur="indefinite" restart="never" nodeType="tmRoot">
          <p:childTnLst>
            <p:seq>
              <p:cTn id="328" dur="indefinite" nodeType="mainSeq">
                <p:childTnLst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3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4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5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36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341" dur="500"/>
                                        <p:tgtEl>
                                          <p:spTgt spid="1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346"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Application>LibreOffice/6.3.3.2$Windows_X86_64 LibreOffice_project/a64200df03143b798afd1ec74a12ab50359878ed</Application>
  <Words>696</Words>
  <Paragraphs>119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Sofia</dc:creator>
  <dc:description/>
  <dc:language>ro-RO</dc:language>
  <cp:lastModifiedBy/>
  <dcterms:modified xsi:type="dcterms:W3CDTF">2022-05-31T15:27:34Z</dcterms:modified>
  <cp:revision>25</cp:revision>
  <dc:subject/>
  <dc:title>My first buisness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15</vt:i4>
  </property>
  <property fmtid="{D5CDD505-2E9C-101B-9397-08002B2CF9AE}" pid="8" name="PresentationFormat">
    <vt:lpwstr>On-screen Show (16:9)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17</vt:i4>
  </property>
</Properties>
</file>