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6" r:id="rId1"/>
  </p:sldMasterIdLst>
  <p:notesMasterIdLst>
    <p:notesMasterId r:id="rId12"/>
  </p:notesMasterIdLst>
  <p:sldIdLst>
    <p:sldId id="267" r:id="rId2"/>
    <p:sldId id="256" r:id="rId3"/>
    <p:sldId id="265" r:id="rId4"/>
    <p:sldId id="258" r:id="rId5"/>
    <p:sldId id="259" r:id="rId6"/>
    <p:sldId id="260" r:id="rId7"/>
    <p:sldId id="262" r:id="rId8"/>
    <p:sldId id="263" r:id="rId9"/>
    <p:sldId id="264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92F038-8FED-459D-B9F0-A7E7AE555A3E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558EC-100A-4A91-BEF9-B2FC2E06B6C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04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A2053-01CC-4F9B-A8B0-417D4EB95067}" type="datetimeFigureOut">
              <a:rPr lang="pt-PT" smtClean="0"/>
              <a:t>19/11/2020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007F-9331-41EB-AD78-327854E6FE7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30992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A2053-01CC-4F9B-A8B0-417D4EB95067}" type="datetimeFigureOut">
              <a:rPr lang="pt-PT" smtClean="0"/>
              <a:t>19/11/2020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007F-9331-41EB-AD78-327854E6FE7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00327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A2053-01CC-4F9B-A8B0-417D4EB95067}" type="datetimeFigureOut">
              <a:rPr lang="pt-PT" smtClean="0"/>
              <a:t>19/11/2020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007F-9331-41EB-AD78-327854E6FE7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11637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A2053-01CC-4F9B-A8B0-417D4EB95067}" type="datetimeFigureOut">
              <a:rPr lang="pt-PT" smtClean="0"/>
              <a:t>19/11/2020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007F-9331-41EB-AD78-327854E6FE7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30446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A2053-01CC-4F9B-A8B0-417D4EB95067}" type="datetimeFigureOut">
              <a:rPr lang="pt-PT" smtClean="0"/>
              <a:t>19/11/2020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007F-9331-41EB-AD78-327854E6FE7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67346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A2053-01CC-4F9B-A8B0-417D4EB95067}" type="datetimeFigureOut">
              <a:rPr lang="pt-PT" smtClean="0"/>
              <a:t>19/11/2020</a:t>
            </a:fld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007F-9331-41EB-AD78-327854E6FE7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53071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A2053-01CC-4F9B-A8B0-417D4EB95067}" type="datetimeFigureOut">
              <a:rPr lang="pt-PT" smtClean="0"/>
              <a:t>19/11/2020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007F-9331-41EB-AD78-327854E6FE70}" type="slidenum">
              <a:rPr lang="pt-PT" smtClean="0"/>
              <a:t>‹nº›</a:t>
            </a:fld>
            <a:endParaRPr lang="pt-P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263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A2053-01CC-4F9B-A8B0-417D4EB95067}" type="datetimeFigureOut">
              <a:rPr lang="pt-PT" smtClean="0"/>
              <a:t>19/11/2020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007F-9331-41EB-AD78-327854E6FE7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75168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A2053-01CC-4F9B-A8B0-417D4EB95067}" type="datetimeFigureOut">
              <a:rPr lang="pt-PT" smtClean="0"/>
              <a:t>19/11/2020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007F-9331-41EB-AD78-327854E6FE7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32607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A2053-01CC-4F9B-A8B0-417D4EB95067}" type="datetimeFigureOut">
              <a:rPr lang="pt-PT" smtClean="0"/>
              <a:t>19/11/2020</a:t>
            </a:fld>
            <a:endParaRPr lang="pt-P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007F-9331-41EB-AD78-327854E6FE7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04515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20AA2053-01CC-4F9B-A8B0-417D4EB95067}" type="datetimeFigureOut">
              <a:rPr lang="pt-PT" smtClean="0"/>
              <a:t>19/11/2020</a:t>
            </a:fld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D007F-9331-41EB-AD78-327854E6FE7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50545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20AA2053-01CC-4F9B-A8B0-417D4EB95067}" type="datetimeFigureOut">
              <a:rPr lang="pt-PT" smtClean="0"/>
              <a:t>19/11/2020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475D007F-9331-41EB-AD78-327854E6FE7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9161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DAA148-2C55-45F3-B3EF-98F5A0A52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HELP – ISTAMBUL – MAY - 2019</a:t>
            </a:r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9549D3D4-3946-459C-94D5-A8F18CD3AA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0055" r="202" b="32597"/>
          <a:stretch/>
        </p:blipFill>
        <p:spPr>
          <a:xfrm>
            <a:off x="2230438" y="3107452"/>
            <a:ext cx="7731125" cy="216392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3B77C0C-5251-4E5E-9C6D-390E18FC8088}"/>
              </a:ext>
            </a:extLst>
          </p:cNvPr>
          <p:cNvSpPr txBox="1"/>
          <p:nvPr/>
        </p:nvSpPr>
        <p:spPr>
          <a:xfrm>
            <a:off x="2585550" y="2542998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dirty="0"/>
              <a:t>Ana Beatriz </a:t>
            </a:r>
            <a:r>
              <a:rPr lang="pt-PT"/>
              <a:t>Ferreira Dias, 11 L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494456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07" y="270389"/>
            <a:ext cx="6467207" cy="359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489" y="2897746"/>
            <a:ext cx="4930346" cy="3799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884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9121A4-ADC2-47E8-BABE-9D15E539D3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976" y="361981"/>
            <a:ext cx="10844010" cy="1338030"/>
          </a:xfrm>
        </p:spPr>
        <p:txBody>
          <a:bodyPr>
            <a:normAutofit fontScale="90000"/>
          </a:bodyPr>
          <a:lstStyle/>
          <a:p>
            <a:r>
              <a:rPr lang="pt-PT" sz="3600" dirty="0">
                <a:latin typeface="Adobe Arabic" panose="02040503050201020203" pitchFamily="18" charset="-78"/>
                <a:cs typeface="Adobe Arabic" panose="02040503050201020203" pitchFamily="18" charset="-78"/>
              </a:rPr>
              <a:t>Material </a:t>
            </a:r>
            <a:r>
              <a:rPr lang="pt-PT" sz="3600" dirty="0" err="1">
                <a:latin typeface="Adobe Arabic" panose="02040503050201020203" pitchFamily="18" charset="-78"/>
                <a:cs typeface="Adobe Arabic" panose="02040503050201020203" pitchFamily="18" charset="-78"/>
              </a:rPr>
              <a:t>and</a:t>
            </a:r>
            <a:r>
              <a:rPr lang="pt-PT" sz="3600" dirty="0">
                <a:latin typeface="Adobe Arabic" panose="02040503050201020203" pitchFamily="18" charset="-78"/>
                <a:cs typeface="Adobe Arabic" panose="02040503050201020203" pitchFamily="18" charset="-78"/>
              </a:rPr>
              <a:t> imaterial </a:t>
            </a:r>
            <a:r>
              <a:rPr lang="pt-PT" sz="3600" dirty="0" err="1">
                <a:latin typeface="Adobe Arabic" panose="02040503050201020203" pitchFamily="18" charset="-78"/>
                <a:cs typeface="Adobe Arabic" panose="02040503050201020203" pitchFamily="18" charset="-78"/>
              </a:rPr>
              <a:t>heritage</a:t>
            </a:r>
            <a:r>
              <a:rPr lang="pt-PT" sz="3600" dirty="0"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pt-PT" sz="3600" dirty="0" err="1">
                <a:latin typeface="Adobe Arabic" panose="02040503050201020203" pitchFamily="18" charset="-78"/>
                <a:cs typeface="Adobe Arabic" panose="02040503050201020203" pitchFamily="18" charset="-78"/>
              </a:rPr>
              <a:t>of</a:t>
            </a:r>
            <a:r>
              <a:rPr lang="pt-PT" sz="3600" dirty="0">
                <a:latin typeface="Adobe Arabic" panose="02040503050201020203" pitchFamily="18" charset="-78"/>
                <a:cs typeface="Adobe Arabic" panose="02040503050201020203" pitchFamily="18" charset="-78"/>
              </a:rPr>
              <a:t> Portugal </a:t>
            </a:r>
            <a:r>
              <a:rPr lang="pt-PT" sz="3600" dirty="0" err="1">
                <a:latin typeface="Adobe Arabic" panose="02040503050201020203" pitchFamily="18" charset="-78"/>
                <a:cs typeface="Adobe Arabic" panose="02040503050201020203" pitchFamily="18" charset="-78"/>
              </a:rPr>
              <a:t>and</a:t>
            </a:r>
            <a:r>
              <a:rPr lang="pt-PT" sz="3600" dirty="0"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pt-PT" sz="3600" dirty="0" err="1">
                <a:latin typeface="Adobe Arabic" panose="02040503050201020203" pitchFamily="18" charset="-78"/>
                <a:cs typeface="Adobe Arabic" panose="02040503050201020203" pitchFamily="18" charset="-78"/>
              </a:rPr>
              <a:t>minho</a:t>
            </a:r>
            <a:endParaRPr lang="pt-PT" sz="3600" dirty="0">
              <a:latin typeface="Adobe Arabic" panose="02040503050201020203" pitchFamily="18" charset="-78"/>
              <a:cs typeface="Adobe Arabic" panose="02040503050201020203" pitchFamily="18" charset="-78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0424CB-9A33-4119-8DB6-9CE73509DD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74" y="2146517"/>
            <a:ext cx="571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343" y="2949262"/>
            <a:ext cx="5349833" cy="3007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296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31136" y="360609"/>
            <a:ext cx="7729728" cy="1184856"/>
          </a:xfrm>
        </p:spPr>
        <p:txBody>
          <a:bodyPr/>
          <a:lstStyle/>
          <a:p>
            <a:r>
              <a:rPr lang="pt-PT" dirty="0"/>
              <a:t>Material </a:t>
            </a:r>
            <a:r>
              <a:rPr lang="pt-PT" dirty="0" err="1"/>
              <a:t>heritage</a:t>
            </a:r>
            <a:r>
              <a:rPr lang="pt-PT" dirty="0"/>
              <a:t> </a:t>
            </a:r>
            <a:endParaRPr lang="en-US" dirty="0"/>
          </a:p>
        </p:txBody>
      </p:sp>
      <p:sp>
        <p:nvSpPr>
          <p:cNvPr id="5" name="CaixaDeTexto 4"/>
          <p:cNvSpPr txBox="1"/>
          <p:nvPr/>
        </p:nvSpPr>
        <p:spPr>
          <a:xfrm>
            <a:off x="515155" y="1867437"/>
            <a:ext cx="5859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>
                <a:latin typeface="Adobe Devanagari"/>
              </a:rPr>
              <a:t>Mosteiro dos Jerónimos</a:t>
            </a:r>
            <a:endParaRPr lang="en-US" sz="3200" dirty="0">
              <a:latin typeface="Adobe Devanagari"/>
            </a:endParaRPr>
          </a:p>
        </p:txBody>
      </p:sp>
      <p:sp>
        <p:nvSpPr>
          <p:cNvPr id="6" name="Seta em curva 5"/>
          <p:cNvSpPr/>
          <p:nvPr/>
        </p:nvSpPr>
        <p:spPr>
          <a:xfrm>
            <a:off x="180304" y="2060620"/>
            <a:ext cx="334851" cy="257577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816" y="2060620"/>
            <a:ext cx="5476131" cy="438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817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56A2896-E65C-43AE-8096-C16684BFE4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eta: Em Ângulo 3">
            <a:extLst>
              <a:ext uri="{FF2B5EF4-FFF2-40B4-BE49-F238E27FC236}">
                <a16:creationId xmlns:a16="http://schemas.microsoft.com/office/drawing/2014/main" id="{24324323-C6BB-47E3-A2FF-A10687D9CC9B}"/>
              </a:ext>
            </a:extLst>
          </p:cNvPr>
          <p:cNvSpPr/>
          <p:nvPr/>
        </p:nvSpPr>
        <p:spPr>
          <a:xfrm>
            <a:off x="239233" y="637952"/>
            <a:ext cx="271130" cy="233917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7931ABD-34E6-4FDD-8782-D7CB9DA2DAD9}"/>
              </a:ext>
            </a:extLst>
          </p:cNvPr>
          <p:cNvSpPr txBox="1"/>
          <p:nvPr/>
        </p:nvSpPr>
        <p:spPr>
          <a:xfrm>
            <a:off x="595422" y="480325"/>
            <a:ext cx="35386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Torre de Belém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4C9358C-23B8-4155-914C-E7F0BE070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22" y="1366158"/>
            <a:ext cx="5768405" cy="432630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3E8132A-27E5-4CBB-B68F-16DDE6DD5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222" y="1490773"/>
            <a:ext cx="5918934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0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Posição de Conteúdo 9">
            <a:extLst>
              <a:ext uri="{FF2B5EF4-FFF2-40B4-BE49-F238E27FC236}">
                <a16:creationId xmlns:a16="http://schemas.microsoft.com/office/drawing/2014/main" id="{EAEA49DC-559D-49C2-BCA6-88B0AB1B4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61607" y="1557220"/>
            <a:ext cx="5812465" cy="387800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80F418A-0A4E-4804-B501-F3EC68902D7F}"/>
              </a:ext>
            </a:extLst>
          </p:cNvPr>
          <p:cNvSpPr txBox="1"/>
          <p:nvPr/>
        </p:nvSpPr>
        <p:spPr>
          <a:xfrm>
            <a:off x="478465" y="489098"/>
            <a:ext cx="4814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Mosteiro de Alcobaça</a:t>
            </a:r>
          </a:p>
        </p:txBody>
      </p:sp>
      <p:sp>
        <p:nvSpPr>
          <p:cNvPr id="6" name="Seta: Em Ângulo 5">
            <a:extLst>
              <a:ext uri="{FF2B5EF4-FFF2-40B4-BE49-F238E27FC236}">
                <a16:creationId xmlns:a16="http://schemas.microsoft.com/office/drawing/2014/main" id="{AFCBAE78-821C-4C96-B7BE-172F6A594068}"/>
              </a:ext>
            </a:extLst>
          </p:cNvPr>
          <p:cNvSpPr/>
          <p:nvPr/>
        </p:nvSpPr>
        <p:spPr>
          <a:xfrm>
            <a:off x="185321" y="669843"/>
            <a:ext cx="276446" cy="22328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>
              <a:solidFill>
                <a:schemeClr val="tx1"/>
              </a:solidFill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EC693E8-E035-4448-B99D-C6D2664B8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95" y="1557220"/>
            <a:ext cx="5494470" cy="390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4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59854" y="708338"/>
            <a:ext cx="38250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PT" sz="3200" dirty="0">
                <a:solidFill>
                  <a:srgbClr val="000000"/>
                </a:solidFill>
                <a:latin typeface="Adobe Devanagari"/>
              </a:rPr>
              <a:t>Palácio da Pena</a:t>
            </a:r>
            <a:endParaRPr lang="en-US" sz="3200" dirty="0">
              <a:solidFill>
                <a:srgbClr val="000000"/>
              </a:solidFill>
              <a:latin typeface="Adobe Devanagari"/>
            </a:endParaRPr>
          </a:p>
          <a:p>
            <a:endParaRPr lang="en-US" sz="3200" dirty="0">
              <a:latin typeface="Adobe Devanagari"/>
            </a:endParaRPr>
          </a:p>
        </p:txBody>
      </p:sp>
      <p:sp>
        <p:nvSpPr>
          <p:cNvPr id="5" name="Seta em curva 4"/>
          <p:cNvSpPr/>
          <p:nvPr/>
        </p:nvSpPr>
        <p:spPr>
          <a:xfrm>
            <a:off x="502276" y="875764"/>
            <a:ext cx="257578" cy="28333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67" y="1439693"/>
            <a:ext cx="5974786" cy="39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871" y="1476463"/>
            <a:ext cx="5849786" cy="389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403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862684" y="569095"/>
            <a:ext cx="5164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>
                <a:latin typeface="Adobe Devanagari"/>
              </a:rPr>
              <a:t>Castelo de Guimarães</a:t>
            </a:r>
            <a:endParaRPr lang="en-US" sz="3200" dirty="0">
              <a:latin typeface="Adobe Devanagari"/>
            </a:endParaRPr>
          </a:p>
        </p:txBody>
      </p:sp>
      <p:sp>
        <p:nvSpPr>
          <p:cNvPr id="5" name="Seta em curva 4"/>
          <p:cNvSpPr/>
          <p:nvPr/>
        </p:nvSpPr>
        <p:spPr>
          <a:xfrm>
            <a:off x="579548" y="703109"/>
            <a:ext cx="283136" cy="352959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Marcador de Posição de Conteú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277" y="1275009"/>
            <a:ext cx="7807907" cy="4973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343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7046" y="450761"/>
            <a:ext cx="7729728" cy="1159098"/>
          </a:xfrm>
        </p:spPr>
        <p:txBody>
          <a:bodyPr>
            <a:normAutofit/>
          </a:bodyPr>
          <a:lstStyle/>
          <a:p>
            <a:r>
              <a:rPr lang="pt-PT" sz="3200" dirty="0" err="1"/>
              <a:t>imateriaL</a:t>
            </a:r>
            <a:r>
              <a:rPr lang="pt-PT" sz="3200" dirty="0"/>
              <a:t> HERITAGE</a:t>
            </a:r>
            <a:endParaRPr lang="en-US" sz="32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759854" y="1931831"/>
            <a:ext cx="4275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>
                <a:latin typeface="Adobe Devanagari"/>
              </a:rPr>
              <a:t> Cante Alentejano </a:t>
            </a:r>
            <a:endParaRPr lang="en-US" sz="3200" dirty="0">
              <a:latin typeface="Adobe Devanagari"/>
            </a:endParaRPr>
          </a:p>
        </p:txBody>
      </p:sp>
      <p:sp>
        <p:nvSpPr>
          <p:cNvPr id="5" name="Seta em curva 4"/>
          <p:cNvSpPr/>
          <p:nvPr/>
        </p:nvSpPr>
        <p:spPr>
          <a:xfrm>
            <a:off x="534472" y="2125014"/>
            <a:ext cx="315534" cy="25757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636" y="2021983"/>
            <a:ext cx="5566333" cy="458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220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34095" y="528034"/>
            <a:ext cx="3103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>
                <a:latin typeface="Adobe Devanagari"/>
              </a:rPr>
              <a:t>Fado</a:t>
            </a:r>
            <a:endParaRPr lang="en-US" sz="3600" dirty="0">
              <a:latin typeface="Adobe Devanagari"/>
            </a:endParaRPr>
          </a:p>
        </p:txBody>
      </p:sp>
      <p:sp>
        <p:nvSpPr>
          <p:cNvPr id="6" name="Seta em curva 5"/>
          <p:cNvSpPr/>
          <p:nvPr/>
        </p:nvSpPr>
        <p:spPr>
          <a:xfrm>
            <a:off x="386366" y="721217"/>
            <a:ext cx="347729" cy="30909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65" y="1481070"/>
            <a:ext cx="5618885" cy="3747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794" y="1584100"/>
            <a:ext cx="5539241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515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acote">
  <a:themeElements>
    <a:clrScheme name="Pacote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cote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cot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</TotalTime>
  <Words>45</Words>
  <Application>Microsoft Office PowerPoint</Application>
  <PresentationFormat>Ecrã Panorâmico</PresentationFormat>
  <Paragraphs>12</Paragraphs>
  <Slides>10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10</vt:i4>
      </vt:variant>
    </vt:vector>
  </HeadingPairs>
  <TitlesOfParts>
    <vt:vector size="16" baseType="lpstr">
      <vt:lpstr>Adobe Arabic</vt:lpstr>
      <vt:lpstr>Adobe Devanagari</vt:lpstr>
      <vt:lpstr>Arial</vt:lpstr>
      <vt:lpstr>Calibri</vt:lpstr>
      <vt:lpstr>Gill Sans MT</vt:lpstr>
      <vt:lpstr>Pacote</vt:lpstr>
      <vt:lpstr>HELP – ISTAMBUL – MAY - 2019</vt:lpstr>
      <vt:lpstr>Material and imaterial heritage of Portugal and minho</vt:lpstr>
      <vt:lpstr>Material heritage </vt:lpstr>
      <vt:lpstr>Apresentação do PowerPoint</vt:lpstr>
      <vt:lpstr>Apresentação do PowerPoint</vt:lpstr>
      <vt:lpstr>Apresentação do PowerPoint</vt:lpstr>
      <vt:lpstr>Apresentação do PowerPoint</vt:lpstr>
      <vt:lpstr>imateriaL HERITAGE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Material and imaterial heritage of Portugal and minho</dc:title>
  <dc:creator>30299 - Marta Daniela Mouriz Roldão</dc:creator>
  <cp:lastModifiedBy>Elisa Maria Domingues Costa</cp:lastModifiedBy>
  <cp:revision>15</cp:revision>
  <dcterms:created xsi:type="dcterms:W3CDTF">2019-04-26T15:57:47Z</dcterms:created>
  <dcterms:modified xsi:type="dcterms:W3CDTF">2020-11-19T00:54:18Z</dcterms:modified>
</cp:coreProperties>
</file>