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8" r:id="rId1"/>
  </p:sldMasterIdLst>
  <p:sldIdLst>
    <p:sldId id="256" r:id="rId2"/>
    <p:sldId id="257" r:id="rId3"/>
    <p:sldId id="261" r:id="rId4"/>
    <p:sldId id="262" r:id="rId5"/>
    <p:sldId id="273" r:id="rId6"/>
    <p:sldId id="258" r:id="rId7"/>
    <p:sldId id="269" r:id="rId8"/>
    <p:sldId id="270" r:id="rId9"/>
    <p:sldId id="271" r:id="rId10"/>
    <p:sldId id="272" r:id="rId11"/>
    <p:sldId id="259" r:id="rId12"/>
    <p:sldId id="260" r:id="rId13"/>
    <p:sldId id="263" r:id="rId14"/>
    <p:sldId id="274" r:id="rId15"/>
    <p:sldId id="264" r:id="rId16"/>
    <p:sldId id="265" r:id="rId17"/>
    <p:sldId id="266" r:id="rId18"/>
    <p:sldId id="267" r:id="rId19"/>
    <p:sldId id="268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286" autoAdjust="0"/>
    <p:restoredTop sz="94660"/>
  </p:normalViewPr>
  <p:slideViewPr>
    <p:cSldViewPr snapToGrid="0">
      <p:cViewPr varScale="1">
        <p:scale>
          <a:sx n="86" d="100"/>
          <a:sy n="86" d="100"/>
        </p:scale>
        <p:origin x="40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PT"/>
              <a:t>Clique para editar o estilo de subtítulo do Modelo Global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11/19/2020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16192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tografia Panorâmica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PT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466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02292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6832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17305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 com Cit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pt-PT"/>
              <a:t>Editar os estilos de texto do Modelo Global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79689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iro ou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pt-PT"/>
              <a:t>Editar os estilos de texto do Modelo Global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75432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01279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93327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89665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67430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92026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11/19/2020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13794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11/19/2020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39522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11/19/2020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01209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27639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PT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47428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smtClean="0"/>
              <a:pPr/>
              <a:t>11/19/2020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392199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81" r:id="rId13"/>
    <p:sldLayoutId id="2147483682" r:id="rId14"/>
    <p:sldLayoutId id="2147483683" r:id="rId15"/>
    <p:sldLayoutId id="2147483684" r:id="rId16"/>
    <p:sldLayoutId id="214748368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88330" y="1819348"/>
            <a:ext cx="9969954" cy="2421464"/>
          </a:xfrm>
        </p:spPr>
        <p:txBody>
          <a:bodyPr/>
          <a:lstStyle/>
          <a:p>
            <a:r>
              <a:rPr lang="en-US" dirty="0"/>
              <a:t>Historical facts and personalities of Vila nova de </a:t>
            </a:r>
            <a:r>
              <a:rPr lang="en-US" dirty="0" err="1"/>
              <a:t>famalicão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Work done by: Maria joão costa azevedo</a:t>
            </a:r>
            <a:endParaRPr lang="en-US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6B267EC4-98A8-4D61-8379-F6B9B09C1B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954" y="196851"/>
            <a:ext cx="7268412" cy="1584684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AAFF5EF2-15E7-4D83-AB14-4CFBAC44C42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0055" r="202" b="32597"/>
          <a:stretch/>
        </p:blipFill>
        <p:spPr>
          <a:xfrm>
            <a:off x="3648599" y="4751195"/>
            <a:ext cx="7431533" cy="2080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2725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483AE7-D7DD-4A92-AD67-B8FE96195A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Marcador de Posição de Conteúdo 3">
            <a:extLst>
              <a:ext uri="{FF2B5EF4-FFF2-40B4-BE49-F238E27FC236}">
                <a16:creationId xmlns:a16="http://schemas.microsoft.com/office/drawing/2014/main" id="{E0688735-102C-4F34-8D66-895F444BC7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"/>
            <a:ext cx="12192000" cy="8126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8775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Cultural and industrial center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2" y="2142067"/>
            <a:ext cx="1912256" cy="70273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CULTURE: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1" y="2921000"/>
            <a:ext cx="4672051" cy="311989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88968" y="6117092"/>
            <a:ext cx="4194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Bernardino Machado Museum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366" b="5975"/>
          <a:stretch/>
        </p:blipFill>
        <p:spPr>
          <a:xfrm>
            <a:off x="6270172" y="2921000"/>
            <a:ext cx="4938940" cy="308683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662057" y="6117092"/>
            <a:ext cx="43542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House Museum of Camilo Castelo </a:t>
            </a:r>
            <a:r>
              <a:rPr lang="en-US" dirty="0" err="1"/>
              <a:t>Branco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63368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Cultural and industrial center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85" y="2336799"/>
            <a:ext cx="5289994" cy="33668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4756" y="2481714"/>
            <a:ext cx="4622147" cy="307702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40114" y="5789926"/>
            <a:ext cx="45903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Cupertino de Miranda Foundation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910286" y="5789926"/>
            <a:ext cx="3120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Textile Industry Museum</a:t>
            </a:r>
          </a:p>
        </p:txBody>
      </p:sp>
    </p:spTree>
    <p:extLst>
      <p:ext uri="{BB962C8B-B14F-4D97-AF65-F5344CB8AC3E}">
        <p14:creationId xmlns:p14="http://schemas.microsoft.com/office/powerpoint/2010/main" val="10888471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15802"/>
            <a:ext cx="10131425" cy="1456267"/>
          </a:xfrm>
        </p:spPr>
        <p:txBody>
          <a:bodyPr/>
          <a:lstStyle/>
          <a:p>
            <a:r>
              <a:rPr lang="en-US" dirty="0"/>
              <a:t>Personalities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7886" y="1255387"/>
            <a:ext cx="4118427" cy="58661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u="sng" dirty="0"/>
              <a:t>CAMILO CASTELO BRANCO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9077" y="1842005"/>
            <a:ext cx="3272352" cy="47677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8399" y="1842006"/>
            <a:ext cx="3777688" cy="47174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76" y="1842006"/>
            <a:ext cx="3555718" cy="4747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1068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BB615EC-B46C-4990-B746-3ED1F1DDDE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Marcador de Posição de Conteúdo 3">
            <a:extLst>
              <a:ext uri="{FF2B5EF4-FFF2-40B4-BE49-F238E27FC236}">
                <a16:creationId xmlns:a16="http://schemas.microsoft.com/office/drawing/2014/main" id="{5F631554-9ACE-4891-B0F2-0C114A75A7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1945" y="483476"/>
            <a:ext cx="6865159" cy="3991372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3682CF0D-3E14-41F9-9810-C097336FAC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0055" y="2569848"/>
            <a:ext cx="381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3658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0761" y="222930"/>
            <a:ext cx="10131425" cy="1456267"/>
          </a:xfrm>
        </p:spPr>
        <p:txBody>
          <a:bodyPr>
            <a:normAutofit/>
          </a:bodyPr>
          <a:lstStyle/>
          <a:p>
            <a:r>
              <a:rPr lang="en-US" sz="2400" u="sng" dirty="0"/>
              <a:t>Bernardino </a:t>
            </a:r>
            <a:r>
              <a:rPr lang="en-US" sz="2400" u="sng" dirty="0" err="1"/>
              <a:t>machado</a:t>
            </a:r>
            <a:endParaRPr lang="en-US" sz="2400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026" y="1679197"/>
            <a:ext cx="4212545" cy="47715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6473" y="951063"/>
            <a:ext cx="4054153" cy="5412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7741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6037" y="580571"/>
            <a:ext cx="10131425" cy="1456267"/>
          </a:xfrm>
        </p:spPr>
        <p:txBody>
          <a:bodyPr>
            <a:normAutofit/>
          </a:bodyPr>
          <a:lstStyle/>
          <a:p>
            <a:r>
              <a:rPr lang="en-US" sz="2400" u="sng" dirty="0"/>
              <a:t>Cupertino de </a:t>
            </a:r>
            <a:r>
              <a:rPr lang="en-US" sz="2400" u="sng" dirty="0" err="1"/>
              <a:t>miranda</a:t>
            </a:r>
            <a:endParaRPr lang="en-US" sz="2400" u="sng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1750" y="609600"/>
            <a:ext cx="4375476" cy="575618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6" t="4501" r="3605" b="5109"/>
          <a:stretch/>
        </p:blipFill>
        <p:spPr>
          <a:xfrm>
            <a:off x="899886" y="2065867"/>
            <a:ext cx="4426858" cy="3338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9382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7001" y="609600"/>
            <a:ext cx="10131425" cy="1456267"/>
          </a:xfrm>
        </p:spPr>
        <p:txBody>
          <a:bodyPr>
            <a:normAutofit/>
          </a:bodyPr>
          <a:lstStyle/>
          <a:p>
            <a:r>
              <a:rPr lang="en-US" sz="2400" u="sng" dirty="0" err="1"/>
              <a:t>Narciso</a:t>
            </a:r>
            <a:r>
              <a:rPr lang="en-US" sz="2400" u="sng" dirty="0"/>
              <a:t> </a:t>
            </a:r>
            <a:r>
              <a:rPr lang="en-US" sz="2400" u="sng" dirty="0" err="1"/>
              <a:t>ferreira</a:t>
            </a:r>
            <a:endParaRPr lang="en-US" sz="2400" u="sng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5623" y="1233714"/>
            <a:ext cx="3354779" cy="492034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460" y="2065867"/>
            <a:ext cx="3163339" cy="3899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2115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8316" y="464457"/>
            <a:ext cx="10131425" cy="1456267"/>
          </a:xfrm>
        </p:spPr>
        <p:txBody>
          <a:bodyPr>
            <a:normAutofit/>
          </a:bodyPr>
          <a:lstStyle/>
          <a:p>
            <a:r>
              <a:rPr lang="en-US" sz="2400" u="sng" dirty="0" err="1"/>
              <a:t>Barão</a:t>
            </a:r>
            <a:r>
              <a:rPr lang="en-US" sz="2400" u="sng" dirty="0"/>
              <a:t> da </a:t>
            </a:r>
            <a:r>
              <a:rPr lang="en-US" sz="2400" u="sng" dirty="0" err="1"/>
              <a:t>trovisqueira</a:t>
            </a:r>
            <a:endParaRPr lang="en-US" sz="2400" u="sng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1513" y="831010"/>
            <a:ext cx="3787187" cy="555454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110" y="2065867"/>
            <a:ext cx="2686182" cy="4285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7809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172" y="2728686"/>
            <a:ext cx="10131425" cy="1456267"/>
          </a:xfrm>
        </p:spPr>
        <p:txBody>
          <a:bodyPr/>
          <a:lstStyle/>
          <a:p>
            <a:r>
              <a:rPr lang="en-US" dirty="0"/>
              <a:t>I hope you enjoyed !!!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884" y="696374"/>
            <a:ext cx="6259512" cy="5520890"/>
          </a:xfrm>
        </p:spPr>
      </p:pic>
    </p:spTree>
    <p:extLst>
      <p:ext uri="{BB962C8B-B14F-4D97-AF65-F5344CB8AC3E}">
        <p14:creationId xmlns:p14="http://schemas.microsoft.com/office/powerpoint/2010/main" val="41753718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91049" y="212329"/>
            <a:ext cx="10131425" cy="1456267"/>
          </a:xfrm>
        </p:spPr>
        <p:txBody>
          <a:bodyPr/>
          <a:lstStyle/>
          <a:p>
            <a:r>
              <a:rPr lang="en-US" dirty="0"/>
              <a:t>Where is Vila Nova de Famalicão?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220" y="487876"/>
            <a:ext cx="3424579" cy="6263850"/>
          </a:xfrm>
        </p:spPr>
      </p:pic>
      <p:sp>
        <p:nvSpPr>
          <p:cNvPr id="7" name="Right Arrow 6"/>
          <p:cNvSpPr/>
          <p:nvPr/>
        </p:nvSpPr>
        <p:spPr>
          <a:xfrm rot="2032831">
            <a:off x="739347" y="1026606"/>
            <a:ext cx="831993" cy="149446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32032" y="1470476"/>
            <a:ext cx="5972175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1848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2399" y="1534160"/>
            <a:ext cx="4488813" cy="3098800"/>
          </a:xfrm>
        </p:spPr>
        <p:txBody>
          <a:bodyPr/>
          <a:lstStyle/>
          <a:p>
            <a:r>
              <a:rPr lang="en-US" dirty="0"/>
              <a:t>Location of Portugal in </a:t>
            </a:r>
            <a:r>
              <a:rPr lang="en-US" dirty="0" err="1"/>
              <a:t>europe</a:t>
            </a:r>
            <a:endParaRPr lang="en-US" dirty="0"/>
          </a:p>
        </p:txBody>
      </p:sp>
      <p:pic>
        <p:nvPicPr>
          <p:cNvPr id="11" name="Marcador de Posição de Conteúdo 10">
            <a:extLst>
              <a:ext uri="{FF2B5EF4-FFF2-40B4-BE49-F238E27FC236}">
                <a16:creationId xmlns:a16="http://schemas.microsoft.com/office/drawing/2014/main" id="{9B2BD79B-0F26-4BD7-87A7-69FA0A922F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74614" y="609600"/>
            <a:ext cx="6454987" cy="5667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1511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Historical facts </a:t>
            </a:r>
          </a:p>
        </p:txBody>
      </p:sp>
      <p:pic>
        <p:nvPicPr>
          <p:cNvPr id="8" name="Marcador de Posição de Conteúdo 7">
            <a:extLst>
              <a:ext uri="{FF2B5EF4-FFF2-40B4-BE49-F238E27FC236}">
                <a16:creationId xmlns:a16="http://schemas.microsoft.com/office/drawing/2014/main" id="{02A6A17D-13B5-4A93-9253-19779391B1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0" y="609600"/>
            <a:ext cx="5159811" cy="3869858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B858D91D-A4B9-4691-887F-B893AB4B32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550" y="2218704"/>
            <a:ext cx="5372928" cy="4029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0553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F94C67B-99E6-4FDB-8820-AD3EDF14F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Charter of the Provincial Council of 1205</a:t>
            </a:r>
            <a:endParaRPr lang="pt-PT" dirty="0"/>
          </a:p>
        </p:txBody>
      </p:sp>
      <p:pic>
        <p:nvPicPr>
          <p:cNvPr id="4" name="Marcador de Posição de Conteúdo 3">
            <a:extLst>
              <a:ext uri="{FF2B5EF4-FFF2-40B4-BE49-F238E27FC236}">
                <a16:creationId xmlns:a16="http://schemas.microsoft.com/office/drawing/2014/main" id="{E8D4ECDF-DF73-47E2-9FB0-42E358E57F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73443" y="2632869"/>
            <a:ext cx="6493040" cy="3084194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EC575C05-9331-4486-B05D-25D65F0FF6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3440" y="1933903"/>
            <a:ext cx="3126626" cy="4025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6547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Cultural and industrial center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1" y="1625600"/>
            <a:ext cx="10606313" cy="1959428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/>
              <a:t>INDUSTRY: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1" y="2833008"/>
            <a:ext cx="3804194" cy="23776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3111" y="2278742"/>
            <a:ext cx="6675303" cy="3515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1419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3870267-8A04-4D18-AC60-BEA4F77F89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 dirty="0"/>
          </a:p>
        </p:txBody>
      </p:sp>
      <p:pic>
        <p:nvPicPr>
          <p:cNvPr id="4" name="Marcador de Posição de Conteúdo 3">
            <a:extLst>
              <a:ext uri="{FF2B5EF4-FFF2-40B4-BE49-F238E27FC236}">
                <a16:creationId xmlns:a16="http://schemas.microsoft.com/office/drawing/2014/main" id="{ACB509F9-AE68-4A69-A765-AEDFE3EA31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81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4832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ACDC45A-AE01-45BF-AF76-5736BDC8B5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Marcador de Posição de Conteúdo 3">
            <a:extLst>
              <a:ext uri="{FF2B5EF4-FFF2-40B4-BE49-F238E27FC236}">
                <a16:creationId xmlns:a16="http://schemas.microsoft.com/office/drawing/2014/main" id="{CD8EB9F7-34E2-496B-8C84-ADCDC6B966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64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7252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8CB98DF-1B68-4654-BACD-3D024DAC76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Marcador de Posição de Conteúdo 3">
            <a:extLst>
              <a:ext uri="{FF2B5EF4-FFF2-40B4-BE49-F238E27FC236}">
                <a16:creationId xmlns:a16="http://schemas.microsoft.com/office/drawing/2014/main" id="{F337C676-2541-4445-A79F-C55ABAC246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8098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61203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lestial">
  <a:themeElements>
    <a:clrScheme name="Celestial">
      <a:dk1>
        <a:sysClr val="windowText" lastClr="000000"/>
      </a:dk1>
      <a:lt1>
        <a:sysClr val="window" lastClr="FFFFFF"/>
      </a:lt1>
      <a:dk2>
        <a:srgbClr val="3F296A"/>
      </a:dk2>
      <a:lt2>
        <a:srgbClr val="EBEBEB"/>
      </a:lt2>
      <a:accent1>
        <a:srgbClr val="E84574"/>
      </a:accent1>
      <a:accent2>
        <a:srgbClr val="798FF2"/>
      </a:accent2>
      <a:accent3>
        <a:srgbClr val="95C369"/>
      </a:accent3>
      <a:accent4>
        <a:srgbClr val="EE875A"/>
      </a:accent4>
      <a:accent5>
        <a:srgbClr val="C363E8"/>
      </a:accent5>
      <a:accent6>
        <a:srgbClr val="6AADC8"/>
      </a:accent6>
      <a:hlink>
        <a:srgbClr val="FE80C7"/>
      </a:hlink>
      <a:folHlink>
        <a:srgbClr val="FBA3EC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61DDDE80-2DFA-4F2A-B66F-72059846BDA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TM03457452[[fn=Celestial]]</Template>
  <TotalTime>97</TotalTime>
  <Words>90</Words>
  <Application>Microsoft Office PowerPoint</Application>
  <PresentationFormat>Ecrã Panorâmico</PresentationFormat>
  <Paragraphs>22</Paragraphs>
  <Slides>19</Slides>
  <Notes>0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Celestial</vt:lpstr>
      <vt:lpstr>Historical facts and personalities of Vila nova de famalicão</vt:lpstr>
      <vt:lpstr>Where is Vila Nova de Famalicão?</vt:lpstr>
      <vt:lpstr>Location of Portugal in europe</vt:lpstr>
      <vt:lpstr>Historical facts </vt:lpstr>
      <vt:lpstr>The Charter of the Provincial Council of 1205</vt:lpstr>
      <vt:lpstr>Cultural and industrial center</vt:lpstr>
      <vt:lpstr>Apresentação do PowerPoint</vt:lpstr>
      <vt:lpstr>Apresentação do PowerPoint</vt:lpstr>
      <vt:lpstr>Apresentação do PowerPoint</vt:lpstr>
      <vt:lpstr>Apresentação do PowerPoint</vt:lpstr>
      <vt:lpstr>Cultural and industrial center</vt:lpstr>
      <vt:lpstr>Cultural and industrial center</vt:lpstr>
      <vt:lpstr>Personalities</vt:lpstr>
      <vt:lpstr>Apresentação do PowerPoint</vt:lpstr>
      <vt:lpstr>Bernardino machado</vt:lpstr>
      <vt:lpstr>Cupertino de miranda</vt:lpstr>
      <vt:lpstr>Narciso ferreira</vt:lpstr>
      <vt:lpstr>Barão da trovisqueira</vt:lpstr>
      <vt:lpstr>I hope you enjoyed !!!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Historical facts and personalities of Vila nova de famalicão</dc:title>
  <dc:creator>Florinda Costa</dc:creator>
  <cp:lastModifiedBy>Elisa Maria Domingues Costa</cp:lastModifiedBy>
  <cp:revision>25</cp:revision>
  <dcterms:created xsi:type="dcterms:W3CDTF">2019-04-22T14:41:56Z</dcterms:created>
  <dcterms:modified xsi:type="dcterms:W3CDTF">2020-11-19T00:52:36Z</dcterms:modified>
</cp:coreProperties>
</file>