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Joaquim Alves Ferreira" userId="6eeae291-116a-4180-bf2f-925ace206a52" providerId="ADAL" clId="{79C23350-BACC-4344-8283-F5E2237C3026}"/>
    <pc:docChg chg="undo redo custSel modSld">
      <pc:chgData name="Ricardo Joaquim Alves Ferreira" userId="6eeae291-116a-4180-bf2f-925ace206a52" providerId="ADAL" clId="{79C23350-BACC-4344-8283-F5E2237C3026}" dt="2021-05-21T08:46:57.210" v="97" actId="1076"/>
      <pc:docMkLst>
        <pc:docMk/>
      </pc:docMkLst>
      <pc:sldChg chg="addSp delSp modSp mod">
        <pc:chgData name="Ricardo Joaquim Alves Ferreira" userId="6eeae291-116a-4180-bf2f-925ace206a52" providerId="ADAL" clId="{79C23350-BACC-4344-8283-F5E2237C3026}" dt="2021-05-21T08:46:18.902" v="73" actId="1076"/>
        <pc:sldMkLst>
          <pc:docMk/>
          <pc:sldMk cId="4043737824" sldId="257"/>
        </pc:sldMkLst>
        <pc:grpChg chg="add del mod">
          <ac:chgData name="Ricardo Joaquim Alves Ferreira" userId="6eeae291-116a-4180-bf2f-925ace206a52" providerId="ADAL" clId="{79C23350-BACC-4344-8283-F5E2237C3026}" dt="2021-05-21T08:46:12.598" v="71" actId="478"/>
          <ac:grpSpMkLst>
            <pc:docMk/>
            <pc:sldMk cId="4043737824" sldId="257"/>
            <ac:grpSpMk id="7" creationId="{F26B0BED-9C1D-40EC-8448-959279249AF3}"/>
          </ac:grpSpMkLst>
        </pc:grpChg>
        <pc:grpChg chg="add mod">
          <ac:chgData name="Ricardo Joaquim Alves Ferreira" userId="6eeae291-116a-4180-bf2f-925ace206a52" providerId="ADAL" clId="{79C23350-BACC-4344-8283-F5E2237C3026}" dt="2021-05-21T08:46:18.902" v="73" actId="1076"/>
          <ac:grpSpMkLst>
            <pc:docMk/>
            <pc:sldMk cId="4043737824" sldId="257"/>
            <ac:grpSpMk id="11" creationId="{3165711D-43D6-4D31-A91E-52DD9B8B5E57}"/>
          </ac:grpSpMkLst>
        </pc:grpChg>
        <pc:picChg chg="add mod">
          <ac:chgData name="Ricardo Joaquim Alves Ferreira" userId="6eeae291-116a-4180-bf2f-925ace206a52" providerId="ADAL" clId="{79C23350-BACC-4344-8283-F5E2237C3026}" dt="2021-05-21T08:44:39.056" v="28"/>
          <ac:picMkLst>
            <pc:docMk/>
            <pc:sldMk cId="4043737824" sldId="257"/>
            <ac:picMk id="8" creationId="{49F3A16B-E0F1-4644-AF30-599EE66FCB81}"/>
          </ac:picMkLst>
        </pc:picChg>
        <pc:picChg chg="add mod">
          <ac:chgData name="Ricardo Joaquim Alves Ferreira" userId="6eeae291-116a-4180-bf2f-925ace206a52" providerId="ADAL" clId="{79C23350-BACC-4344-8283-F5E2237C3026}" dt="2021-05-21T08:44:39.056" v="28"/>
          <ac:picMkLst>
            <pc:docMk/>
            <pc:sldMk cId="4043737824" sldId="257"/>
            <ac:picMk id="9" creationId="{40FD7337-3456-4289-A091-A9B1A1C851B7}"/>
          </ac:picMkLst>
        </pc:picChg>
        <pc:picChg chg="add mod">
          <ac:chgData name="Ricardo Joaquim Alves Ferreira" userId="6eeae291-116a-4180-bf2f-925ace206a52" providerId="ADAL" clId="{79C23350-BACC-4344-8283-F5E2237C3026}" dt="2021-05-21T08:44:39.056" v="28"/>
          <ac:picMkLst>
            <pc:docMk/>
            <pc:sldMk cId="4043737824" sldId="257"/>
            <ac:picMk id="10" creationId="{D72058F1-F52A-4DB3-86FD-DF806E0B18B3}"/>
          </ac:picMkLst>
        </pc:picChg>
        <pc:picChg chg="add mod">
          <ac:chgData name="Ricardo Joaquim Alves Ferreira" userId="6eeae291-116a-4180-bf2f-925ace206a52" providerId="ADAL" clId="{79C23350-BACC-4344-8283-F5E2237C3026}" dt="2021-05-21T08:46:15.684" v="72"/>
          <ac:picMkLst>
            <pc:docMk/>
            <pc:sldMk cId="4043737824" sldId="257"/>
            <ac:picMk id="12" creationId="{ADE9F230-C99C-4009-A951-BA16EC02F274}"/>
          </ac:picMkLst>
        </pc:picChg>
        <pc:picChg chg="add mod">
          <ac:chgData name="Ricardo Joaquim Alves Ferreira" userId="6eeae291-116a-4180-bf2f-925ace206a52" providerId="ADAL" clId="{79C23350-BACC-4344-8283-F5E2237C3026}" dt="2021-05-21T08:46:15.684" v="72"/>
          <ac:picMkLst>
            <pc:docMk/>
            <pc:sldMk cId="4043737824" sldId="257"/>
            <ac:picMk id="13" creationId="{CFF8310E-A988-4489-9869-965B4B8208E6}"/>
          </ac:picMkLst>
        </pc:picChg>
        <pc:picChg chg="add mod">
          <ac:chgData name="Ricardo Joaquim Alves Ferreira" userId="6eeae291-116a-4180-bf2f-925ace206a52" providerId="ADAL" clId="{79C23350-BACC-4344-8283-F5E2237C3026}" dt="2021-05-21T08:46:15.684" v="72"/>
          <ac:picMkLst>
            <pc:docMk/>
            <pc:sldMk cId="4043737824" sldId="257"/>
            <ac:picMk id="14" creationId="{35810BA6-690F-459C-9EAF-34164BA09E98}"/>
          </ac:picMkLst>
        </pc:picChg>
        <pc:picChg chg="add mod">
          <ac:chgData name="Ricardo Joaquim Alves Ferreira" userId="6eeae291-116a-4180-bf2f-925ace206a52" providerId="ADAL" clId="{79C23350-BACC-4344-8283-F5E2237C3026}" dt="2021-05-21T08:46:15.684" v="72"/>
          <ac:picMkLst>
            <pc:docMk/>
            <pc:sldMk cId="4043737824" sldId="257"/>
            <ac:picMk id="15" creationId="{06E80279-878C-48F5-A458-04F8118670DA}"/>
          </ac:picMkLst>
        </pc:picChg>
      </pc:sldChg>
      <pc:sldChg chg="addSp delSp modSp mod">
        <pc:chgData name="Ricardo Joaquim Alves Ferreira" userId="6eeae291-116a-4180-bf2f-925ace206a52" providerId="ADAL" clId="{79C23350-BACC-4344-8283-F5E2237C3026}" dt="2021-05-21T08:46:57.210" v="97" actId="1076"/>
        <pc:sldMkLst>
          <pc:docMk/>
          <pc:sldMk cId="586604061" sldId="258"/>
        </pc:sldMkLst>
        <pc:spChg chg="mod">
          <ac:chgData name="Ricardo Joaquim Alves Ferreira" userId="6eeae291-116a-4180-bf2f-925ace206a52" providerId="ADAL" clId="{79C23350-BACC-4344-8283-F5E2237C3026}" dt="2021-05-21T08:42:54.106" v="9" actId="20577"/>
          <ac:spMkLst>
            <pc:docMk/>
            <pc:sldMk cId="586604061" sldId="258"/>
            <ac:spMk id="11" creationId="{E2D7DA75-8BD4-4DE1-943C-752E07DD0D94}"/>
          </ac:spMkLst>
        </pc:spChg>
        <pc:spChg chg="mod">
          <ac:chgData name="Ricardo Joaquim Alves Ferreira" userId="6eeae291-116a-4180-bf2f-925ace206a52" providerId="ADAL" clId="{79C23350-BACC-4344-8283-F5E2237C3026}" dt="2021-05-21T08:19:22.191" v="1" actId="20577"/>
          <ac:spMkLst>
            <pc:docMk/>
            <pc:sldMk cId="586604061" sldId="258"/>
            <ac:spMk id="14" creationId="{0240F979-2EF0-4171-90A2-6A57210D1C7D}"/>
          </ac:spMkLst>
        </pc:spChg>
        <pc:spChg chg="mod">
          <ac:chgData name="Ricardo Joaquim Alves Ferreira" userId="6eeae291-116a-4180-bf2f-925ace206a52" providerId="ADAL" clId="{79C23350-BACC-4344-8283-F5E2237C3026}" dt="2021-05-21T08:42:49.026" v="7" actId="20577"/>
          <ac:spMkLst>
            <pc:docMk/>
            <pc:sldMk cId="586604061" sldId="258"/>
            <ac:spMk id="15" creationId="{2DCCBB9C-3440-4BA5-B668-91F9C506BB75}"/>
          </ac:spMkLst>
        </pc:spChg>
        <pc:spChg chg="mod">
          <ac:chgData name="Ricardo Joaquim Alves Ferreira" userId="6eeae291-116a-4180-bf2f-925ace206a52" providerId="ADAL" clId="{79C23350-BACC-4344-8283-F5E2237C3026}" dt="2021-05-21T08:42:56.398" v="11" actId="20577"/>
          <ac:spMkLst>
            <pc:docMk/>
            <pc:sldMk cId="586604061" sldId="258"/>
            <ac:spMk id="16" creationId="{EAF4CD5F-6BED-4EAA-9C0F-BF75293EE77C}"/>
          </ac:spMkLst>
        </pc:spChg>
        <pc:spChg chg="mod">
          <ac:chgData name="Ricardo Joaquim Alves Ferreira" userId="6eeae291-116a-4180-bf2f-925ace206a52" providerId="ADAL" clId="{79C23350-BACC-4344-8283-F5E2237C3026}" dt="2021-05-21T08:43:00.748" v="15" actId="20577"/>
          <ac:spMkLst>
            <pc:docMk/>
            <pc:sldMk cId="586604061" sldId="258"/>
            <ac:spMk id="17" creationId="{EBEA2B90-55C3-46C1-9FA1-BE2E851CF17B}"/>
          </ac:spMkLst>
        </pc:spChg>
        <pc:spChg chg="mod">
          <ac:chgData name="Ricardo Joaquim Alves Ferreira" userId="6eeae291-116a-4180-bf2f-925ace206a52" providerId="ADAL" clId="{79C23350-BACC-4344-8283-F5E2237C3026}" dt="2021-05-21T08:43:03.759" v="17" actId="20577"/>
          <ac:spMkLst>
            <pc:docMk/>
            <pc:sldMk cId="586604061" sldId="258"/>
            <ac:spMk id="20" creationId="{F6B36309-A247-4BD2-B117-226FA9F3854D}"/>
          </ac:spMkLst>
        </pc:spChg>
        <pc:spChg chg="mod">
          <ac:chgData name="Ricardo Joaquim Alves Ferreira" userId="6eeae291-116a-4180-bf2f-925ace206a52" providerId="ADAL" clId="{79C23350-BACC-4344-8283-F5E2237C3026}" dt="2021-05-21T08:43:06.184" v="19" actId="20577"/>
          <ac:spMkLst>
            <pc:docMk/>
            <pc:sldMk cId="586604061" sldId="258"/>
            <ac:spMk id="21" creationId="{DF3342AB-FDBC-4CA7-8D91-6765C8B54BE8}"/>
          </ac:spMkLst>
        </pc:spChg>
        <pc:spChg chg="mod">
          <ac:chgData name="Ricardo Joaquim Alves Ferreira" userId="6eeae291-116a-4180-bf2f-925ace206a52" providerId="ADAL" clId="{79C23350-BACC-4344-8283-F5E2237C3026}" dt="2021-05-21T08:19:28.033" v="3" actId="20577"/>
          <ac:spMkLst>
            <pc:docMk/>
            <pc:sldMk cId="586604061" sldId="258"/>
            <ac:spMk id="23" creationId="{B2BB3FD5-D7C0-45E9-9AAC-334520A21E2B}"/>
          </ac:spMkLst>
        </pc:spChg>
        <pc:spChg chg="mod">
          <ac:chgData name="Ricardo Joaquim Alves Ferreira" userId="6eeae291-116a-4180-bf2f-925ace206a52" providerId="ADAL" clId="{79C23350-BACC-4344-8283-F5E2237C3026}" dt="2021-05-21T08:43:35.831" v="21" actId="20577"/>
          <ac:spMkLst>
            <pc:docMk/>
            <pc:sldMk cId="586604061" sldId="258"/>
            <ac:spMk id="25" creationId="{7D65DA72-30AF-4FEF-8275-39132C710F83}"/>
          </ac:spMkLst>
        </pc:spChg>
        <pc:spChg chg="mod">
          <ac:chgData name="Ricardo Joaquim Alves Ferreira" userId="6eeae291-116a-4180-bf2f-925ace206a52" providerId="ADAL" clId="{79C23350-BACC-4344-8283-F5E2237C3026}" dt="2021-05-21T08:43:38.930" v="23" actId="20577"/>
          <ac:spMkLst>
            <pc:docMk/>
            <pc:sldMk cId="586604061" sldId="258"/>
            <ac:spMk id="26" creationId="{E174BA40-1EF3-4D56-920D-CFD5F0762007}"/>
          </ac:spMkLst>
        </pc:spChg>
        <pc:spChg chg="mod">
          <ac:chgData name="Ricardo Joaquim Alves Ferreira" userId="6eeae291-116a-4180-bf2f-925ace206a52" providerId="ADAL" clId="{79C23350-BACC-4344-8283-F5E2237C3026}" dt="2021-05-21T08:43:44.991" v="27" actId="20577"/>
          <ac:spMkLst>
            <pc:docMk/>
            <pc:sldMk cId="586604061" sldId="258"/>
            <ac:spMk id="27" creationId="{20E26C14-65DA-4BC3-8A4A-805D320F4F6A}"/>
          </ac:spMkLst>
        </pc:spChg>
        <pc:spChg chg="mod">
          <ac:chgData name="Ricardo Joaquim Alves Ferreira" userId="6eeae291-116a-4180-bf2f-925ace206a52" providerId="ADAL" clId="{79C23350-BACC-4344-8283-F5E2237C3026}" dt="2021-05-21T08:43:41.491" v="25" actId="20577"/>
          <ac:spMkLst>
            <pc:docMk/>
            <pc:sldMk cId="586604061" sldId="258"/>
            <ac:spMk id="29" creationId="{0DACFF86-4BA7-4601-BF50-0E52C5EA131E}"/>
          </ac:spMkLst>
        </pc:spChg>
        <pc:grpChg chg="add del mod">
          <ac:chgData name="Ricardo Joaquim Alves Ferreira" userId="6eeae291-116a-4180-bf2f-925ace206a52" providerId="ADAL" clId="{79C23350-BACC-4344-8283-F5E2237C3026}" dt="2021-05-21T08:46:23.849" v="74" actId="478"/>
          <ac:grpSpMkLst>
            <pc:docMk/>
            <pc:sldMk cId="586604061" sldId="258"/>
            <ac:grpSpMk id="30" creationId="{30545F7F-65AD-4E38-81C3-D76F86237928}"/>
          </ac:grpSpMkLst>
        </pc:grpChg>
        <pc:grpChg chg="add mod">
          <ac:chgData name="Ricardo Joaquim Alves Ferreira" userId="6eeae291-116a-4180-bf2f-925ace206a52" providerId="ADAL" clId="{79C23350-BACC-4344-8283-F5E2237C3026}" dt="2021-05-21T08:46:57.210" v="97" actId="1076"/>
          <ac:grpSpMkLst>
            <pc:docMk/>
            <pc:sldMk cId="586604061" sldId="258"/>
            <ac:grpSpMk id="34" creationId="{79D5A82A-16EC-48E5-B39A-C9962642A15F}"/>
          </ac:grpSpMkLst>
        </pc:grpChg>
        <pc:picChg chg="mod">
          <ac:chgData name="Ricardo Joaquim Alves Ferreira" userId="6eeae291-116a-4180-bf2f-925ace206a52" providerId="ADAL" clId="{79C23350-BACC-4344-8283-F5E2237C3026}" dt="2021-05-21T08:44:48.866" v="30"/>
          <ac:picMkLst>
            <pc:docMk/>
            <pc:sldMk cId="586604061" sldId="258"/>
            <ac:picMk id="31" creationId="{A61F33A0-D036-47D5-90CE-B0CF47E90B43}"/>
          </ac:picMkLst>
        </pc:picChg>
        <pc:picChg chg="mod">
          <ac:chgData name="Ricardo Joaquim Alves Ferreira" userId="6eeae291-116a-4180-bf2f-925ace206a52" providerId="ADAL" clId="{79C23350-BACC-4344-8283-F5E2237C3026}" dt="2021-05-21T08:44:48.866" v="30"/>
          <ac:picMkLst>
            <pc:docMk/>
            <pc:sldMk cId="586604061" sldId="258"/>
            <ac:picMk id="32" creationId="{9616B71F-4AE2-46B1-B16E-5BF5F563041A}"/>
          </ac:picMkLst>
        </pc:picChg>
        <pc:picChg chg="mod">
          <ac:chgData name="Ricardo Joaquim Alves Ferreira" userId="6eeae291-116a-4180-bf2f-925ace206a52" providerId="ADAL" clId="{79C23350-BACC-4344-8283-F5E2237C3026}" dt="2021-05-21T08:44:48.866" v="30"/>
          <ac:picMkLst>
            <pc:docMk/>
            <pc:sldMk cId="586604061" sldId="258"/>
            <ac:picMk id="33" creationId="{6FE0A2BE-417D-4831-99E7-E9BE45F2AADD}"/>
          </ac:picMkLst>
        </pc:picChg>
        <pc:picChg chg="mod">
          <ac:chgData name="Ricardo Joaquim Alves Ferreira" userId="6eeae291-116a-4180-bf2f-925ace206a52" providerId="ADAL" clId="{79C23350-BACC-4344-8283-F5E2237C3026}" dt="2021-05-21T08:46:26.349" v="75"/>
          <ac:picMkLst>
            <pc:docMk/>
            <pc:sldMk cId="586604061" sldId="258"/>
            <ac:picMk id="35" creationId="{805257DF-07D7-4EC9-B359-F1DC6A3820FE}"/>
          </ac:picMkLst>
        </pc:picChg>
        <pc:picChg chg="mod">
          <ac:chgData name="Ricardo Joaquim Alves Ferreira" userId="6eeae291-116a-4180-bf2f-925ace206a52" providerId="ADAL" clId="{79C23350-BACC-4344-8283-F5E2237C3026}" dt="2021-05-21T08:46:26.349" v="75"/>
          <ac:picMkLst>
            <pc:docMk/>
            <pc:sldMk cId="586604061" sldId="258"/>
            <ac:picMk id="36" creationId="{2AB9CE92-AE9F-43A4-95AA-9C3490B5A40E}"/>
          </ac:picMkLst>
        </pc:picChg>
        <pc:picChg chg="mod">
          <ac:chgData name="Ricardo Joaquim Alves Ferreira" userId="6eeae291-116a-4180-bf2f-925ace206a52" providerId="ADAL" clId="{79C23350-BACC-4344-8283-F5E2237C3026}" dt="2021-05-21T08:46:26.349" v="75"/>
          <ac:picMkLst>
            <pc:docMk/>
            <pc:sldMk cId="586604061" sldId="258"/>
            <ac:picMk id="37" creationId="{F3E38008-90AB-44A0-8045-C785843E8CD0}"/>
          </ac:picMkLst>
        </pc:picChg>
        <pc:picChg chg="mod">
          <ac:chgData name="Ricardo Joaquim Alves Ferreira" userId="6eeae291-116a-4180-bf2f-925ace206a52" providerId="ADAL" clId="{79C23350-BACC-4344-8283-F5E2237C3026}" dt="2021-05-21T08:46:26.349" v="75"/>
          <ac:picMkLst>
            <pc:docMk/>
            <pc:sldMk cId="586604061" sldId="258"/>
            <ac:picMk id="38" creationId="{5F4671EB-B153-41FB-8416-8B06E7FED81C}"/>
          </ac:picMkLst>
        </pc:picChg>
      </pc:sldChg>
    </pc:docChg>
  </pc:docChgLst>
  <pc:docChgLst>
    <pc:chgData name="Ricardo Joaquim Alves Ferreira" userId="6eeae291-116a-4180-bf2f-925ace206a52" providerId="ADAL" clId="{1D954D7F-7DB5-4F0D-92DB-7B304002B7A9}"/>
    <pc:docChg chg="undo custSel modSld">
      <pc:chgData name="Ricardo Joaquim Alves Ferreira" userId="6eeae291-116a-4180-bf2f-925ace206a52" providerId="ADAL" clId="{1D954D7F-7DB5-4F0D-92DB-7B304002B7A9}" dt="2021-05-21T13:20:55.278" v="294" actId="20577"/>
      <pc:docMkLst>
        <pc:docMk/>
      </pc:docMkLst>
      <pc:sldChg chg="modSp mod">
        <pc:chgData name="Ricardo Joaquim Alves Ferreira" userId="6eeae291-116a-4180-bf2f-925ace206a52" providerId="ADAL" clId="{1D954D7F-7DB5-4F0D-92DB-7B304002B7A9}" dt="2021-05-18T19:56:34.946" v="167" actId="20577"/>
        <pc:sldMkLst>
          <pc:docMk/>
          <pc:sldMk cId="4043737824" sldId="257"/>
        </pc:sldMkLst>
        <pc:spChg chg="mod">
          <ac:chgData name="Ricardo Joaquim Alves Ferreira" userId="6eeae291-116a-4180-bf2f-925ace206a52" providerId="ADAL" clId="{1D954D7F-7DB5-4F0D-92DB-7B304002B7A9}" dt="2021-05-18T19:56:34.946" v="167" actId="20577"/>
          <ac:spMkLst>
            <pc:docMk/>
            <pc:sldMk cId="4043737824" sldId="257"/>
            <ac:spMk id="3" creationId="{A8E9CFF2-3777-4FF4-A759-8491175B0B7C}"/>
          </ac:spMkLst>
        </pc:spChg>
      </pc:sldChg>
      <pc:sldChg chg="addSp delSp modSp mod modAnim">
        <pc:chgData name="Ricardo Joaquim Alves Ferreira" userId="6eeae291-116a-4180-bf2f-925ace206a52" providerId="ADAL" clId="{1D954D7F-7DB5-4F0D-92DB-7B304002B7A9}" dt="2021-05-21T13:20:55.278" v="294" actId="20577"/>
        <pc:sldMkLst>
          <pc:docMk/>
          <pc:sldMk cId="586604061" sldId="258"/>
        </pc:sldMkLst>
        <pc:spChg chg="add mod">
          <ac:chgData name="Ricardo Joaquim Alves Ferreira" userId="6eeae291-116a-4180-bf2f-925ace206a52" providerId="ADAL" clId="{1D954D7F-7DB5-4F0D-92DB-7B304002B7A9}" dt="2021-05-18T19:50:04.419" v="119" actId="207"/>
          <ac:spMkLst>
            <pc:docMk/>
            <pc:sldMk cId="586604061" sldId="258"/>
            <ac:spMk id="2" creationId="{723E9D0B-2EEA-48C1-8E54-798089944A8F}"/>
          </ac:spMkLst>
        </pc:spChg>
        <pc:spChg chg="mod">
          <ac:chgData name="Ricardo Joaquim Alves Ferreira" userId="6eeae291-116a-4180-bf2f-925ace206a52" providerId="ADAL" clId="{1D954D7F-7DB5-4F0D-92DB-7B304002B7A9}" dt="2021-05-18T19:55:51.016" v="147" actId="207"/>
          <ac:spMkLst>
            <pc:docMk/>
            <pc:sldMk cId="586604061" sldId="258"/>
            <ac:spMk id="10" creationId="{B9E7FC0D-8B03-42AB-A1D5-1A08850EF223}"/>
          </ac:spMkLst>
        </pc:spChg>
        <pc:spChg chg="mod">
          <ac:chgData name="Ricardo Joaquim Alves Ferreira" userId="6eeae291-116a-4180-bf2f-925ace206a52" providerId="ADAL" clId="{1D954D7F-7DB5-4F0D-92DB-7B304002B7A9}" dt="2021-05-18T19:50:12.047" v="121" actId="14100"/>
          <ac:spMkLst>
            <pc:docMk/>
            <pc:sldMk cId="586604061" sldId="258"/>
            <ac:spMk id="11" creationId="{E2D7DA75-8BD4-4DE1-943C-752E07DD0D94}"/>
          </ac:spMkLst>
        </pc:spChg>
        <pc:spChg chg="mod">
          <ac:chgData name="Ricardo Joaquim Alves Ferreira" userId="6eeae291-116a-4180-bf2f-925ace206a52" providerId="ADAL" clId="{1D954D7F-7DB5-4F0D-92DB-7B304002B7A9}" dt="2021-05-18T19:55:59.407" v="148" actId="207"/>
          <ac:spMkLst>
            <pc:docMk/>
            <pc:sldMk cId="586604061" sldId="258"/>
            <ac:spMk id="14" creationId="{0240F979-2EF0-4171-90A2-6A57210D1C7D}"/>
          </ac:spMkLst>
        </pc:spChg>
        <pc:spChg chg="mod">
          <ac:chgData name="Ricardo Joaquim Alves Ferreira" userId="6eeae291-116a-4180-bf2f-925ace206a52" providerId="ADAL" clId="{1D954D7F-7DB5-4F0D-92DB-7B304002B7A9}" dt="2021-05-18T19:58:25.538" v="184" actId="20577"/>
          <ac:spMkLst>
            <pc:docMk/>
            <pc:sldMk cId="586604061" sldId="258"/>
            <ac:spMk id="15" creationId="{2DCCBB9C-3440-4BA5-B668-91F9C506BB75}"/>
          </ac:spMkLst>
        </pc:spChg>
        <pc:spChg chg="mod">
          <ac:chgData name="Ricardo Joaquim Alves Ferreira" userId="6eeae291-116a-4180-bf2f-925ace206a52" providerId="ADAL" clId="{1D954D7F-7DB5-4F0D-92DB-7B304002B7A9}" dt="2021-05-18T19:58:31.214" v="189" actId="20577"/>
          <ac:spMkLst>
            <pc:docMk/>
            <pc:sldMk cId="586604061" sldId="258"/>
            <ac:spMk id="16" creationId="{EAF4CD5F-6BED-4EAA-9C0F-BF75293EE77C}"/>
          </ac:spMkLst>
        </pc:spChg>
        <pc:spChg chg="mod">
          <ac:chgData name="Ricardo Joaquim Alves Ferreira" userId="6eeae291-116a-4180-bf2f-925ace206a52" providerId="ADAL" clId="{1D954D7F-7DB5-4F0D-92DB-7B304002B7A9}" dt="2021-05-18T19:48:51.960" v="103" actId="404"/>
          <ac:spMkLst>
            <pc:docMk/>
            <pc:sldMk cId="586604061" sldId="258"/>
            <ac:spMk id="17" creationId="{EBEA2B90-55C3-46C1-9FA1-BE2E851CF17B}"/>
          </ac:spMkLst>
        </pc:spChg>
        <pc:spChg chg="mod">
          <ac:chgData name="Ricardo Joaquim Alves Ferreira" userId="6eeae291-116a-4180-bf2f-925ace206a52" providerId="ADAL" clId="{1D954D7F-7DB5-4F0D-92DB-7B304002B7A9}" dt="2021-05-18T20:04:35.899" v="193" actId="1076"/>
          <ac:spMkLst>
            <pc:docMk/>
            <pc:sldMk cId="586604061" sldId="258"/>
            <ac:spMk id="20" creationId="{F6B36309-A247-4BD2-B117-226FA9F3854D}"/>
          </ac:spMkLst>
        </pc:spChg>
        <pc:spChg chg="mod">
          <ac:chgData name="Ricardo Joaquim Alves Ferreira" userId="6eeae291-116a-4180-bf2f-925ace206a52" providerId="ADAL" clId="{1D954D7F-7DB5-4F0D-92DB-7B304002B7A9}" dt="2021-05-18T19:48:51.960" v="103" actId="404"/>
          <ac:spMkLst>
            <pc:docMk/>
            <pc:sldMk cId="586604061" sldId="258"/>
            <ac:spMk id="21" creationId="{DF3342AB-FDBC-4CA7-8D91-6765C8B54BE8}"/>
          </ac:spMkLst>
        </pc:spChg>
        <pc:spChg chg="mod">
          <ac:chgData name="Ricardo Joaquim Alves Ferreira" userId="6eeae291-116a-4180-bf2f-925ace206a52" providerId="ADAL" clId="{1D954D7F-7DB5-4F0D-92DB-7B304002B7A9}" dt="2021-05-18T19:56:08.065" v="149" actId="207"/>
          <ac:spMkLst>
            <pc:docMk/>
            <pc:sldMk cId="586604061" sldId="258"/>
            <ac:spMk id="23" creationId="{B2BB3FD5-D7C0-45E9-9AAC-334520A21E2B}"/>
          </ac:spMkLst>
        </pc:spChg>
        <pc:spChg chg="mod">
          <ac:chgData name="Ricardo Joaquim Alves Ferreira" userId="6eeae291-116a-4180-bf2f-925ace206a52" providerId="ADAL" clId="{1D954D7F-7DB5-4F0D-92DB-7B304002B7A9}" dt="2021-05-21T13:18:01.890" v="242" actId="1037"/>
          <ac:spMkLst>
            <pc:docMk/>
            <pc:sldMk cId="586604061" sldId="258"/>
            <ac:spMk id="25" creationId="{7D65DA72-30AF-4FEF-8275-39132C710F83}"/>
          </ac:spMkLst>
        </pc:spChg>
        <pc:spChg chg="mod">
          <ac:chgData name="Ricardo Joaquim Alves Ferreira" userId="6eeae291-116a-4180-bf2f-925ace206a52" providerId="ADAL" clId="{1D954D7F-7DB5-4F0D-92DB-7B304002B7A9}" dt="2021-05-21T13:18:28.638" v="261" actId="465"/>
          <ac:spMkLst>
            <pc:docMk/>
            <pc:sldMk cId="586604061" sldId="258"/>
            <ac:spMk id="26" creationId="{E174BA40-1EF3-4D56-920D-CFD5F0762007}"/>
          </ac:spMkLst>
        </pc:spChg>
        <pc:spChg chg="mod">
          <ac:chgData name="Ricardo Joaquim Alves Ferreira" userId="6eeae291-116a-4180-bf2f-925ace206a52" providerId="ADAL" clId="{1D954D7F-7DB5-4F0D-92DB-7B304002B7A9}" dt="2021-05-21T13:18:28.638" v="261" actId="465"/>
          <ac:spMkLst>
            <pc:docMk/>
            <pc:sldMk cId="586604061" sldId="258"/>
            <ac:spMk id="27" creationId="{20E26C14-65DA-4BC3-8A4A-805D320F4F6A}"/>
          </ac:spMkLst>
        </pc:spChg>
        <pc:spChg chg="mod">
          <ac:chgData name="Ricardo Joaquim Alves Ferreira" userId="6eeae291-116a-4180-bf2f-925ace206a52" providerId="ADAL" clId="{1D954D7F-7DB5-4F0D-92DB-7B304002B7A9}" dt="2021-05-21T13:18:28.638" v="261" actId="465"/>
          <ac:spMkLst>
            <pc:docMk/>
            <pc:sldMk cId="586604061" sldId="258"/>
            <ac:spMk id="29" creationId="{0DACFF86-4BA7-4601-BF50-0E52C5EA131E}"/>
          </ac:spMkLst>
        </pc:spChg>
        <pc:spChg chg="add del mod">
          <ac:chgData name="Ricardo Joaquim Alves Ferreira" userId="6eeae291-116a-4180-bf2f-925ace206a52" providerId="ADAL" clId="{1D954D7F-7DB5-4F0D-92DB-7B304002B7A9}" dt="2021-05-18T19:35:37.243" v="80" actId="478"/>
          <ac:spMkLst>
            <pc:docMk/>
            <pc:sldMk cId="586604061" sldId="258"/>
            <ac:spMk id="30" creationId="{9F4263A2-2304-486F-8B2A-8D37FDB67985}"/>
          </ac:spMkLst>
        </pc:spChg>
        <pc:spChg chg="add del mod">
          <ac:chgData name="Ricardo Joaquim Alves Ferreira" userId="6eeae291-116a-4180-bf2f-925ace206a52" providerId="ADAL" clId="{1D954D7F-7DB5-4F0D-92DB-7B304002B7A9}" dt="2021-05-18T19:49:05.306" v="105" actId="478"/>
          <ac:spMkLst>
            <pc:docMk/>
            <pc:sldMk cId="586604061" sldId="258"/>
            <ac:spMk id="31" creationId="{1E66C119-905C-4F2A-B2E4-2167054A1829}"/>
          </ac:spMkLst>
        </pc:spChg>
        <pc:spChg chg="add del mod">
          <ac:chgData name="Ricardo Joaquim Alves Ferreira" userId="6eeae291-116a-4180-bf2f-925ace206a52" providerId="ADAL" clId="{1D954D7F-7DB5-4F0D-92DB-7B304002B7A9}" dt="2021-05-18T19:49:08.487" v="106" actId="478"/>
          <ac:spMkLst>
            <pc:docMk/>
            <pc:sldMk cId="586604061" sldId="258"/>
            <ac:spMk id="32" creationId="{77891CBB-7F4C-4679-B47C-C397491C2A0D}"/>
          </ac:spMkLst>
        </pc:spChg>
        <pc:spChg chg="add del mod">
          <ac:chgData name="Ricardo Joaquim Alves Ferreira" userId="6eeae291-116a-4180-bf2f-925ace206a52" providerId="ADAL" clId="{1D954D7F-7DB5-4F0D-92DB-7B304002B7A9}" dt="2021-05-18T19:49:10.513" v="107" actId="478"/>
          <ac:spMkLst>
            <pc:docMk/>
            <pc:sldMk cId="586604061" sldId="258"/>
            <ac:spMk id="33" creationId="{FE2DCD07-00EB-4C55-8F64-3C14ED8C6478}"/>
          </ac:spMkLst>
        </pc:spChg>
        <pc:spChg chg="add del mod">
          <ac:chgData name="Ricardo Joaquim Alves Ferreira" userId="6eeae291-116a-4180-bf2f-925ace206a52" providerId="ADAL" clId="{1D954D7F-7DB5-4F0D-92DB-7B304002B7A9}" dt="2021-05-18T19:49:13.602" v="108" actId="478"/>
          <ac:spMkLst>
            <pc:docMk/>
            <pc:sldMk cId="586604061" sldId="258"/>
            <ac:spMk id="34" creationId="{3D78F6E3-FE9E-47BC-9EBB-C83809DA3E4C}"/>
          </ac:spMkLst>
        </pc:spChg>
        <pc:spChg chg="add del mod">
          <ac:chgData name="Ricardo Joaquim Alves Ferreira" userId="6eeae291-116a-4180-bf2f-925ace206a52" providerId="ADAL" clId="{1D954D7F-7DB5-4F0D-92DB-7B304002B7A9}" dt="2021-05-18T19:49:17.649" v="110" actId="478"/>
          <ac:spMkLst>
            <pc:docMk/>
            <pc:sldMk cId="586604061" sldId="258"/>
            <ac:spMk id="35" creationId="{A9D960FB-BBFA-4346-B8F1-58FF821A0131}"/>
          </ac:spMkLst>
        </pc:spChg>
        <pc:spChg chg="add del mod">
          <ac:chgData name="Ricardo Joaquim Alves Ferreira" userId="6eeae291-116a-4180-bf2f-925ace206a52" providerId="ADAL" clId="{1D954D7F-7DB5-4F0D-92DB-7B304002B7A9}" dt="2021-05-18T19:49:21.078" v="111" actId="478"/>
          <ac:spMkLst>
            <pc:docMk/>
            <pc:sldMk cId="586604061" sldId="258"/>
            <ac:spMk id="36" creationId="{C2BCC52E-B1A5-49BE-A140-BED40746C130}"/>
          </ac:spMkLst>
        </pc:spChg>
        <pc:spChg chg="add del mod">
          <ac:chgData name="Ricardo Joaquim Alves Ferreira" userId="6eeae291-116a-4180-bf2f-925ace206a52" providerId="ADAL" clId="{1D954D7F-7DB5-4F0D-92DB-7B304002B7A9}" dt="2021-05-18T19:49:31.530" v="114" actId="478"/>
          <ac:spMkLst>
            <pc:docMk/>
            <pc:sldMk cId="586604061" sldId="258"/>
            <ac:spMk id="37" creationId="{F56165FF-C22A-436B-AD63-D7A89BBD78FC}"/>
          </ac:spMkLst>
        </pc:spChg>
        <pc:spChg chg="add del mod">
          <ac:chgData name="Ricardo Joaquim Alves Ferreira" userId="6eeae291-116a-4180-bf2f-925ace206a52" providerId="ADAL" clId="{1D954D7F-7DB5-4F0D-92DB-7B304002B7A9}" dt="2021-05-18T19:49:29.454" v="113" actId="478"/>
          <ac:spMkLst>
            <pc:docMk/>
            <pc:sldMk cId="586604061" sldId="258"/>
            <ac:spMk id="38" creationId="{1E544D63-4AF2-4AD6-96F1-2126D8FC650E}"/>
          </ac:spMkLst>
        </pc:spChg>
        <pc:spChg chg="add mod ord">
          <ac:chgData name="Ricardo Joaquim Alves Ferreira" userId="6eeae291-116a-4180-bf2f-925ace206a52" providerId="ADAL" clId="{1D954D7F-7DB5-4F0D-92DB-7B304002B7A9}" dt="2021-05-21T13:20:55.278" v="294" actId="20577"/>
          <ac:spMkLst>
            <pc:docMk/>
            <pc:sldMk cId="586604061" sldId="258"/>
            <ac:spMk id="39" creationId="{78C5E715-E6F8-464C-BFD4-5557DA16487B}"/>
          </ac:spMkLst>
        </pc:spChg>
        <pc:spChg chg="add del mod">
          <ac:chgData name="Ricardo Joaquim Alves Ferreira" userId="6eeae291-116a-4180-bf2f-925ace206a52" providerId="ADAL" clId="{1D954D7F-7DB5-4F0D-92DB-7B304002B7A9}" dt="2021-05-18T19:49:33.419" v="116" actId="478"/>
          <ac:spMkLst>
            <pc:docMk/>
            <pc:sldMk cId="586604061" sldId="258"/>
            <ac:spMk id="39" creationId="{9ECE89A1-4BBB-49F2-8BBE-8FB8A53B58D2}"/>
          </ac:spMkLst>
        </pc:spChg>
        <pc:spChg chg="add mod">
          <ac:chgData name="Ricardo Joaquim Alves Ferreira" userId="6eeae291-116a-4180-bf2f-925ace206a52" providerId="ADAL" clId="{1D954D7F-7DB5-4F0D-92DB-7B304002B7A9}" dt="2021-05-21T13:20:49.426" v="292"/>
          <ac:spMkLst>
            <pc:docMk/>
            <pc:sldMk cId="586604061" sldId="258"/>
            <ac:spMk id="40" creationId="{134D5AA4-7974-4D3E-96EA-87A9237B4343}"/>
          </ac:spMkLst>
        </pc:spChg>
        <pc:spChg chg="add del mod">
          <ac:chgData name="Ricardo Joaquim Alves Ferreira" userId="6eeae291-116a-4180-bf2f-925ace206a52" providerId="ADAL" clId="{1D954D7F-7DB5-4F0D-92DB-7B304002B7A9}" dt="2021-05-18T19:55:30.103" v="145" actId="478"/>
          <ac:spMkLst>
            <pc:docMk/>
            <pc:sldMk cId="586604061" sldId="258"/>
            <ac:spMk id="40" creationId="{3A79B16B-D553-4C33-B31D-8441D496839F}"/>
          </ac:spMkLst>
        </pc:spChg>
        <pc:spChg chg="add mod">
          <ac:chgData name="Ricardo Joaquim Alves Ferreira" userId="6eeae291-116a-4180-bf2f-925ace206a52" providerId="ADAL" clId="{1D954D7F-7DB5-4F0D-92DB-7B304002B7A9}" dt="2021-05-18T20:04:34.289" v="192"/>
          <ac:spMkLst>
            <pc:docMk/>
            <pc:sldMk cId="586604061" sldId="258"/>
            <ac:spMk id="41" creationId="{FBD1F92F-D213-4767-AB84-FBCDE6AF03E8}"/>
          </ac:spMkLst>
        </pc:spChg>
        <pc:spChg chg="add mod">
          <ac:chgData name="Ricardo Joaquim Alves Ferreira" userId="6eeae291-116a-4180-bf2f-925ace206a52" providerId="ADAL" clId="{1D954D7F-7DB5-4F0D-92DB-7B304002B7A9}" dt="2021-05-18T20:06:47.039" v="194"/>
          <ac:spMkLst>
            <pc:docMk/>
            <pc:sldMk cId="586604061" sldId="258"/>
            <ac:spMk id="42" creationId="{46C392A0-6861-4DCC-BFB2-A2F2BE035B42}"/>
          </ac:spMkLst>
        </pc:spChg>
        <pc:spChg chg="add mod">
          <ac:chgData name="Ricardo Joaquim Alves Ferreira" userId="6eeae291-116a-4180-bf2f-925ace206a52" providerId="ADAL" clId="{1D954D7F-7DB5-4F0D-92DB-7B304002B7A9}" dt="2021-05-18T20:12:53.908" v="198"/>
          <ac:spMkLst>
            <pc:docMk/>
            <pc:sldMk cId="586604061" sldId="258"/>
            <ac:spMk id="43" creationId="{F9C69B31-39A4-47E3-A9F8-070DD76578D6}"/>
          </ac:spMkLst>
        </pc:spChg>
        <pc:spChg chg="add mod">
          <ac:chgData name="Ricardo Joaquim Alves Ferreira" userId="6eeae291-116a-4180-bf2f-925ace206a52" providerId="ADAL" clId="{1D954D7F-7DB5-4F0D-92DB-7B304002B7A9}" dt="2021-05-21T13:18:35.460" v="262" actId="1076"/>
          <ac:spMkLst>
            <pc:docMk/>
            <pc:sldMk cId="586604061" sldId="258"/>
            <ac:spMk id="44" creationId="{DE6EA599-3937-4EC4-82D2-E6ACADD1EC33}"/>
          </ac:spMkLst>
        </pc:spChg>
        <pc:spChg chg="add mod">
          <ac:chgData name="Ricardo Joaquim Alves Ferreira" userId="6eeae291-116a-4180-bf2f-925ace206a52" providerId="ADAL" clId="{1D954D7F-7DB5-4F0D-92DB-7B304002B7A9}" dt="2021-05-21T13:18:41.814" v="263" actId="1076"/>
          <ac:spMkLst>
            <pc:docMk/>
            <pc:sldMk cId="586604061" sldId="258"/>
            <ac:spMk id="45" creationId="{DA470A33-D2E7-4C84-ABEB-B0A5544DB0B9}"/>
          </ac:spMkLst>
        </pc:spChg>
        <pc:spChg chg="add mod">
          <ac:chgData name="Ricardo Joaquim Alves Ferreira" userId="6eeae291-116a-4180-bf2f-925ace206a52" providerId="ADAL" clId="{1D954D7F-7DB5-4F0D-92DB-7B304002B7A9}" dt="2021-05-21T13:18:47.348" v="264" actId="1076"/>
          <ac:spMkLst>
            <pc:docMk/>
            <pc:sldMk cId="586604061" sldId="258"/>
            <ac:spMk id="46" creationId="{2B9AC2C3-D95F-4B5F-B4CC-E000BFC68B6C}"/>
          </ac:spMkLst>
        </pc:spChg>
        <pc:spChg chg="add mod">
          <ac:chgData name="Ricardo Joaquim Alves Ferreira" userId="6eeae291-116a-4180-bf2f-925ace206a52" providerId="ADAL" clId="{1D954D7F-7DB5-4F0D-92DB-7B304002B7A9}" dt="2021-05-21T13:19:32.295" v="270" actId="1076"/>
          <ac:spMkLst>
            <pc:docMk/>
            <pc:sldMk cId="586604061" sldId="258"/>
            <ac:spMk id="47" creationId="{953778ED-30F7-4AE1-8AFE-3163872C5EB9}"/>
          </ac:spMkLst>
        </pc:spChg>
        <pc:spChg chg="add mod">
          <ac:chgData name="Ricardo Joaquim Alves Ferreira" userId="6eeae291-116a-4180-bf2f-925ace206a52" providerId="ADAL" clId="{1D954D7F-7DB5-4F0D-92DB-7B304002B7A9}" dt="2021-05-18T20:11:45.522" v="196"/>
          <ac:spMkLst>
            <pc:docMk/>
            <pc:sldMk cId="586604061" sldId="258"/>
            <ac:spMk id="48" creationId="{AAD45700-D803-4CBF-A0EE-F11BE5F59B24}"/>
          </ac:spMkLst>
        </pc:spChg>
        <pc:spChg chg="add mod">
          <ac:chgData name="Ricardo Joaquim Alves Ferreira" userId="6eeae291-116a-4180-bf2f-925ace206a52" providerId="ADAL" clId="{1D954D7F-7DB5-4F0D-92DB-7B304002B7A9}" dt="2021-05-18T20:01:36.575" v="190"/>
          <ac:spMkLst>
            <pc:docMk/>
            <pc:sldMk cId="586604061" sldId="258"/>
            <ac:spMk id="49" creationId="{9443625E-417E-41FA-A409-D3E9447BFFF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928736-AA0B-442D-A1AF-8261F7034BF9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D4F8076-E201-4AD9-9292-9CDC6E4C499D}" type="datetime1">
              <a:rPr lang="pt-PT" smtClean="0"/>
              <a:t>21/05/2021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/>
              <a:t>Clique para editar os Estilos de texto do modelo global</a:t>
            </a:r>
            <a:endParaRPr lang="en-US"/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 estilo do título do Modelo Global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3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PT"/>
              <a:t>Clique para editar o estilo de subtítulo do Modelo Global</a:t>
            </a:r>
            <a:endParaRPr lang="en-US" dirty="0"/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ED0CAB-5C98-4633-8227-766380E8BC6E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 estilo do título do Modelo Global</a:t>
            </a:r>
            <a:endParaRPr lang="en-US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 rtlCol="0"/>
          <a:lstStyle>
            <a:lvl1pPr>
              <a:defRPr/>
            </a:lvl1pPr>
          </a:lstStyle>
          <a:p>
            <a:pPr lvl="0" rtl="0"/>
            <a:r>
              <a:rPr lang="pt-pt" dirty="0"/>
              <a:t>Clique para editar os Estilos de 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22BAA2-AC6B-4746-8053-EDC8606E535A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 estilo do título do Modelo Global</a:t>
            </a:r>
            <a:endParaRPr lang="en-US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DC9CF0-46A2-4AC7-9FA2-8EC67FAC0032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Marcador de Posição do Número do Diapositivo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 estilo do título do Modelo Global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C3D2EF-A9F1-401A-8C02-1662D96CBA0D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 estilo do título do Modelo Global</a:t>
            </a:r>
            <a:endParaRPr lang="en-U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3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582FB0-8268-4450-AEFB-7C755E727544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Marcador de Posição do Número do Diapositivo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 estilo do título do Modelo Global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pt" dirty="0"/>
              <a:t>Clique para editar os Estilos de texto do 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pt" dirty="0"/>
              <a:t>Clique para editar os Estilos de texto do 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E0A07F-0364-433A-B636-12526FBF2765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9" name="Marcador de Posição do Rodapé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Marcador de Posição do Número do Diapositivo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 estilo do título do Modelo Global</a:t>
            </a:r>
            <a:endParaRPr lang="en-U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dirty="0"/>
              <a:t>Clique para editar os estilos de 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pt" dirty="0"/>
              <a:t>Clique para editar os Estilos de texto do 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dirty="0"/>
              <a:t>Clique para editar os estilos de 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pt" dirty="0"/>
              <a:t>Clique para editar os estilos de texto do 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5BCC9B-3D00-4038-B827-05429894F1D1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11" name="Marcador de Posição do Rodapé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Marcador de Posição do Número do Diapositivo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pt" dirty="0"/>
              <a:t>Clique para editar o estilo do título do Modelo Global</a:t>
            </a:r>
            <a:endParaRPr lang="en-US" dirty="0"/>
          </a:p>
        </p:txBody>
      </p:sp>
      <p:sp>
        <p:nvSpPr>
          <p:cNvPr id="6" name="Marcador de Posição d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5B8D0D-025A-4217-B697-16EEC070DDC8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7" name="Marcador de Posição do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763092-FB88-4F2E-B7A9-6AD9CA079CD0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t-PT"/>
              <a:t>Clique para editar os estilos do texto de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 dirty="0"/>
              <a:t>Clique para editar os estilos de 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E55777FD-C41C-4ED6-9788-E0BDB29FE28C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ção da Imagem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1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E2C937DC-1FD7-45E0-8375-82F139FBDB0A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pt" dirty="0"/>
              <a:t>Clique para editar o estilo do título do Modelo Global</a:t>
            </a:r>
            <a:endParaRPr lang="en-US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pt"/>
              <a:t>Clique para editar os Estilos de texto do modelo global</a:t>
            </a:r>
          </a:p>
          <a:p>
            <a:pPr lvl="1" rtl="0"/>
            <a:r>
              <a:rPr lang="pt-pt"/>
              <a:t>Segundo nível</a:t>
            </a:r>
          </a:p>
          <a:p>
            <a:pPr lvl="2" rtl="0"/>
            <a:r>
              <a:rPr lang="pt-pt"/>
              <a:t>Terceiro nível</a:t>
            </a:r>
          </a:p>
          <a:p>
            <a:pPr lvl="3" rtl="0"/>
            <a:r>
              <a:rPr lang="pt-pt"/>
              <a:t>Quarto nível</a:t>
            </a:r>
          </a:p>
          <a:p>
            <a:pPr lvl="4" rtl="0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1F5BAF06-A1C3-41CD-B482-A3F55490B9C6}" type="datetime1">
              <a:rPr lang="pt-PT" smtClean="0"/>
              <a:t>21/05/2021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eams.microsoft.com/l/meetup-join/19%3ameeting_NzU5OTExOTEtNjA2NC00NjEzLTkyOWItZTllYzcyZWVkNGY2%40thread.v2/0?context=%7b%22Tid%22%3a%22bae29bd2-bdc4-4860-8f4b-77ae26a0bba1%22%2c%22Oid%22%3a%229209cbd2-7de0-44fc-b09f-4b78e1b22d4d%22%2c%22IsBroadcastMeeting%22%3atrue%7d&amp;btype=a&amp;role=a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s://teams.microsoft.com/l/meetup-join/19%3ameeting_MTlhNzY3YjYtZWRjZi00YTdmLTgxMjgtNmU1YTA5OGQ4Yzk4%40thread.v2/0?context=%7b%22Tid%22%3a%22bae29bd2-bdc4-4860-8f4b-77ae26a0bba1%22%2c%22Oid%22%3a%229209cbd2-7de0-44fc-b09f-4b78e1b22d4d%22%2c%22IsBroadcastMeeting%22%3atrue%7d&amp;btype=a&amp;role=a" TargetMode="External"/><Relationship Id="rId7" Type="http://schemas.openxmlformats.org/officeDocument/2006/relationships/hyperlink" Target="https://teams.microsoft.com/l/meetup-join/19%3ameeting_ODcwZmRhMDgtZTcxOC00M2IzLTk3ZDYtOGVlNjMyNzEwZmMy%40thread.v2/0?context=%7b%22Tid%22%3a%22f066c9a8-a9da-4060-972d-c1e4b7308f91%22%2c%22Oid%22%3a%22dce9bb39-de94-4ced-96b7-eb3b5bb98426%22%7d" TargetMode="External"/><Relationship Id="rId12" Type="http://schemas.openxmlformats.org/officeDocument/2006/relationships/hyperlink" Target="https://teams.microsoft.com/l/meetup-join/19%3ameeting_ODc1NWU4NzctMTNlZC00MTE2LTgwOWEtMWZkOGI4NDMxNjcx%40thread.v2/0?context=%7b%22Tid%22%3a%22bae29bd2-bdc4-4860-8f4b-77ae26a0bba1%22%2c%22Oid%22%3a%229209cbd2-7de0-44fc-b09f-4b78e1b22d4d%22%2c%22IsBroadcastMeeting%22%3atrue%7d&amp;btype=a&amp;role=a" TargetMode="External"/><Relationship Id="rId17" Type="http://schemas.openxmlformats.org/officeDocument/2006/relationships/hyperlink" Target="https://teams.microsoft.com/l/meetup-join/19%3ameeting_ODY1YzE4NTMtMDlhZS00ZDBjLWEyYWYtMzVhODdmZWQ5Njk2%40thread.v2/0?context=%7b%22Tid%22%3a%22bae29bd2-bdc4-4860-8f4b-77ae26a0bba1%22%2c%22Oid%22%3a%229209cbd2-7de0-44fc-b09f-4b78e1b22d4d%22%2c%22IsBroadcastMeeting%22%3atrue%7d&amp;btype=a&amp;role=a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ams.microsoft.com/l/meetup-join/19%3ameeting_YjA4ZTIzNzctNjk0Yi00NjAxLTlhZGItMTIxMGM4MDUzZjBj%40thread.v2/0?context=%7b%22Tid%22%3a%22f066c9a8-a9da-4060-972d-c1e4b7308f91%22%2c%22Oid%22%3a%22dce9bb39-de94-4ced-96b7-eb3b5bb98426%22%7d" TargetMode="External"/><Relationship Id="rId11" Type="http://schemas.openxmlformats.org/officeDocument/2006/relationships/hyperlink" Target="https://teams.microsoft.com/l/meetup-join/19%3ameeting_NDJjMzQyMDMtYjBmYi00Y2ZiLWE0MWItMThhNTRhZWRmNzI5%40thread.v2/0?context=%7b%22Tid%22%3a%22f066c9a8-a9da-4060-972d-c1e4b7308f91%22%2c%22Oid%22%3a%22dce9bb39-de94-4ced-96b7-eb3b5bb98426%22%7d" TargetMode="External"/><Relationship Id="rId5" Type="http://schemas.openxmlformats.org/officeDocument/2006/relationships/hyperlink" Target="https://teams.microsoft.com/l/meetup-join/19%3ameeting_ZGMxOWQ1MGMtODMxYy00YTQzLTliMzUtZjNiMTU2YzVjMzJh%40thread.v2/0?context=%7b%22Tid%22%3a%22bae29bd2-bdc4-4860-8f4b-77ae26a0bba1%22%2c%22Oid%22%3a%229209cbd2-7de0-44fc-b09f-4b78e1b22d4d%22%2c%22IsBroadcastMeeting%22%3atrue%7d&amp;btype=a&amp;role=a" TargetMode="External"/><Relationship Id="rId15" Type="http://schemas.openxmlformats.org/officeDocument/2006/relationships/image" Target="../media/image4.jpeg"/><Relationship Id="rId10" Type="http://schemas.openxmlformats.org/officeDocument/2006/relationships/hyperlink" Target="https://teams.microsoft.com/l/meetup-join/19%3ameeting_MzFiNWQwMzMtNDExNi00ZGExLTlmYjktZDA5NTJmZjllYWIz%40thread.v2/0?context=%7b%22Tid%22%3a%22f066c9a8-a9da-4060-972d-c1e4b7308f91%22%2c%22Oid%22%3a%22dce9bb39-de94-4ced-96b7-eb3b5bb98426%22%7d" TargetMode="External"/><Relationship Id="rId4" Type="http://schemas.openxmlformats.org/officeDocument/2006/relationships/hyperlink" Target="https://teams.microsoft.com/l/meetup-join/19%3ameeting_ZGU4NTFkZjUtMGVkYS00ZjRlLTg0NjAtNGVhOGFhYTA3Zjdm%40thread.v2/0?context=%7b%22Tid%22%3a%22bae29bd2-bdc4-4860-8f4b-77ae26a0bba1%22%2c%22Oid%22%3a%229209cbd2-7de0-44fc-b09f-4b78e1b22d4d%22%2c%22IsBroadcastMeeting%22%3atrue%7d&amp;btype=a&amp;role=a" TargetMode="External"/><Relationship Id="rId9" Type="http://schemas.openxmlformats.org/officeDocument/2006/relationships/hyperlink" Target="https://teams.microsoft.com/l/meetup-join/19%3ameeting_MjZjYjEyMmQtNGMzNC00YWFhLTliOTItNjQ0NzJkOTdlOTQ2%40thread.v2/0?context=%7b%22Tid%22%3a%22f066c9a8-a9da-4060-972d-c1e4b7308f91%22%2c%22Oid%22%3a%22dce9bb39-de94-4ced-96b7-eb3b5bb98426%22%7d" TargetMode="Externa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tângul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 fontScale="90000"/>
          </a:bodyPr>
          <a:lstStyle/>
          <a:p>
            <a:pPr rtl="0"/>
            <a:r>
              <a:rPr lang="pt-pt" sz="8000" dirty="0"/>
              <a:t>HELP </a:t>
            </a:r>
            <a:r>
              <a:rPr lang="pt-PT" sz="8000" dirty="0"/>
              <a:t>–</a:t>
            </a:r>
            <a:r>
              <a:rPr lang="pt-pt" sz="8000" dirty="0"/>
              <a:t> C5</a:t>
            </a:r>
            <a:br>
              <a:rPr lang="pt-pt" sz="8000" dirty="0"/>
            </a:br>
            <a:r>
              <a:rPr lang="pt-pt" sz="8000" dirty="0"/>
              <a:t>Live </a:t>
            </a:r>
            <a:r>
              <a:rPr lang="pt-pt" sz="8000" dirty="0" err="1"/>
              <a:t>sessions</a:t>
            </a:r>
            <a:br>
              <a:rPr lang="pt-pt" sz="8000" dirty="0"/>
            </a:br>
            <a:r>
              <a:rPr lang="pt-pt" sz="8000" dirty="0"/>
              <a:t>ACTIVITIES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4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pt-P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Links for </a:t>
            </a:r>
            <a:r>
              <a:rPr lang="pt-P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every</a:t>
            </a:r>
            <a:r>
              <a:rPr lang="pt-P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Live </a:t>
            </a:r>
            <a:r>
              <a:rPr lang="pt-PT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session</a:t>
            </a:r>
            <a:r>
              <a:rPr lang="pt-PT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ON TEAMS PLATFORM</a:t>
            </a:r>
            <a:endParaRPr lang="pt-pt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m 4" descr="Uma imagem com um edifício, espaço de repouso, banco, área lateral&#10;&#10;Descrição gerada automaticamente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Conexão Reta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3165711D-43D6-4D31-A91E-52DD9B8B5E57}"/>
              </a:ext>
            </a:extLst>
          </p:cNvPr>
          <p:cNvGrpSpPr/>
          <p:nvPr/>
        </p:nvGrpSpPr>
        <p:grpSpPr>
          <a:xfrm>
            <a:off x="5343750" y="291470"/>
            <a:ext cx="6139815" cy="720725"/>
            <a:chOff x="0" y="0"/>
            <a:chExt cx="6139815" cy="720725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ADE9F230-C99C-4009-A951-BA16EC02F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3825"/>
              <a:ext cx="209486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m 12" descr="Logo png son HELP - Copy">
              <a:extLst>
                <a:ext uri="{FF2B5EF4-FFF2-40B4-BE49-F238E27FC236}">
                  <a16:creationId xmlns:a16="http://schemas.microsoft.com/office/drawing/2014/main" id="{CFF8310E-A988-4489-9869-965B4B820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0"/>
              <a:ext cx="1668780" cy="720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4 Resim">
              <a:extLst>
                <a:ext uri="{FF2B5EF4-FFF2-40B4-BE49-F238E27FC236}">
                  <a16:creationId xmlns:a16="http://schemas.microsoft.com/office/drawing/2014/main" id="{35810BA6-690F-459C-9EAF-34164BA09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448" b="60736"/>
            <a:stretch/>
          </p:blipFill>
          <p:spPr bwMode="auto">
            <a:xfrm>
              <a:off x="5362575" y="57150"/>
              <a:ext cx="777240" cy="6026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Resim 2">
              <a:extLst>
                <a:ext uri="{FF2B5EF4-FFF2-40B4-BE49-F238E27FC236}">
                  <a16:creationId xmlns:a16="http://schemas.microsoft.com/office/drawing/2014/main" id="{06E80279-878C-48F5-A458-04F811867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900" y="19050"/>
              <a:ext cx="502920" cy="6883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tângul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5" name="Imagem 4" descr="Uma imagem com um edifício, espaço de repouso, banco, área lateral&#10;&#10;Descrição gerada automaticamente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9526"/>
            <a:ext cx="4635315" cy="6857999"/>
          </a:xfrm>
          <a:prstGeom prst="rect">
            <a:avLst/>
          </a:prstGeom>
        </p:spPr>
      </p:pic>
      <p:cxnSp>
        <p:nvCxnSpPr>
          <p:cNvPr id="24" name="Conexão Reta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9E7FC0D-8B03-42AB-A1D5-1A08850EF223}"/>
              </a:ext>
            </a:extLst>
          </p:cNvPr>
          <p:cNvSpPr txBox="1"/>
          <p:nvPr/>
        </p:nvSpPr>
        <p:spPr>
          <a:xfrm>
            <a:off x="4733926" y="24765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>
                <a:solidFill>
                  <a:schemeClr val="accent1">
                    <a:lumMod val="75000"/>
                  </a:schemeClr>
                </a:solidFill>
              </a:rPr>
              <a:t>Day</a:t>
            </a:r>
            <a:r>
              <a:rPr lang="pt-PT" b="1" dirty="0">
                <a:solidFill>
                  <a:schemeClr val="accent1">
                    <a:lumMod val="75000"/>
                  </a:schemeClr>
                </a:solidFill>
              </a:rPr>
              <a:t> 1 – 26/05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2D7DA75-8BD4-4DE1-943C-752E07DD0D94}"/>
              </a:ext>
            </a:extLst>
          </p:cNvPr>
          <p:cNvSpPr txBox="1"/>
          <p:nvPr/>
        </p:nvSpPr>
        <p:spPr>
          <a:xfrm flipH="1">
            <a:off x="4870936" y="1189751"/>
            <a:ext cx="625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10h30 - Students Work Room - Ice Break Activities</a:t>
            </a:r>
            <a:endParaRPr lang="pt-PT" sz="14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240F979-2EF0-4171-90A2-6A57210D1C7D}"/>
              </a:ext>
            </a:extLst>
          </p:cNvPr>
          <p:cNvSpPr txBox="1"/>
          <p:nvPr/>
        </p:nvSpPr>
        <p:spPr>
          <a:xfrm>
            <a:off x="4733926" y="231058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>
                <a:solidFill>
                  <a:schemeClr val="accent1">
                    <a:lumMod val="75000"/>
                  </a:schemeClr>
                </a:solidFill>
              </a:rPr>
              <a:t>Day</a:t>
            </a:r>
            <a:r>
              <a:rPr lang="pt-PT" b="1" dirty="0">
                <a:solidFill>
                  <a:schemeClr val="accent1">
                    <a:lumMod val="75000"/>
                  </a:schemeClr>
                </a:solidFill>
              </a:rPr>
              <a:t> 2 – 27/05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DCCBB9C-3440-4BA5-B668-91F9C506BB75}"/>
              </a:ext>
            </a:extLst>
          </p:cNvPr>
          <p:cNvSpPr txBox="1"/>
          <p:nvPr/>
        </p:nvSpPr>
        <p:spPr>
          <a:xfrm flipH="1">
            <a:off x="4870931" y="641502"/>
            <a:ext cx="625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09h00 – Help Community - </a:t>
            </a:r>
            <a:r>
              <a:rPr lang="pt-PT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Welcome</a:t>
            </a:r>
            <a:r>
              <a:rPr lang="pt-PT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pt-PT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eremony</a:t>
            </a:r>
            <a:endParaRPr lang="pt-PT" sz="14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AF4CD5F-6BED-4EAA-9C0F-BF75293EE77C}"/>
              </a:ext>
            </a:extLst>
          </p:cNvPr>
          <p:cNvSpPr txBox="1"/>
          <p:nvPr/>
        </p:nvSpPr>
        <p:spPr>
          <a:xfrm flipH="1">
            <a:off x="4870933" y="1734107"/>
            <a:ext cx="625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13h30 – Help Community – Schools Presentations</a:t>
            </a:r>
            <a:endParaRPr lang="pt-PT" sz="14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BEA2B90-55C3-46C1-9FA1-BE2E851CF17B}"/>
              </a:ext>
            </a:extLst>
          </p:cNvPr>
          <p:cNvSpPr txBox="1"/>
          <p:nvPr/>
        </p:nvSpPr>
        <p:spPr>
          <a:xfrm flipH="1">
            <a:off x="4870933" y="2723329"/>
            <a:ext cx="625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09h00 – Help Community – Group Presentations</a:t>
            </a:r>
            <a:endParaRPr lang="pt-PT" sz="14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6B36309-A247-4BD2-B117-226FA9F3854D}"/>
              </a:ext>
            </a:extLst>
          </p:cNvPr>
          <p:cNvSpPr txBox="1"/>
          <p:nvPr/>
        </p:nvSpPr>
        <p:spPr>
          <a:xfrm flipH="1">
            <a:off x="4870931" y="3310576"/>
            <a:ext cx="625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13h00 – Help Community – Use of Technology/Tools</a:t>
            </a:r>
            <a:endParaRPr lang="pt-PT" sz="14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F3342AB-FDBC-4CA7-8D91-6765C8B54BE8}"/>
              </a:ext>
            </a:extLst>
          </p:cNvPr>
          <p:cNvSpPr txBox="1"/>
          <p:nvPr/>
        </p:nvSpPr>
        <p:spPr>
          <a:xfrm flipH="1">
            <a:off x="4870933" y="3897822"/>
            <a:ext cx="625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14h00 - Students Work Room – Heritage Tours</a:t>
            </a:r>
            <a:endParaRPr lang="pt-PT" sz="14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2BB3FD5-D7C0-45E9-9AAC-334520A21E2B}"/>
              </a:ext>
            </a:extLst>
          </p:cNvPr>
          <p:cNvSpPr txBox="1"/>
          <p:nvPr/>
        </p:nvSpPr>
        <p:spPr>
          <a:xfrm>
            <a:off x="4733926" y="4470913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>
                <a:solidFill>
                  <a:schemeClr val="accent1">
                    <a:lumMod val="75000"/>
                  </a:schemeClr>
                </a:solidFill>
              </a:rPr>
              <a:t>Day</a:t>
            </a:r>
            <a:r>
              <a:rPr lang="pt-PT" b="1" dirty="0">
                <a:solidFill>
                  <a:schemeClr val="accent1">
                    <a:lumMod val="75000"/>
                  </a:schemeClr>
                </a:solidFill>
              </a:rPr>
              <a:t> 3 – 28/05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D65DA72-30AF-4FEF-8275-39132C710F83}"/>
              </a:ext>
            </a:extLst>
          </p:cNvPr>
          <p:cNvSpPr txBox="1"/>
          <p:nvPr/>
        </p:nvSpPr>
        <p:spPr>
          <a:xfrm flipH="1">
            <a:off x="4966364" y="4874615"/>
            <a:ext cx="625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08h00 – Teacher Work Room– Coordinators Meeting</a:t>
            </a:r>
            <a:endParaRPr lang="pt-PT" sz="1400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174BA40-1EF3-4D56-920D-CFD5F0762007}"/>
              </a:ext>
            </a:extLst>
          </p:cNvPr>
          <p:cNvSpPr txBox="1"/>
          <p:nvPr/>
        </p:nvSpPr>
        <p:spPr>
          <a:xfrm flipH="1">
            <a:off x="4966364" y="5276779"/>
            <a:ext cx="625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10h00 – Help Community – Heritage Guides</a:t>
            </a:r>
            <a:endParaRPr lang="pt-PT" sz="1400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0E26C14-65DA-4BC3-8A4A-805D320F4F6A}"/>
              </a:ext>
            </a:extLst>
          </p:cNvPr>
          <p:cNvSpPr txBox="1"/>
          <p:nvPr/>
        </p:nvSpPr>
        <p:spPr>
          <a:xfrm flipH="1">
            <a:off x="4966364" y="6081107"/>
            <a:ext cx="625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13h00 - Students Work Room – UNESCO Heritage</a:t>
            </a:r>
            <a:endParaRPr lang="pt-PT" sz="1400" dirty="0"/>
          </a:p>
        </p:txBody>
      </p: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A67924BF-9FAB-41D2-B9AF-AFD6B4864BC0}"/>
              </a:ext>
            </a:extLst>
          </p:cNvPr>
          <p:cNvCxnSpPr/>
          <p:nvPr/>
        </p:nvCxnSpPr>
        <p:spPr>
          <a:xfrm>
            <a:off x="5427751" y="4498925"/>
            <a:ext cx="5636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DD3DAAA-33FD-4C13-867E-A590042CFCB2}"/>
              </a:ext>
            </a:extLst>
          </p:cNvPr>
          <p:cNvCxnSpPr/>
          <p:nvPr/>
        </p:nvCxnSpPr>
        <p:spPr>
          <a:xfrm>
            <a:off x="5361076" y="2361334"/>
            <a:ext cx="5636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DACFF86-4BA7-4601-BF50-0E52C5EA131E}"/>
              </a:ext>
            </a:extLst>
          </p:cNvPr>
          <p:cNvSpPr txBox="1"/>
          <p:nvPr/>
        </p:nvSpPr>
        <p:spPr>
          <a:xfrm flipH="1">
            <a:off x="4966364" y="5678943"/>
            <a:ext cx="6259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13h00 – Teacher Work Room– Digital Tools</a:t>
            </a:r>
            <a:endParaRPr lang="pt-PT" sz="1400" dirty="0"/>
          </a:p>
        </p:txBody>
      </p:sp>
      <p:sp>
        <p:nvSpPr>
          <p:cNvPr id="2" name="Retângulo: Cantos Arredondados 1">
            <a:hlinkClick r:id="rId3"/>
            <a:extLst>
              <a:ext uri="{FF2B5EF4-FFF2-40B4-BE49-F238E27FC236}">
                <a16:creationId xmlns:a16="http://schemas.microsoft.com/office/drawing/2014/main" id="{723E9D0B-2EEA-48C1-8E54-798089944A8F}"/>
              </a:ext>
            </a:extLst>
          </p:cNvPr>
          <p:cNvSpPr/>
          <p:nvPr/>
        </p:nvSpPr>
        <p:spPr>
          <a:xfrm>
            <a:off x="8759196" y="653684"/>
            <a:ext cx="1220546" cy="3053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PARTICIPATE</a:t>
            </a:r>
          </a:p>
        </p:txBody>
      </p:sp>
      <p:sp>
        <p:nvSpPr>
          <p:cNvPr id="41" name="Retângulo: Cantos Arredondados 40">
            <a:hlinkClick r:id="rId4"/>
            <a:extLst>
              <a:ext uri="{FF2B5EF4-FFF2-40B4-BE49-F238E27FC236}">
                <a16:creationId xmlns:a16="http://schemas.microsoft.com/office/drawing/2014/main" id="{FBD1F92F-D213-4767-AB84-FBCDE6AF03E8}"/>
              </a:ext>
            </a:extLst>
          </p:cNvPr>
          <p:cNvSpPr/>
          <p:nvPr/>
        </p:nvSpPr>
        <p:spPr>
          <a:xfrm>
            <a:off x="8754280" y="2719039"/>
            <a:ext cx="1220546" cy="3053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PARTICIPATE</a:t>
            </a:r>
          </a:p>
        </p:txBody>
      </p:sp>
      <p:sp>
        <p:nvSpPr>
          <p:cNvPr id="42" name="Retângulo: Cantos Arredondados 41">
            <a:hlinkClick r:id="rId5"/>
            <a:extLst>
              <a:ext uri="{FF2B5EF4-FFF2-40B4-BE49-F238E27FC236}">
                <a16:creationId xmlns:a16="http://schemas.microsoft.com/office/drawing/2014/main" id="{46C392A0-6861-4DCC-BFB2-A2F2BE035B42}"/>
              </a:ext>
            </a:extLst>
          </p:cNvPr>
          <p:cNvSpPr/>
          <p:nvPr/>
        </p:nvSpPr>
        <p:spPr>
          <a:xfrm>
            <a:off x="9009919" y="3332877"/>
            <a:ext cx="1220546" cy="3053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PARTICIPATE</a:t>
            </a:r>
          </a:p>
        </p:txBody>
      </p:sp>
      <p:sp>
        <p:nvSpPr>
          <p:cNvPr id="43" name="Retângulo: Cantos Arredondados 42">
            <a:hlinkClick r:id="rId6"/>
            <a:extLst>
              <a:ext uri="{FF2B5EF4-FFF2-40B4-BE49-F238E27FC236}">
                <a16:creationId xmlns:a16="http://schemas.microsoft.com/office/drawing/2014/main" id="{F9C69B31-39A4-47E3-A9F8-070DD76578D6}"/>
              </a:ext>
            </a:extLst>
          </p:cNvPr>
          <p:cNvSpPr/>
          <p:nvPr/>
        </p:nvSpPr>
        <p:spPr>
          <a:xfrm>
            <a:off x="8606123" y="3909160"/>
            <a:ext cx="1220546" cy="3053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PARTICIPATE</a:t>
            </a:r>
          </a:p>
        </p:txBody>
      </p:sp>
      <p:sp>
        <p:nvSpPr>
          <p:cNvPr id="44" name="Retângulo: Cantos Arredondados 43">
            <a:hlinkClick r:id="rId7"/>
            <a:extLst>
              <a:ext uri="{FF2B5EF4-FFF2-40B4-BE49-F238E27FC236}">
                <a16:creationId xmlns:a16="http://schemas.microsoft.com/office/drawing/2014/main" id="{DE6EA599-3937-4EC4-82D2-E6ACADD1EC33}"/>
              </a:ext>
            </a:extLst>
          </p:cNvPr>
          <p:cNvSpPr/>
          <p:nvPr/>
        </p:nvSpPr>
        <p:spPr>
          <a:xfrm>
            <a:off x="9148700" y="4828795"/>
            <a:ext cx="1220546" cy="3053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PARTICIPATE</a:t>
            </a:r>
          </a:p>
        </p:txBody>
      </p:sp>
      <p:sp>
        <p:nvSpPr>
          <p:cNvPr id="45" name="Retângulo: Cantos Arredondados 44">
            <a:hlinkClick r:id="rId8"/>
            <a:extLst>
              <a:ext uri="{FF2B5EF4-FFF2-40B4-BE49-F238E27FC236}">
                <a16:creationId xmlns:a16="http://schemas.microsoft.com/office/drawing/2014/main" id="{DA470A33-D2E7-4C84-ABEB-B0A5544DB0B9}"/>
              </a:ext>
            </a:extLst>
          </p:cNvPr>
          <p:cNvSpPr/>
          <p:nvPr/>
        </p:nvSpPr>
        <p:spPr>
          <a:xfrm>
            <a:off x="8538427" y="5279196"/>
            <a:ext cx="1220546" cy="3053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PARTICIPATE</a:t>
            </a:r>
          </a:p>
        </p:txBody>
      </p:sp>
      <p:sp>
        <p:nvSpPr>
          <p:cNvPr id="46" name="Retângulo: Cantos Arredondados 45">
            <a:hlinkClick r:id="rId9"/>
            <a:extLst>
              <a:ext uri="{FF2B5EF4-FFF2-40B4-BE49-F238E27FC236}">
                <a16:creationId xmlns:a16="http://schemas.microsoft.com/office/drawing/2014/main" id="{2B9AC2C3-D95F-4B5F-B4CC-E000BFC68B6C}"/>
              </a:ext>
            </a:extLst>
          </p:cNvPr>
          <p:cNvSpPr/>
          <p:nvPr/>
        </p:nvSpPr>
        <p:spPr>
          <a:xfrm>
            <a:off x="8430054" y="5691040"/>
            <a:ext cx="1220546" cy="3053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PARTICIPATE</a:t>
            </a:r>
          </a:p>
        </p:txBody>
      </p:sp>
      <p:sp>
        <p:nvSpPr>
          <p:cNvPr id="47" name="Retângulo: Cantos Arredondados 46">
            <a:hlinkClick r:id="rId10"/>
            <a:extLst>
              <a:ext uri="{FF2B5EF4-FFF2-40B4-BE49-F238E27FC236}">
                <a16:creationId xmlns:a16="http://schemas.microsoft.com/office/drawing/2014/main" id="{953778ED-30F7-4AE1-8AFE-3163872C5EB9}"/>
              </a:ext>
            </a:extLst>
          </p:cNvPr>
          <p:cNvSpPr/>
          <p:nvPr/>
        </p:nvSpPr>
        <p:spPr>
          <a:xfrm>
            <a:off x="8861089" y="6090787"/>
            <a:ext cx="1220546" cy="3053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PARTICIPATE</a:t>
            </a:r>
          </a:p>
        </p:txBody>
      </p:sp>
      <p:sp>
        <p:nvSpPr>
          <p:cNvPr id="48" name="Retângulo: Cantos Arredondados 47">
            <a:hlinkClick r:id="rId11"/>
            <a:extLst>
              <a:ext uri="{FF2B5EF4-FFF2-40B4-BE49-F238E27FC236}">
                <a16:creationId xmlns:a16="http://schemas.microsoft.com/office/drawing/2014/main" id="{AAD45700-D803-4CBF-A0EE-F11BE5F59B24}"/>
              </a:ext>
            </a:extLst>
          </p:cNvPr>
          <p:cNvSpPr/>
          <p:nvPr/>
        </p:nvSpPr>
        <p:spPr>
          <a:xfrm>
            <a:off x="8861089" y="1188175"/>
            <a:ext cx="1220546" cy="3053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PARTICIPATE</a:t>
            </a:r>
          </a:p>
        </p:txBody>
      </p:sp>
      <p:sp>
        <p:nvSpPr>
          <p:cNvPr id="49" name="Retângulo: Cantos Arredondados 48">
            <a:hlinkClick r:id="rId12"/>
            <a:extLst>
              <a:ext uri="{FF2B5EF4-FFF2-40B4-BE49-F238E27FC236}">
                <a16:creationId xmlns:a16="http://schemas.microsoft.com/office/drawing/2014/main" id="{9443625E-417E-41FA-A409-D3E9447BFFF4}"/>
              </a:ext>
            </a:extLst>
          </p:cNvPr>
          <p:cNvSpPr/>
          <p:nvPr/>
        </p:nvSpPr>
        <p:spPr>
          <a:xfrm>
            <a:off x="8906007" y="1715477"/>
            <a:ext cx="1220546" cy="3053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PARTICIPATE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78C5E715-E6F8-464C-BFD4-5557DA16487B}"/>
              </a:ext>
            </a:extLst>
          </p:cNvPr>
          <p:cNvSpPr txBox="1"/>
          <p:nvPr/>
        </p:nvSpPr>
        <p:spPr>
          <a:xfrm flipH="1">
            <a:off x="4966364" y="6483272"/>
            <a:ext cx="3787916" cy="30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16h00 – Help Community – Closing Ceremony</a:t>
            </a:r>
            <a:endParaRPr lang="pt-PT" sz="1400" dirty="0"/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79D5A82A-16EC-48E5-B39A-C9962642A15F}"/>
              </a:ext>
            </a:extLst>
          </p:cNvPr>
          <p:cNvGrpSpPr>
            <a:grpSpLocks noChangeAspect="1"/>
          </p:cNvGrpSpPr>
          <p:nvPr/>
        </p:nvGrpSpPr>
        <p:grpSpPr>
          <a:xfrm>
            <a:off x="7692094" y="59513"/>
            <a:ext cx="4269150" cy="501136"/>
            <a:chOff x="0" y="0"/>
            <a:chExt cx="6139815" cy="720725"/>
          </a:xfrm>
        </p:grpSpPr>
        <p:pic>
          <p:nvPicPr>
            <p:cNvPr id="35" name="Imagem 34">
              <a:extLst>
                <a:ext uri="{FF2B5EF4-FFF2-40B4-BE49-F238E27FC236}">
                  <a16:creationId xmlns:a16="http://schemas.microsoft.com/office/drawing/2014/main" id="{805257DF-07D7-4EC9-B359-F1DC6A382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123825"/>
              <a:ext cx="209486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Imagem 35" descr="Logo png son HELP - Copy">
              <a:extLst>
                <a:ext uri="{FF2B5EF4-FFF2-40B4-BE49-F238E27FC236}">
                  <a16:creationId xmlns:a16="http://schemas.microsoft.com/office/drawing/2014/main" id="{2AB9CE92-AE9F-43A4-95AA-9C3490B5A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0"/>
              <a:ext cx="1668780" cy="720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4 Resim">
              <a:extLst>
                <a:ext uri="{FF2B5EF4-FFF2-40B4-BE49-F238E27FC236}">
                  <a16:creationId xmlns:a16="http://schemas.microsoft.com/office/drawing/2014/main" id="{F3E38008-90AB-44A0-8045-C785843E8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448" b="60736"/>
            <a:stretch/>
          </p:blipFill>
          <p:spPr bwMode="auto">
            <a:xfrm>
              <a:off x="5362575" y="57150"/>
              <a:ext cx="777240" cy="6026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Resim 2">
              <a:extLst>
                <a:ext uri="{FF2B5EF4-FFF2-40B4-BE49-F238E27FC236}">
                  <a16:creationId xmlns:a16="http://schemas.microsoft.com/office/drawing/2014/main" id="{5F4671EB-B153-41FB-8416-8B06E7FE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900" y="19050"/>
              <a:ext cx="502920" cy="6883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" name="Retângulo: Cantos Arredondados 39">
            <a:hlinkClick r:id="rId17"/>
            <a:extLst>
              <a:ext uri="{FF2B5EF4-FFF2-40B4-BE49-F238E27FC236}">
                <a16:creationId xmlns:a16="http://schemas.microsoft.com/office/drawing/2014/main" id="{134D5AA4-7974-4D3E-96EA-87A9237B4343}"/>
              </a:ext>
            </a:extLst>
          </p:cNvPr>
          <p:cNvSpPr/>
          <p:nvPr/>
        </p:nvSpPr>
        <p:spPr>
          <a:xfrm>
            <a:off x="8642321" y="6493127"/>
            <a:ext cx="1220546" cy="3053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/>
              <a:t>PARTICIPATE</a:t>
            </a:r>
          </a:p>
        </p:txBody>
      </p:sp>
    </p:spTree>
    <p:extLst>
      <p:ext uri="{BB962C8B-B14F-4D97-AF65-F5344CB8AC3E}">
        <p14:creationId xmlns:p14="http://schemas.microsoft.com/office/powerpoint/2010/main" val="58660406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65_TF56160789" id="{81F3A797-2DB1-43D6-A0DF-052D6582437D}" vid="{63A9F976-DBE9-4804-AF5A-308C077DB90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{59ACCFAD-D9CE-46C0-B0B9-D3273BF3B0DE}tf56160789_win32</Template>
  <TotalTime>81</TotalTime>
  <Words>125</Words>
  <Application>Microsoft Office PowerPoint</Application>
  <PresentationFormat>Ecrã Panorâmico</PresentationFormat>
  <Paragraphs>27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6" baseType="lpstr">
      <vt:lpstr>Bookman Old Style</vt:lpstr>
      <vt:lpstr>Calibri</vt:lpstr>
      <vt:lpstr>Franklin Gothic Book</vt:lpstr>
      <vt:lpstr>1_RetrospectVTI</vt:lpstr>
      <vt:lpstr>HELP – C5 Live sessions ACTIVITIES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– C5 Live sessions ACTIVITIES</dc:title>
  <dc:creator>Ricardo Joaquim Alves Ferreira</dc:creator>
  <cp:lastModifiedBy>Ricardo Joaquim Alves Ferreira</cp:lastModifiedBy>
  <cp:revision>7</cp:revision>
  <dcterms:created xsi:type="dcterms:W3CDTF">2021-05-18T16:32:27Z</dcterms:created>
  <dcterms:modified xsi:type="dcterms:W3CDTF">2021-05-21T13:21:08Z</dcterms:modified>
</cp:coreProperties>
</file>