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86" r:id="rId4"/>
    <p:sldId id="285" r:id="rId5"/>
    <p:sldId id="26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78" r:id="rId31"/>
  </p:sldIdLst>
  <p:sldSz cx="9144000" cy="5143500" type="screen16x9"/>
  <p:notesSz cx="6858000" cy="9144000"/>
  <p:embeddedFontLst>
    <p:embeddedFont>
      <p:font typeface="Tinos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-18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49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54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43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68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68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55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31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85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08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78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766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613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13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452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7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400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1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906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28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08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79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1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63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26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28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71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9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54214" y="1936407"/>
            <a:ext cx="5469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ZABORAVLJENE IGRE</a:t>
            </a:r>
            <a:endParaRPr dirty="0"/>
          </a:p>
        </p:txBody>
      </p:sp>
      <p:sp>
        <p:nvSpPr>
          <p:cNvPr id="3" name="Google Shape;69;p14"/>
          <p:cNvSpPr txBox="1">
            <a:spLocks/>
          </p:cNvSpPr>
          <p:nvPr/>
        </p:nvSpPr>
        <p:spPr>
          <a:xfrm>
            <a:off x="5153891" y="3210791"/>
            <a:ext cx="2536622" cy="1024433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/>
              <a:t> </a:t>
            </a:r>
            <a:r>
              <a:rPr lang="hr-HR" sz="1600" dirty="0" smtClean="0"/>
              <a:t>      Prosinac 2020.</a:t>
            </a:r>
            <a:endParaRPr lang="hr-HR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STRINA RODO 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435777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/>
              <a:t>O</a:t>
            </a:r>
            <a:r>
              <a:rPr lang="hr-HR" sz="1600" dirty="0" smtClean="0"/>
              <a:t>ko </a:t>
            </a:r>
            <a:r>
              <a:rPr lang="hr-HR" sz="1600" dirty="0"/>
              <a:t>odabrane „rode“ ulovi se kolo. Svi pjevaju držeći se za ruke: „ Strina rodo, kud se šećeš? Zašto glavom, repom mičeš? </a:t>
            </a:r>
            <a:r>
              <a:rPr lang="hr-HR" sz="1600" dirty="0" err="1"/>
              <a:t>Klep</a:t>
            </a:r>
            <a:r>
              <a:rPr lang="hr-HR" sz="1600" dirty="0"/>
              <a:t>, </a:t>
            </a:r>
            <a:r>
              <a:rPr lang="hr-HR" sz="1600" dirty="0" err="1"/>
              <a:t>klep</a:t>
            </a:r>
            <a:r>
              <a:rPr lang="hr-HR" sz="1600" dirty="0"/>
              <a:t>, klepećeš, po bari se šećeš? (2 puta). Hajde rodo poskoči, jednu žabu uhvati!“ (2 puta</a:t>
            </a:r>
            <a:r>
              <a:rPr lang="it-IT" sz="1600" dirty="0"/>
              <a:t>). </a:t>
            </a:r>
            <a:r>
              <a:rPr lang="it-IT" sz="1600" dirty="0" err="1"/>
              <a:t>Prilikom</a:t>
            </a:r>
            <a:r>
              <a:rPr lang="it-IT" sz="1600" dirty="0"/>
              <a:t> </a:t>
            </a:r>
            <a:r>
              <a:rPr lang="it-IT" sz="1600" dirty="0" err="1"/>
              <a:t>pjevanja</a:t>
            </a:r>
            <a:r>
              <a:rPr lang="it-IT" sz="1600" dirty="0"/>
              <a:t> </a:t>
            </a:r>
            <a:r>
              <a:rPr lang="it-IT" sz="1600" dirty="0" err="1"/>
              <a:t>djeca</a:t>
            </a:r>
            <a:r>
              <a:rPr lang="it-IT" sz="1600" dirty="0"/>
              <a:t> u </a:t>
            </a:r>
            <a:r>
              <a:rPr lang="it-IT" sz="1600" dirty="0" err="1"/>
              <a:t>kolu</a:t>
            </a:r>
            <a:r>
              <a:rPr lang="it-IT" sz="1600" dirty="0"/>
              <a:t> </a:t>
            </a:r>
            <a:r>
              <a:rPr lang="it-IT" sz="1600" dirty="0" err="1"/>
              <a:t>pokretom</a:t>
            </a:r>
            <a:r>
              <a:rPr lang="it-IT" sz="1600" dirty="0"/>
              <a:t>  </a:t>
            </a:r>
            <a:r>
              <a:rPr lang="it-IT" sz="1600" dirty="0" err="1"/>
              <a:t>oponašaju</a:t>
            </a:r>
            <a:r>
              <a:rPr lang="it-IT" sz="1600" dirty="0"/>
              <a:t> </a:t>
            </a:r>
            <a:r>
              <a:rPr lang="it-IT" sz="1600" dirty="0" err="1"/>
              <a:t>navedene</a:t>
            </a:r>
            <a:r>
              <a:rPr lang="it-IT" sz="1600" dirty="0"/>
              <a:t> </a:t>
            </a:r>
            <a:r>
              <a:rPr lang="it-IT" sz="1600" dirty="0" err="1"/>
              <a:t>radnje</a:t>
            </a:r>
            <a:r>
              <a:rPr lang="it-IT" sz="1600" dirty="0"/>
              <a:t> u </a:t>
            </a:r>
            <a:r>
              <a:rPr lang="it-IT" sz="1600" dirty="0" err="1"/>
              <a:t>pjesmi</a:t>
            </a:r>
            <a:r>
              <a:rPr lang="it-IT" sz="1600" dirty="0"/>
              <a:t>. Po </a:t>
            </a:r>
            <a:r>
              <a:rPr lang="it-IT" sz="1600" dirty="0" err="1"/>
              <a:t>završetku</a:t>
            </a:r>
            <a:r>
              <a:rPr lang="it-IT" sz="1600" dirty="0"/>
              <a:t> </a:t>
            </a:r>
            <a:r>
              <a:rPr lang="it-IT" sz="1600" dirty="0" err="1"/>
              <a:t>pjesme</a:t>
            </a:r>
            <a:r>
              <a:rPr lang="it-IT" sz="1600" dirty="0"/>
              <a:t> roda </a:t>
            </a:r>
            <a:r>
              <a:rPr lang="it-IT" sz="1600" dirty="0" err="1"/>
              <a:t>uhvati</a:t>
            </a:r>
            <a:r>
              <a:rPr lang="it-IT" sz="1600" dirty="0"/>
              <a:t> </a:t>
            </a:r>
            <a:r>
              <a:rPr lang="it-IT" sz="1600" dirty="0" err="1"/>
              <a:t>jednu</a:t>
            </a:r>
            <a:r>
              <a:rPr lang="it-IT" sz="1600" dirty="0"/>
              <a:t> </a:t>
            </a:r>
            <a:r>
              <a:rPr lang="it-IT" sz="1600" dirty="0" err="1"/>
              <a:t>žabu</a:t>
            </a:r>
            <a:r>
              <a:rPr lang="it-IT" sz="1600" dirty="0"/>
              <a:t> i </a:t>
            </a:r>
            <a:r>
              <a:rPr lang="it-IT" sz="1600" dirty="0" err="1"/>
              <a:t>dovodi</a:t>
            </a:r>
            <a:r>
              <a:rPr lang="it-IT" sz="1600" dirty="0"/>
              <a:t> je u </a:t>
            </a:r>
            <a:r>
              <a:rPr lang="it-IT" sz="1600" dirty="0" err="1"/>
              <a:t>sredinu</a:t>
            </a:r>
            <a:r>
              <a:rPr lang="it-IT" sz="1600" dirty="0"/>
              <a:t> </a:t>
            </a:r>
            <a:r>
              <a:rPr lang="it-IT" sz="1600" dirty="0" err="1"/>
              <a:t>kruga</a:t>
            </a:r>
            <a:r>
              <a:rPr lang="it-IT" sz="1600" dirty="0"/>
              <a:t>. </a:t>
            </a:r>
            <a:r>
              <a:rPr lang="hr-HR" sz="1600" dirty="0"/>
              <a:t>Žaba postaje roda, maše krilima i dalje bira – lovi novu žabu.</a:t>
            </a: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93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06" y="827709"/>
            <a:ext cx="6837230" cy="31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4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U PODRUMU JE TAMA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85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U PODRUMU JE TAMA 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435777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/>
              <a:t>D</a:t>
            </a:r>
            <a:r>
              <a:rPr lang="hr-HR" sz="1600" dirty="0" smtClean="0"/>
              <a:t>jeca </a:t>
            </a:r>
            <a:r>
              <a:rPr lang="hr-HR" sz="1600" dirty="0"/>
              <a:t>se uhvate u kolo i pjevaju: „ U podrumu je tama, a zašto da je sama? Kad žarko sunce sja, pogodi tko sam ja!“ U sredini je jedno dijete</a:t>
            </a:r>
            <a:r>
              <a:rPr lang="hr-HR" sz="1600" dirty="0" smtClean="0"/>
              <a:t>, ono </a:t>
            </a:r>
            <a:r>
              <a:rPr lang="hr-HR" sz="1600" dirty="0"/>
              <a:t>žmiri i čuči do završetka pjevanja. Sada svi plesači čučnu u krug, a središnji igrač žmireći obilazi i pogađa koga je dodirnuo rukama. Pogodi li, ide u kolo, a novoizabrani ulazi u sredinu. Pjesma ide ispočetka, a igrač u sredini ponovno čučne, žmiri i pogađa.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64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58" y="967228"/>
            <a:ext cx="6311370" cy="29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8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5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IDE MACA OKO TEBE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49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IDE MACA OKO TEBE 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435777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Pjeva </a:t>
            </a:r>
            <a:r>
              <a:rPr lang="hr-HR" sz="1600" dirty="0"/>
              <a:t>se: „Ide maca oko tebe, pazi da te ne ogrebe. Čuvaj </a:t>
            </a:r>
            <a:r>
              <a:rPr lang="hr-HR" sz="1600" dirty="0" err="1"/>
              <a:t>mijo</a:t>
            </a:r>
            <a:r>
              <a:rPr lang="hr-HR" sz="1600" dirty="0"/>
              <a:t>, rep, nemoj biti slijep. Ako budeš slijep, otpast će ti rep.“  Igrač s vanjske strane kruga spušta rupčić iza nečijih leđa. Djeca u krugu ne znaju iza koga će on to učiniti pa su stalno na oprezu, a on ih nastoji zavarati saginjući se kao da ispušta rupčić iza mnogih leđa. Ustaje dijete iza kojeg je uistinu ispušten </a:t>
            </a:r>
            <a:r>
              <a:rPr lang="hr-HR" sz="1600" dirty="0" err="1"/>
              <a:t>ruščić</a:t>
            </a:r>
            <a:r>
              <a:rPr lang="hr-HR" sz="1600" dirty="0"/>
              <a:t>, uzima ga i trči oko kruga za igračem koji je rupčić ispustio. Pobjednik je onaj koji prvi uspije čučnuti ili sjesti na prazno mjesto. Tko to nije uspio, uzima rupčić i igra počinje ispočetka.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6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9" y="900112"/>
            <a:ext cx="6543675" cy="30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6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MI SMO DJECA VESELA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48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MI SMO DJECA VESELA…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435777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 Djeca </a:t>
            </a:r>
            <a:r>
              <a:rPr lang="hr-HR" sz="1600" dirty="0"/>
              <a:t>se kreću u kolu i pjevaju djetetu koje je u sredini kruga: "Mi smo djeca vesela, rado bi se igrala, al’ ne znamo što! Kaži nam ti (nečije ime), što će tvoje družice?“ (pjeva se dvaput). Dijete iz sredine čineći određene pokrete odgovara:  „Svi činite kao ja, to me vrlo zabavlja.“ Djeca iz kola oponašaju njegove pokrete i pjevaju: „ Svi činimo kao ti, to nas vrlo veseli.“ Igra se nastavlja tako što igrač iz kruga bira nekog drugog koji preuzima njegovu ulogu.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204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725208" y="957274"/>
            <a:ext cx="3234300" cy="3141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hr-HR" sz="1600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600" dirty="0" smtClean="0"/>
              <a:t>U </a:t>
            </a:r>
            <a:r>
              <a:rPr lang="hr-HR" sz="1600" dirty="0"/>
              <a:t>okviru </a:t>
            </a:r>
            <a:r>
              <a:rPr lang="hr-HR" sz="1600" dirty="0" err="1"/>
              <a:t>eTwinning</a:t>
            </a:r>
            <a:r>
              <a:rPr lang="hr-HR" sz="1600" dirty="0"/>
              <a:t> projekta  „Igrom do znanja i zabave” prisjetili smo se  starih, pomalo zaboravljenih igara.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600" dirty="0"/>
              <a:t>Ovako su se u bilogorskom kraju igrali naši roditelji, bake i djedovi…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08" y="956333"/>
            <a:ext cx="3298222" cy="3142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794038"/>
            <a:ext cx="6760585" cy="31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7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IGRA KOLO U DVADESET I DVA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29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IGRA KOLO U DVADESET I DVA…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62416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Oko </a:t>
            </a:r>
            <a:r>
              <a:rPr lang="hr-HR" sz="1600" dirty="0"/>
              <a:t>izabranog plesača ili plesačice, djeca se kreću u kolu i pjevaju sve dok plesač u sredini ne odabere „para“. Tada svi stanu i plješću uz pjevanje. Ono dvoje u sredini, uhvate se za ruke i vrte oko sebe sve do završetka pjevanja. Nakon toga prvi plesač izlazi iz kola, a u sredini ostaje onaj drugi te je sada njegov red za biranje para.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98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5" y="846860"/>
            <a:ext cx="6843713" cy="31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8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CIN –CAN-MARIJAN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51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CIN-CAN-MARIJAN…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62416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Jednostavna  </a:t>
            </a:r>
            <a:r>
              <a:rPr lang="hr-HR" sz="1600" dirty="0"/>
              <a:t>igra gaženja nogu. Djeca stanu u krug i stave desnu nogu naprijed te pjevaju : „ Cin-</a:t>
            </a:r>
            <a:r>
              <a:rPr lang="hr-HR" sz="1600" dirty="0" err="1"/>
              <a:t>can</a:t>
            </a:r>
            <a:r>
              <a:rPr lang="hr-HR" sz="1600" dirty="0"/>
              <a:t>-</a:t>
            </a:r>
            <a:r>
              <a:rPr lang="hr-HR" sz="1600" dirty="0" err="1"/>
              <a:t>Marijan,svi</a:t>
            </a:r>
            <a:r>
              <a:rPr lang="hr-HR" sz="1600" dirty="0"/>
              <a:t> van!“ Nakon toga svaki igrači stane bilo kojem drugom igraču na nogu. Pobjednik je onaj kome nitko nije stao na nogu.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2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94" y="935130"/>
            <a:ext cx="6254006" cy="28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9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OKOŠ- BOKOŠ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39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OKOŠ - BOKOŠ…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62416"/>
            <a:ext cx="6153879" cy="2392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Igru može igrati dvoje i više igrača. Dlanovi se skupe u šake, a jedan igrač broji i krene brojalica: „ </a:t>
            </a:r>
            <a:r>
              <a:rPr lang="hr-HR" sz="1600" dirty="0" err="1" smtClean="0"/>
              <a:t>Okoš-bokoš</a:t>
            </a:r>
            <a:r>
              <a:rPr lang="hr-HR" sz="1600" dirty="0" smtClean="0"/>
              <a:t> </a:t>
            </a:r>
            <a:r>
              <a:rPr lang="hr-HR" sz="1600" dirty="0" err="1" smtClean="0"/>
              <a:t>pr’ne</a:t>
            </a:r>
            <a:r>
              <a:rPr lang="hr-HR" sz="1600" dirty="0" smtClean="0"/>
              <a:t> kokoš pita baja </a:t>
            </a:r>
            <a:r>
              <a:rPr lang="hr-HR" sz="1600" dirty="0" err="1" smtClean="0"/>
              <a:t>kol’ko</a:t>
            </a:r>
            <a:r>
              <a:rPr lang="hr-HR" sz="1600" dirty="0" smtClean="0"/>
              <a:t> tebi treba jaja?” Dijete kako govori tako  lupi prvo sebi u bradu, a zatim lupa po šakama svih igrača. Na kome se brojalica zaustavi, taj mora odgovoriti koliko mu treba jaja. Tada brojač opet kreće brojati onoliko puta koliki je broj izgovoren i to tako da šakom opet kreće od </a:t>
            </a:r>
            <a:r>
              <a:rPr lang="hr-HR" sz="1600" dirty="0" err="1" smtClean="0"/>
              <a:t>brade.Kad</a:t>
            </a:r>
            <a:r>
              <a:rPr lang="hr-HR" sz="1600" dirty="0" smtClean="0"/>
              <a:t> se odbroji, na koga dođe-taj ispada.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24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6" y="530320"/>
            <a:ext cx="5503718" cy="37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1.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/>
              <a:t>CRNA KRALJICA, JEN', DVA, </a:t>
            </a:r>
            <a:r>
              <a:rPr lang="hr-HR" sz="3200" dirty="0" smtClean="0"/>
              <a:t>TRI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23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subTitle" idx="4294967295"/>
          </p:nvPr>
        </p:nvSpPr>
        <p:spPr>
          <a:xfrm>
            <a:off x="2531835" y="1501428"/>
            <a:ext cx="4056001" cy="1886007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chemeClr val="accent6"/>
                </a:solidFill>
              </a:rPr>
              <a:t>U ovim igrama uživala su djece iz skupine „</a:t>
            </a:r>
            <a:r>
              <a:rPr lang="hr-HR" sz="1800" b="1" dirty="0" err="1" smtClean="0">
                <a:solidFill>
                  <a:schemeClr val="accent6"/>
                </a:solidFill>
              </a:rPr>
              <a:t>Bistrići</a:t>
            </a:r>
            <a:r>
              <a:rPr lang="hr-HR" sz="1800" b="1" dirty="0" smtClean="0">
                <a:solidFill>
                  <a:schemeClr val="accent6"/>
                </a:solidFill>
              </a:rPr>
              <a:t>” DV </a:t>
            </a:r>
            <a:r>
              <a:rPr lang="hr-HR" sz="1800" b="1" dirty="0" err="1" smtClean="0">
                <a:solidFill>
                  <a:schemeClr val="accent6"/>
                </a:solidFill>
              </a:rPr>
              <a:t>Ciciban</a:t>
            </a:r>
            <a:r>
              <a:rPr lang="hr-HR" sz="1800" b="1" dirty="0" smtClean="0">
                <a:solidFill>
                  <a:schemeClr val="accent6"/>
                </a:solidFill>
              </a:rPr>
              <a:t> iz Bjelovara, a za njih su ih pripremile njihove odgajateljice Ivana i Andreja te psihologinja Mirjana</a:t>
            </a:r>
            <a:endParaRPr sz="1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CRNA KRALJICA, JEN', DVA, </a:t>
            </a:r>
            <a:r>
              <a:rPr lang="hr-HR" dirty="0" smtClean="0"/>
              <a:t>TRI…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604997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Djeca </a:t>
            </a:r>
            <a:r>
              <a:rPr lang="hr-HR" sz="1600" dirty="0"/>
              <a:t>se postave u jedan red. Ispred njih stoji „crna kraljica“ okrenuta leđima prema njima. Svi složno poviču: „ Crna kraljica </a:t>
            </a:r>
            <a:r>
              <a:rPr lang="hr-HR" sz="1600" dirty="0" err="1"/>
              <a:t>jen</a:t>
            </a:r>
            <a:r>
              <a:rPr lang="hr-HR" sz="1600" dirty="0"/>
              <a:t>',</a:t>
            </a:r>
            <a:r>
              <a:rPr lang="hr-HR" sz="1600" dirty="0" err="1"/>
              <a:t>dva,tri</a:t>
            </a:r>
            <a:r>
              <a:rPr lang="hr-HR" sz="1600" dirty="0"/>
              <a:t>!“ Pritom se miču prema kraljici. Svi joj nastoje doći što bliže. Kada se ona naglo i iznenada okrene, istog trena svi moraju stati.  Ako se koje dijete zatekne u pokretu, ona ga vraća na početak. Najbliži igrač mora rukom taknuti kraljicu</a:t>
            </a:r>
            <a:r>
              <a:rPr lang="hr-HR" sz="1600" dirty="0" smtClean="0"/>
              <a:t>. Tako </a:t>
            </a:r>
            <a:r>
              <a:rPr lang="hr-HR" sz="1600" dirty="0"/>
              <a:t>on postaje kraljica, a ostali se igrači vraćaju na početni položaj.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17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86" y="998307"/>
            <a:ext cx="6155364" cy="283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2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CARE, CARE, GOVODARE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59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CARE, CARE, GOVODERE …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604997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Jedno </a:t>
            </a:r>
            <a:r>
              <a:rPr lang="hr-HR" sz="1600" dirty="0"/>
              <a:t>dijete predstavlja cara, a ostala djeca stoje u vrsti desetak metara udaljeni od njega. </a:t>
            </a:r>
            <a:r>
              <a:rPr lang="it-IT" sz="1600" dirty="0" err="1"/>
              <a:t>Prvi</a:t>
            </a:r>
            <a:r>
              <a:rPr lang="it-IT" sz="1600" dirty="0"/>
              <a:t> </a:t>
            </a:r>
            <a:r>
              <a:rPr lang="it-IT" sz="1600" dirty="0" err="1"/>
              <a:t>igrač</a:t>
            </a:r>
            <a:r>
              <a:rPr lang="it-IT" sz="1600" dirty="0"/>
              <a:t> pita: “Care, care, </a:t>
            </a:r>
            <a:r>
              <a:rPr lang="it-IT" sz="1600" dirty="0" err="1"/>
              <a:t>govedare</a:t>
            </a:r>
            <a:r>
              <a:rPr lang="it-IT" sz="1600" dirty="0"/>
              <a:t>, </a:t>
            </a:r>
            <a:r>
              <a:rPr lang="it-IT" sz="1600" dirty="0" err="1"/>
              <a:t>koliko</a:t>
            </a:r>
            <a:r>
              <a:rPr lang="it-IT" sz="1600" dirty="0"/>
              <a:t> ima sati?“ Car </a:t>
            </a:r>
            <a:r>
              <a:rPr lang="it-IT" sz="1600" dirty="0" err="1"/>
              <a:t>odgovara</a:t>
            </a:r>
            <a:r>
              <a:rPr lang="it-IT" sz="1600" dirty="0"/>
              <a:t>: “</a:t>
            </a:r>
            <a:r>
              <a:rPr lang="it-IT" sz="1600" dirty="0" err="1"/>
              <a:t>Dva</a:t>
            </a:r>
            <a:r>
              <a:rPr lang="it-IT" sz="1600" dirty="0"/>
              <a:t> </a:t>
            </a:r>
            <a:r>
              <a:rPr lang="it-IT" sz="1600" dirty="0" err="1"/>
              <a:t>zečja</a:t>
            </a:r>
            <a:r>
              <a:rPr lang="it-IT" sz="1600" dirty="0"/>
              <a:t> </a:t>
            </a:r>
            <a:r>
              <a:rPr lang="it-IT" sz="1600" dirty="0" err="1"/>
              <a:t>naprijed</a:t>
            </a:r>
            <a:r>
              <a:rPr lang="it-IT" sz="1600" dirty="0"/>
              <a:t>/</a:t>
            </a:r>
            <a:r>
              <a:rPr lang="it-IT" sz="1600" dirty="0" err="1"/>
              <a:t>dva</a:t>
            </a:r>
            <a:r>
              <a:rPr lang="it-IT" sz="1600" dirty="0"/>
              <a:t> </a:t>
            </a:r>
            <a:r>
              <a:rPr lang="it-IT" sz="1600" dirty="0" err="1"/>
              <a:t>mišja</a:t>
            </a:r>
            <a:r>
              <a:rPr lang="it-IT" sz="1600" dirty="0"/>
              <a:t> </a:t>
            </a:r>
            <a:r>
              <a:rPr lang="it-IT" sz="1600" dirty="0" err="1"/>
              <a:t>natrag</a:t>
            </a:r>
            <a:r>
              <a:rPr lang="it-IT" sz="1600" dirty="0"/>
              <a:t>/jedan </a:t>
            </a:r>
            <a:r>
              <a:rPr lang="it-IT" sz="1600" dirty="0" err="1"/>
              <a:t>konjski</a:t>
            </a:r>
            <a:r>
              <a:rPr lang="it-IT" sz="1600" dirty="0"/>
              <a:t> </a:t>
            </a:r>
            <a:r>
              <a:rPr lang="it-IT" sz="1600" dirty="0" err="1"/>
              <a:t>naprijed</a:t>
            </a:r>
            <a:r>
              <a:rPr lang="it-IT" sz="1600" dirty="0"/>
              <a:t>...” </a:t>
            </a:r>
            <a:r>
              <a:rPr lang="it-IT" sz="1600" dirty="0" err="1"/>
              <a:t>Oponašajući</a:t>
            </a:r>
            <a:r>
              <a:rPr lang="it-IT" sz="1600" dirty="0"/>
              <a:t> </a:t>
            </a:r>
            <a:r>
              <a:rPr lang="it-IT" sz="1600" dirty="0" err="1"/>
              <a:t>veličinu</a:t>
            </a:r>
            <a:r>
              <a:rPr lang="it-IT" sz="1600" dirty="0"/>
              <a:t> </a:t>
            </a:r>
            <a:r>
              <a:rPr lang="it-IT" sz="1600" dirty="0" err="1"/>
              <a:t>zadanih</a:t>
            </a:r>
            <a:r>
              <a:rPr lang="it-IT" sz="1600" dirty="0"/>
              <a:t> </a:t>
            </a:r>
            <a:r>
              <a:rPr lang="it-IT" sz="1600" dirty="0" err="1"/>
              <a:t>koraka</a:t>
            </a:r>
            <a:r>
              <a:rPr lang="it-IT" sz="1600" dirty="0"/>
              <a:t>, </a:t>
            </a:r>
            <a:r>
              <a:rPr lang="it-IT" sz="1600" dirty="0" err="1"/>
              <a:t>igrač</a:t>
            </a:r>
            <a:r>
              <a:rPr lang="it-IT" sz="1600" dirty="0"/>
              <a:t> </a:t>
            </a:r>
            <a:r>
              <a:rPr lang="it-IT" sz="1600" dirty="0" err="1"/>
              <a:t>izvršava</a:t>
            </a:r>
            <a:r>
              <a:rPr lang="it-IT" sz="1600" dirty="0"/>
              <a:t> </a:t>
            </a:r>
            <a:r>
              <a:rPr lang="it-IT" sz="1600" dirty="0" err="1"/>
              <a:t>carevu</a:t>
            </a:r>
            <a:r>
              <a:rPr lang="it-IT" sz="1600" dirty="0"/>
              <a:t> </a:t>
            </a:r>
            <a:r>
              <a:rPr lang="it-IT" sz="1600" dirty="0" err="1"/>
              <a:t>naredbu</a:t>
            </a:r>
            <a:r>
              <a:rPr lang="it-IT" sz="1600" dirty="0"/>
              <a:t> i </a:t>
            </a:r>
            <a:r>
              <a:rPr lang="it-IT" sz="1600" dirty="0" err="1"/>
              <a:t>ostaje</a:t>
            </a:r>
            <a:r>
              <a:rPr lang="it-IT" sz="1600" dirty="0"/>
              <a:t> </a:t>
            </a:r>
            <a:r>
              <a:rPr lang="it-IT" sz="1600" dirty="0" err="1"/>
              <a:t>stajati</a:t>
            </a:r>
            <a:r>
              <a:rPr lang="it-IT" sz="1600" dirty="0"/>
              <a:t> na mjestu na koje je </a:t>
            </a:r>
            <a:r>
              <a:rPr lang="it-IT" sz="1600" dirty="0" err="1"/>
              <a:t>došao</a:t>
            </a:r>
            <a:r>
              <a:rPr lang="it-IT" sz="1600" dirty="0"/>
              <a:t>. Ostali </a:t>
            </a:r>
            <a:r>
              <a:rPr lang="it-IT" sz="1600" dirty="0" err="1"/>
              <a:t>igrači</a:t>
            </a:r>
            <a:r>
              <a:rPr lang="it-IT" sz="1600" dirty="0"/>
              <a:t> </a:t>
            </a:r>
            <a:r>
              <a:rPr lang="it-IT" sz="1600" dirty="0" err="1"/>
              <a:t>postavljuju</a:t>
            </a:r>
            <a:r>
              <a:rPr lang="it-IT" sz="1600" dirty="0"/>
              <a:t> </a:t>
            </a:r>
            <a:r>
              <a:rPr lang="it-IT" sz="1600" dirty="0" err="1"/>
              <a:t>caru</a:t>
            </a:r>
            <a:r>
              <a:rPr lang="it-IT" sz="1600" dirty="0"/>
              <a:t> isto </a:t>
            </a:r>
            <a:r>
              <a:rPr lang="it-IT" sz="1600" dirty="0" err="1"/>
              <a:t>pitanje</a:t>
            </a:r>
            <a:r>
              <a:rPr lang="it-IT" sz="1600" dirty="0"/>
              <a:t>. </a:t>
            </a:r>
            <a:r>
              <a:rPr lang="it-IT" sz="1600" dirty="0" err="1"/>
              <a:t>Tko</a:t>
            </a:r>
            <a:r>
              <a:rPr lang="it-IT" sz="1600" dirty="0"/>
              <a:t> </a:t>
            </a:r>
            <a:r>
              <a:rPr lang="it-IT" sz="1600" dirty="0" err="1"/>
              <a:t>prvi</a:t>
            </a:r>
            <a:r>
              <a:rPr lang="it-IT" sz="1600" dirty="0"/>
              <a:t> </a:t>
            </a:r>
            <a:r>
              <a:rPr lang="it-IT" sz="1600" dirty="0" err="1"/>
              <a:t>stigne</a:t>
            </a:r>
            <a:r>
              <a:rPr lang="it-IT" sz="1600" dirty="0"/>
              <a:t> do cara, </a:t>
            </a:r>
            <a:r>
              <a:rPr lang="it-IT" sz="1600" dirty="0" err="1"/>
              <a:t>pobjednik</a:t>
            </a:r>
            <a:r>
              <a:rPr lang="it-IT" sz="1600" dirty="0"/>
              <a:t> je i </a:t>
            </a:r>
            <a:r>
              <a:rPr lang="it-IT" sz="1600" dirty="0" err="1"/>
              <a:t>postaje</a:t>
            </a:r>
            <a:r>
              <a:rPr lang="it-IT" sz="1600" dirty="0"/>
              <a:t> novi car.</a:t>
            </a:r>
            <a:endParaRPr lang="hr-HR" sz="1600" dirty="0"/>
          </a:p>
          <a:p>
            <a:pPr marL="0" indent="0">
              <a:buNone/>
            </a:pPr>
            <a:endParaRPr sz="12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31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00" y="850247"/>
            <a:ext cx="6664518" cy="30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74370" y="2182458"/>
            <a:ext cx="5802600" cy="2112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3</a:t>
            </a:r>
            <a:r>
              <a:rPr lang="en" dirty="0" smtClean="0"/>
              <a:t>.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3200" dirty="0" smtClean="0"/>
              <a:t>STRINA RODO</a:t>
            </a:r>
            <a:endParaRPr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28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960</Words>
  <Application>Microsoft Office PowerPoint</Application>
  <PresentationFormat>Prikaz na zaslonu (16:9)</PresentationFormat>
  <Paragraphs>65</Paragraphs>
  <Slides>30</Slides>
  <Notes>30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4" baseType="lpstr">
      <vt:lpstr>Arial</vt:lpstr>
      <vt:lpstr>Tinos</vt:lpstr>
      <vt:lpstr>Oswald</vt:lpstr>
      <vt:lpstr>Quintus template</vt:lpstr>
      <vt:lpstr>ZABORAVLJENE IGRE</vt:lpstr>
      <vt:lpstr>PowerPoint prezentacija</vt:lpstr>
      <vt:lpstr>1. CRNA KRALJICA, JEN', DVA, TRI </vt:lpstr>
      <vt:lpstr>CRNA KRALJICA, JEN', DVA, TRI… </vt:lpstr>
      <vt:lpstr>PowerPoint prezentacija</vt:lpstr>
      <vt:lpstr>2. CARE, CARE, GOVODARE </vt:lpstr>
      <vt:lpstr>CARE, CARE, GOVODERE … </vt:lpstr>
      <vt:lpstr>PowerPoint prezentacija</vt:lpstr>
      <vt:lpstr>3. STRINA RODO </vt:lpstr>
      <vt:lpstr>STRINA RODO … </vt:lpstr>
      <vt:lpstr>PowerPoint prezentacija</vt:lpstr>
      <vt:lpstr>4. U PODRUMU JE TAMA </vt:lpstr>
      <vt:lpstr>U PODRUMU JE TAMA … </vt:lpstr>
      <vt:lpstr>PowerPoint prezentacija</vt:lpstr>
      <vt:lpstr>5. IDE MACA OKO TEBE </vt:lpstr>
      <vt:lpstr>IDE MACA OKO TEBE … </vt:lpstr>
      <vt:lpstr>PowerPoint prezentacija</vt:lpstr>
      <vt:lpstr>6. MI SMO DJECA VESELA </vt:lpstr>
      <vt:lpstr>MI SMO DJECA VESELA… </vt:lpstr>
      <vt:lpstr>PowerPoint prezentacija</vt:lpstr>
      <vt:lpstr>7. IGRA KOLO U DVADESET I DVA </vt:lpstr>
      <vt:lpstr>IGRA KOLO U DVADESET I DVA… </vt:lpstr>
      <vt:lpstr>PowerPoint prezentacija</vt:lpstr>
      <vt:lpstr>8. CIN –CAN-MARIJAN </vt:lpstr>
      <vt:lpstr>CIN-CAN-MARIJAN… </vt:lpstr>
      <vt:lpstr>PowerPoint prezentacija</vt:lpstr>
      <vt:lpstr>9. OKOŠ- BOKOŠ </vt:lpstr>
      <vt:lpstr>OKOŠ - BOKOŠ…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ZABORAVLJENE IGRE</dc:title>
  <dc:creator>Mirjana</dc:creator>
  <cp:lastModifiedBy>Mirjana</cp:lastModifiedBy>
  <cp:revision>16</cp:revision>
  <dcterms:modified xsi:type="dcterms:W3CDTF">2021-01-08T16:27:01Z</dcterms:modified>
</cp:coreProperties>
</file>