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0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4" autoAdjust="0"/>
    <p:restoredTop sz="94660"/>
  </p:normalViewPr>
  <p:slideViewPr>
    <p:cSldViewPr snapToGrid="0">
      <p:cViewPr varScale="1">
        <p:scale>
          <a:sx n="91" d="100"/>
          <a:sy n="91" d="100"/>
        </p:scale>
        <p:origin x="534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r-HR" smtClean="0"/>
              <a:t>Kliknite da biste uredili stil podnaslova matrice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6AD6EE87-EBD5-4F12-A48A-63ACA297AC8F}" type="datetimeFigureOut">
              <a:rPr lang="en-US" smtClean="0"/>
              <a:t>2/24/2020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536439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ska 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r-HR" smtClean="0"/>
              <a:t>Kliknite ikonu da biste dodali  sliku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298CD5-6C1E-4009-B41F-6DF62E31D3BE}" type="datetimeFigureOut">
              <a:rPr lang="en-US" smtClean="0"/>
              <a:pPr/>
              <a:t>2/24/2020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40536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slov i o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298CD5-6C1E-4009-B41F-6DF62E31D3BE}" type="datetimeFigureOut">
              <a:rPr lang="en-US" smtClean="0"/>
              <a:pPr/>
              <a:t>2/24/2020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4928853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298CD5-6C1E-4009-B41F-6DF62E31D3BE}" type="datetimeFigureOut">
              <a:rPr lang="en-US" smtClean="0"/>
              <a:pPr/>
              <a:t>2/24/2020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5789032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ica s nazi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298CD5-6C1E-4009-B41F-6DF62E31D3BE}" type="datetimeFigureOut">
              <a:rPr lang="en-US" smtClean="0"/>
              <a:pPr/>
              <a:t>2/24/2020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43016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ica s nazivom cita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298CD5-6C1E-4009-B41F-6DF62E31D3BE}" type="datetimeFigureOut">
              <a:rPr lang="en-US" smtClean="0"/>
              <a:pPr/>
              <a:t>2/24/2020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7497696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ili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298CD5-6C1E-4009-B41F-6DF62E31D3BE}" type="datetimeFigureOut">
              <a:rPr lang="en-US" smtClean="0"/>
              <a:pPr/>
              <a:t>2/24/2020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4777326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D73815-2707-4475-8F1A-B873CB631BB4}" type="datetimeFigureOut">
              <a:rPr lang="en-US" smtClean="0"/>
              <a:t>2/24/2020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7673310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4AFB99-0EAB-4182-AFF8-E214C82A68F6}" type="datetimeFigureOut">
              <a:rPr lang="en-US" smtClean="0"/>
              <a:t>2/24/2020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646032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D3794B-289A-4A80-97D7-111025398D45}" type="datetimeFigureOut">
              <a:rPr lang="en-US" smtClean="0"/>
              <a:t>2/24/2020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98667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sekci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61015F-7CC6-4D0A-9D87-873EA4C304CC}" type="datetimeFigureOut">
              <a:rPr lang="en-US" smtClean="0"/>
              <a:t>2/24/2020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714658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C6A301-0538-44EC-B09D-202E1042A48B}" type="datetimeFigureOut">
              <a:rPr lang="en-US" smtClean="0"/>
              <a:t>2/24/2020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03800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89574A-8875-45EF-8EA2-3CAA0F7ABC4C}" type="datetimeFigureOut">
              <a:rPr lang="en-US" smtClean="0"/>
              <a:t>2/24/2020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924538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EF4D4C-5367-4C26-9E2B-D8088D7FCA81}" type="datetimeFigureOut">
              <a:rPr lang="en-US" smtClean="0"/>
              <a:t>2/24/2020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511617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E91E96-98B0-4413-9547-46F3504108EF}" type="datetimeFigureOut">
              <a:rPr lang="en-US" smtClean="0"/>
              <a:t>2/24/2020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15472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C68B11-C5A8-448C-8CE9-B1A273C79CFC}" type="datetimeFigureOut">
              <a:rPr lang="en-US" smtClean="0"/>
              <a:t>2/24/2020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385439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r-HR" smtClean="0"/>
              <a:t>Kliknite ikonu da biste dodali  sliku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16CA0-919D-4A49-9C8A-62FDFB3A5183}" type="datetimeFigureOut">
              <a:rPr lang="en-US" smtClean="0"/>
              <a:t>2/24/2020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E5644-1E61-4311-A31E-84CB9C7AA8A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08323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90298CD5-6C1E-4009-B41F-6DF62E31D3BE}" type="datetimeFigureOut">
              <a:rPr lang="en-US" smtClean="0"/>
              <a:pPr/>
              <a:t>2/24/2020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250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  <p:sldLayoutId id="2147483720" r:id="rId12"/>
    <p:sldLayoutId id="2147483721" r:id="rId13"/>
    <p:sldLayoutId id="2147483722" r:id="rId14"/>
    <p:sldLayoutId id="2147483723" r:id="rId15"/>
    <p:sldLayoutId id="2147483724" r:id="rId16"/>
    <p:sldLayoutId id="2147483725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457201" y="4960137"/>
            <a:ext cx="5775434" cy="1463040"/>
          </a:xfrm>
        </p:spPr>
        <p:txBody>
          <a:bodyPr/>
          <a:lstStyle/>
          <a:p>
            <a:r>
              <a:rPr lang="hr-HR" dirty="0" smtClean="0"/>
              <a:t>GLADYS WEST</a:t>
            </a:r>
            <a:endParaRPr lang="hr-HR" dirty="0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hr-HR" dirty="0" smtClean="0"/>
              <a:t>SARA JUKIĆ 6 D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41197621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GLADYS WEST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 smtClean="0"/>
              <a:t>GLADYS WEST ROĐENA JE U LIPNJU 1930 GODINE.U MJESTU SUTHERLANDU U VIRGINIJI U OKRUGU DINWIDDIE-LA.</a:t>
            </a:r>
            <a:endParaRPr lang="hr-HR" dirty="0"/>
          </a:p>
        </p:txBody>
      </p:sp>
      <p:pic>
        <p:nvPicPr>
          <p:cNvPr id="4" name="Slika 3" descr="Gladys West: La mujer que participó en la invención del ...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5973" y="3300247"/>
            <a:ext cx="7083972" cy="28377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25419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>
        <p14:shred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158768" y="887538"/>
            <a:ext cx="9601196" cy="1303867"/>
          </a:xfrm>
        </p:spPr>
        <p:txBody>
          <a:bodyPr/>
          <a:lstStyle/>
          <a:p>
            <a:r>
              <a:rPr lang="hr-HR" dirty="0" smtClean="0"/>
              <a:t>OBITELJ 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hr-HR" dirty="0" smtClean="0"/>
              <a:t>GLADYS WEST  JE UPOZNLA SVOG SUPRUGA IRA WESTA U ODJELU ZA MORNAČKO RATOVANJE U DAHLGREN DIVIZIJI .</a:t>
            </a:r>
          </a:p>
          <a:p>
            <a:pPr marL="0" indent="0">
              <a:buNone/>
            </a:pPr>
            <a:r>
              <a:rPr lang="hr-HR" dirty="0" smtClean="0"/>
              <a:t>VJENČALI SU SE 1957 GODINE IMAJU TROJE DJECE  SEDMERO UNUČADI.</a:t>
            </a:r>
            <a:endParaRPr lang="hr-HR" dirty="0"/>
          </a:p>
        </p:txBody>
      </p:sp>
      <p:pic>
        <p:nvPicPr>
          <p:cNvPr id="5" name="Slika 4" descr="La Escalera de Iakob: Gladys Aylward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0993" y="3951889"/>
            <a:ext cx="4277710" cy="22895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782381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crush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ŠKOLOVANJE 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 smtClean="0"/>
              <a:t>ŠKOLOVALA SE U DRŽAVNOM SVEUČELIŠTU VIRGINIA I SVEUČILIŠTU U OKLAHOMI I POVJESNOM  CRNOM  JAVNOM SVEUČELIŠTU </a:t>
            </a:r>
            <a:endParaRPr lang="hr-HR" dirty="0"/>
          </a:p>
        </p:txBody>
      </p:sp>
      <p:pic>
        <p:nvPicPr>
          <p:cNvPr id="4" name="Slika 3" descr="Global Positioning System - Wikipedia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8621" y="3758926"/>
            <a:ext cx="5065986" cy="21169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182882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NJEZINA OTKRIĆA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1316422" y="2861732"/>
            <a:ext cx="9601196" cy="3318936"/>
          </a:xfrm>
        </p:spPr>
        <p:txBody>
          <a:bodyPr/>
          <a:lstStyle/>
          <a:p>
            <a:r>
              <a:rPr lang="hr-HR" dirty="0" smtClean="0"/>
              <a:t>1956 GODINE WESTJE ANGAŽIRANA ISTRAŽIVAČKOM POLIGONU DAHLGRENU U </a:t>
            </a:r>
            <a:r>
              <a:rPr lang="hr-HR" dirty="0" smtClean="0"/>
              <a:t>VIRGINIJI.WEST JE STEKLA DRUGI MAGISTTERIJ IZ JAVNE UPRAVE NA SVEUČILIŠTU U OKLAHOMI </a:t>
            </a:r>
            <a:endParaRPr lang="hr-HR" dirty="0"/>
          </a:p>
        </p:txBody>
      </p:sp>
      <p:pic>
        <p:nvPicPr>
          <p:cNvPr id="5" name="Slika 4" descr="Gladys Aylward – Wikipedia, wolna encyklopedia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5158" y="4070388"/>
            <a:ext cx="3720663" cy="2257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23187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8741977" cy="1303867"/>
          </a:xfrm>
        </p:spPr>
        <p:txBody>
          <a:bodyPr/>
          <a:lstStyle/>
          <a:p>
            <a:r>
              <a:rPr lang="hr-HR" dirty="0" smtClean="0"/>
              <a:t>NASLJEDSTVO 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1295402" y="2388767"/>
            <a:ext cx="9601196" cy="3318936"/>
          </a:xfrm>
        </p:spPr>
        <p:txBody>
          <a:bodyPr/>
          <a:lstStyle/>
          <a:p>
            <a:r>
              <a:rPr lang="hr-HR" dirty="0" smtClean="0"/>
              <a:t>GLADYS WEST JE UVRŠTENA U KUĆU SLAVNIH ZRAKOPLOVNIH SNAGA SJEDINJENIH DRŽAVA 2018 GODINE. KAPETAN GODFREY WEEKES ZAPOVIJEDNIK ODJELA ZA MORNAČKO POVRŠINSKO RATOVANJE DAHLGREN  U 2018 OPISAO JE ULOGU KOJU JE WEST IGRALA U RAZVOJU GLOBALNOG SUSTAVA ZA POZICIONIRANJE.</a:t>
            </a:r>
            <a:endParaRPr lang="hr-HR" dirty="0"/>
          </a:p>
        </p:txBody>
      </p:sp>
      <p:pic>
        <p:nvPicPr>
          <p:cNvPr id="4" name="Slika 3" descr="Gladys W. Royal - Wikipedia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6028" y="4319751"/>
            <a:ext cx="2942896" cy="16606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02491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900">
        <p14:glitter pattern="hexago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HVALA VAM NA PAŽNJI </a:t>
            </a:r>
            <a:endParaRPr lang="hr-HR" dirty="0"/>
          </a:p>
        </p:txBody>
      </p:sp>
      <p:pic>
        <p:nvPicPr>
          <p:cNvPr id="14" name="Rezervirano mjesto sadržaja 13" descr="Free slika: pozadina, jesen, lišće, šarene, Zlatna jesen ...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5864" y="2557463"/>
            <a:ext cx="5820272" cy="3317875"/>
          </a:xfrm>
        </p:spPr>
      </p:pic>
    </p:spTree>
    <p:extLst>
      <p:ext uri="{BB962C8B-B14F-4D97-AF65-F5344CB8AC3E}">
        <p14:creationId xmlns:p14="http://schemas.microsoft.com/office/powerpoint/2010/main" val="175951924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>
        <p14:flash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ski">
  <a:themeElements>
    <a:clrScheme name="Organski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ski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ski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76</TotalTime>
  <Words>136</Words>
  <Application>Microsoft Office PowerPoint</Application>
  <PresentationFormat>Široki zaslon</PresentationFormat>
  <Paragraphs>14</Paragraphs>
  <Slides>7</Slides>
  <Notes>0</Notes>
  <HiddenSlides>0</HiddenSlides>
  <MMClips>0</MMClips>
  <ScaleCrop>false</ScaleCrop>
  <HeadingPairs>
    <vt:vector size="6" baseType="variant">
      <vt:variant>
        <vt:lpstr>Korišteni fontovi</vt:lpstr>
      </vt:variant>
      <vt:variant>
        <vt:i4>2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7</vt:i4>
      </vt:variant>
    </vt:vector>
  </HeadingPairs>
  <TitlesOfParts>
    <vt:vector size="10" baseType="lpstr">
      <vt:lpstr>Arial</vt:lpstr>
      <vt:lpstr>Garamond</vt:lpstr>
      <vt:lpstr>Organski</vt:lpstr>
      <vt:lpstr>GLADYS WEST</vt:lpstr>
      <vt:lpstr>GLADYS WEST</vt:lpstr>
      <vt:lpstr>OBITELJ </vt:lpstr>
      <vt:lpstr>ŠKOLOVANJE </vt:lpstr>
      <vt:lpstr>NJEZINA OTKRIĆA</vt:lpstr>
      <vt:lpstr>NASLJEDSTVO </vt:lpstr>
      <vt:lpstr>HVALA VAM NA PAŽNJI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GLADYS WEST</dc:title>
  <dc:creator>Učenik7</dc:creator>
  <cp:lastModifiedBy>Učenik7</cp:lastModifiedBy>
  <cp:revision>8</cp:revision>
  <dcterms:created xsi:type="dcterms:W3CDTF">2020-02-20T14:16:11Z</dcterms:created>
  <dcterms:modified xsi:type="dcterms:W3CDTF">2020-02-24T08:09:39Z</dcterms:modified>
</cp:coreProperties>
</file>