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0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99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80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71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17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49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1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9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6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38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7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28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35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31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5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06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397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9FDD32-78FA-44F9-BA8E-A5A76B9B62DB}" type="datetimeFigureOut">
              <a:rPr lang="hr-HR" smtClean="0"/>
              <a:t>27.2.2020.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B182-23A4-4171-848C-0E1895BD5D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098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S0nNgVlPJ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0317" y="-1"/>
            <a:ext cx="9144000" cy="2387600"/>
          </a:xfrm>
        </p:spPr>
        <p:txBody>
          <a:bodyPr>
            <a:normAutofit/>
          </a:bodyPr>
          <a:lstStyle/>
          <a:p>
            <a:r>
              <a:rPr lang="hr-HR" sz="4400" dirty="0" err="1" smtClean="0">
                <a:solidFill>
                  <a:srgbClr val="FF0000"/>
                </a:solidFill>
              </a:rPr>
              <a:t>Emilie</a:t>
            </a:r>
            <a:r>
              <a:rPr lang="hr-HR" sz="4400" dirty="0" smtClean="0">
                <a:solidFill>
                  <a:srgbClr val="FF0000"/>
                </a:solidFill>
              </a:rPr>
              <a:t> </a:t>
            </a:r>
            <a:r>
              <a:rPr lang="hr-HR" sz="4400" dirty="0" err="1" smtClean="0">
                <a:solidFill>
                  <a:srgbClr val="FF0000"/>
                </a:solidFill>
              </a:rPr>
              <a:t>Du</a:t>
            </a:r>
            <a:r>
              <a:rPr lang="hr-HR" sz="4400" dirty="0" smtClean="0">
                <a:solidFill>
                  <a:srgbClr val="FF0000"/>
                </a:solidFill>
              </a:rPr>
              <a:t> </a:t>
            </a:r>
            <a:r>
              <a:rPr lang="hr-HR" sz="4400" dirty="0" err="1" smtClean="0">
                <a:solidFill>
                  <a:srgbClr val="FF0000"/>
                </a:solidFill>
              </a:rPr>
              <a:t>Catelet</a:t>
            </a:r>
            <a:endParaRPr lang="hr-HR" sz="4400" dirty="0">
              <a:solidFill>
                <a:srgbClr val="FF0000"/>
              </a:solidFill>
            </a:endParaRPr>
          </a:p>
        </p:txBody>
      </p:sp>
      <p:pic>
        <p:nvPicPr>
          <p:cNvPr id="4" name="Slika 3" descr="Helge Scherlund's eLearning News: Duke Conference t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8" y="2731813"/>
            <a:ext cx="3181350" cy="3810000"/>
          </a:xfrm>
          <a:prstGeom prst="rect">
            <a:avLst/>
          </a:prstGeom>
        </p:spPr>
      </p:pic>
      <p:pic>
        <p:nvPicPr>
          <p:cNvPr id="5" name="Slika 4" descr="Urania, la vida de Émilie du Châtelet | Ciencia y má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89" y="238234"/>
            <a:ext cx="3401884" cy="4298731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9816662" y="5087032"/>
            <a:ext cx="2375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https://net.hr/zena/karijera-novac/emilie-du-chatelet-super-zena-koju-znanost-ne-smije-zaboraviti/</a:t>
            </a:r>
          </a:p>
        </p:txBody>
      </p:sp>
    </p:spTree>
    <p:extLst>
      <p:ext uri="{BB962C8B-B14F-4D97-AF65-F5344CB8AC3E}">
        <p14:creationId xmlns:p14="http://schemas.microsoft.com/office/powerpoint/2010/main" val="129564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Tko je </a:t>
            </a:r>
            <a:r>
              <a:rPr lang="hr-HR" dirty="0" err="1" smtClean="0">
                <a:solidFill>
                  <a:srgbClr val="00B0F0"/>
                </a:solidFill>
              </a:rPr>
              <a:t>Emilie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err="1" smtClean="0">
                <a:solidFill>
                  <a:srgbClr val="00B0F0"/>
                </a:solidFill>
              </a:rPr>
              <a:t>Du</a:t>
            </a:r>
            <a:r>
              <a:rPr lang="hr-HR" dirty="0" smtClean="0">
                <a:solidFill>
                  <a:srgbClr val="00B0F0"/>
                </a:solidFill>
              </a:rPr>
              <a:t> </a:t>
            </a:r>
            <a:r>
              <a:rPr lang="hr-HR" dirty="0" err="1" smtClean="0">
                <a:solidFill>
                  <a:srgbClr val="00B0F0"/>
                </a:solidFill>
              </a:rPr>
              <a:t>Chatelet</a:t>
            </a:r>
            <a:r>
              <a:rPr lang="hr-HR" dirty="0" smtClean="0">
                <a:solidFill>
                  <a:srgbClr val="00B0F0"/>
                </a:solidFill>
              </a:rPr>
              <a:t>?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Rođena je 17.prosinca 1706 godine u Parizu i umrla 10.rujna 1749 godine</a:t>
            </a:r>
          </a:p>
          <a:p>
            <a:r>
              <a:rPr lang="hr-HR" dirty="0" smtClean="0"/>
              <a:t>Bila je kćer visokog službenika na dvoru slavnog Luja XIV.</a:t>
            </a:r>
          </a:p>
          <a:p>
            <a:r>
              <a:rPr lang="hr-HR" dirty="0" smtClean="0"/>
              <a:t>Francuskinja </a:t>
            </a:r>
            <a:r>
              <a:rPr lang="hr-HR" dirty="0" err="1" smtClean="0"/>
              <a:t>Emilie</a:t>
            </a:r>
            <a:r>
              <a:rPr lang="hr-HR" dirty="0" smtClean="0"/>
              <a:t> </a:t>
            </a:r>
            <a:r>
              <a:rPr lang="hr-HR" dirty="0" err="1" smtClean="0"/>
              <a:t>Du</a:t>
            </a:r>
            <a:r>
              <a:rPr lang="hr-HR" dirty="0" smtClean="0"/>
              <a:t> </a:t>
            </a:r>
            <a:r>
              <a:rPr lang="hr-HR" dirty="0" err="1" smtClean="0"/>
              <a:t>Chatelet</a:t>
            </a:r>
            <a:r>
              <a:rPr lang="hr-HR" dirty="0" smtClean="0"/>
              <a:t> bila je talentirana </a:t>
            </a:r>
            <a:r>
              <a:rPr lang="hr-HR" dirty="0" err="1" smtClean="0"/>
              <a:t>matematičarka,znanstvenica</a:t>
            </a:r>
            <a:r>
              <a:rPr lang="hr-HR" dirty="0" smtClean="0"/>
              <a:t> i </a:t>
            </a:r>
            <a:r>
              <a:rPr lang="hr-HR" dirty="0" err="1" smtClean="0"/>
              <a:t>intelektualka.Osim</a:t>
            </a:r>
            <a:r>
              <a:rPr lang="hr-HR" dirty="0" smtClean="0"/>
              <a:t> matematike njezina strast bila je još fizika i astronomija.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2095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816632"/>
            <a:ext cx="10515600" cy="5521106"/>
          </a:xfrm>
        </p:spPr>
        <p:txBody>
          <a:bodyPr/>
          <a:lstStyle/>
          <a:p>
            <a:r>
              <a:rPr lang="hr-HR" dirty="0" smtClean="0"/>
              <a:t>Iako je živjela u </a:t>
            </a:r>
            <a:r>
              <a:rPr lang="hr-HR" dirty="0" err="1" smtClean="0"/>
              <a:t>vrjema</a:t>
            </a:r>
            <a:r>
              <a:rPr lang="hr-HR" dirty="0" smtClean="0"/>
              <a:t> kada žene nisu bile podržavane u njihovom </a:t>
            </a:r>
            <a:r>
              <a:rPr lang="hr-HR" dirty="0" err="1" smtClean="0"/>
              <a:t>obrazovanju,ali</a:t>
            </a:r>
            <a:r>
              <a:rPr lang="hr-HR" dirty="0" smtClean="0"/>
              <a:t> ona se ipak uspjela obrazovati i postići sjajne znanstvene uspjehe.</a:t>
            </a:r>
          </a:p>
          <a:p>
            <a:r>
              <a:rPr lang="hr-HR" dirty="0" smtClean="0"/>
              <a:t>Njezina </a:t>
            </a:r>
            <a:r>
              <a:rPr lang="hr-HR" dirty="0" err="1" smtClean="0"/>
              <a:t>ljepota,je</a:t>
            </a:r>
            <a:r>
              <a:rPr lang="hr-HR" dirty="0" smtClean="0"/>
              <a:t> očarala književnika i filozofa </a:t>
            </a:r>
            <a:r>
              <a:rPr lang="hr-HR" dirty="0" err="1" smtClean="0"/>
              <a:t>Voltaiera</a:t>
            </a:r>
            <a:r>
              <a:rPr lang="hr-HR" dirty="0" smtClean="0"/>
              <a:t> kojeg je upoznala s 26 godina.</a:t>
            </a:r>
          </a:p>
          <a:p>
            <a:r>
              <a:rPr lang="hr-HR" dirty="0" smtClean="0"/>
              <a:t>Iako je </a:t>
            </a:r>
            <a:r>
              <a:rPr lang="hr-HR" dirty="0" err="1" smtClean="0"/>
              <a:t>većs</a:t>
            </a:r>
            <a:r>
              <a:rPr lang="hr-HR" dirty="0" smtClean="0"/>
              <a:t> 18 godina bila u braku s </a:t>
            </a:r>
            <a:r>
              <a:rPr lang="hr-HR" dirty="0" err="1" smtClean="0"/>
              <a:t>Chateletom</a:t>
            </a:r>
            <a:r>
              <a:rPr lang="hr-HR" dirty="0" smtClean="0"/>
              <a:t> no nije bila </a:t>
            </a:r>
            <a:r>
              <a:rPr lang="hr-HR" dirty="0" err="1" smtClean="0"/>
              <a:t>sretna.Poslije</a:t>
            </a:r>
            <a:r>
              <a:rPr lang="hr-HR" dirty="0" smtClean="0"/>
              <a:t> toga je počela vezu s </a:t>
            </a:r>
            <a:r>
              <a:rPr lang="hr-HR" dirty="0" err="1" smtClean="0"/>
              <a:t>Voltaierom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Emilie du Chatelet - Simple English Wikipedia, the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242" y="3415861"/>
            <a:ext cx="3471041" cy="3347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4583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https://www.youtube.com/watch?v=hS0nNgVlPJE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1120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73269"/>
            <a:ext cx="10515600" cy="5903694"/>
          </a:xfrm>
        </p:spPr>
        <p:txBody>
          <a:bodyPr/>
          <a:lstStyle/>
          <a:p>
            <a:r>
              <a:rPr lang="hr-HR" dirty="0" smtClean="0"/>
              <a:t>                       </a:t>
            </a:r>
            <a:r>
              <a:rPr lang="hr-HR" sz="4800" dirty="0" smtClean="0">
                <a:solidFill>
                  <a:schemeClr val="accent1"/>
                </a:solidFill>
              </a:rPr>
              <a:t>HVALA NA GLEDANJU!!!</a:t>
            </a:r>
            <a:endParaRPr lang="hr-HR" sz="4800" dirty="0">
              <a:solidFill>
                <a:schemeClr val="accent1"/>
              </a:solidFill>
            </a:endParaRPr>
          </a:p>
        </p:txBody>
      </p:sp>
      <p:pic>
        <p:nvPicPr>
          <p:cNvPr id="5" name="Slika 4" descr="hobART: When Words Fail Emo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154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8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124</Words>
  <Application>Microsoft Office PowerPoint</Application>
  <PresentationFormat>Široki zaslon</PresentationFormat>
  <Paragraphs>12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Emilie Du Catelet</vt:lpstr>
      <vt:lpstr>Tko je Emilie Du Chatelet?</vt:lpstr>
      <vt:lpstr>PowerPoint prezentacija</vt:lpstr>
      <vt:lpstr>VIDEO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Emilie Du Catelet</dc:title>
  <dc:creator>Windows korisnik</dc:creator>
  <cp:lastModifiedBy>Windows korisnik</cp:lastModifiedBy>
  <cp:revision>7</cp:revision>
  <dcterms:created xsi:type="dcterms:W3CDTF">2020-02-27T09:10:17Z</dcterms:created>
  <dcterms:modified xsi:type="dcterms:W3CDTF">2020-02-27T10:18:09Z</dcterms:modified>
</cp:coreProperties>
</file>