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9DAB8952-6D3A-4C89-B744-D453A08F9115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A28B657-55F3-45B8-9DEE-E4BF8A4832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358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952-6D3A-4C89-B744-D453A08F9115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657-55F3-45B8-9DEE-E4BF8A4832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4966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952-6D3A-4C89-B744-D453A08F9115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657-55F3-45B8-9DEE-E4BF8A4832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1063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952-6D3A-4C89-B744-D453A08F9115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657-55F3-45B8-9DEE-E4BF8A483219}" type="slidenum">
              <a:rPr lang="hr-HR" smtClean="0"/>
              <a:t>‹#›</a:t>
            </a:fld>
            <a:endParaRPr lang="hr-H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3006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952-6D3A-4C89-B744-D453A08F9115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657-55F3-45B8-9DEE-E4BF8A4832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8082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952-6D3A-4C89-B744-D453A08F9115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657-55F3-45B8-9DEE-E4BF8A4832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6821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952-6D3A-4C89-B744-D453A08F9115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657-55F3-45B8-9DEE-E4BF8A4832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9293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952-6D3A-4C89-B744-D453A08F9115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657-55F3-45B8-9DEE-E4BF8A4832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8855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952-6D3A-4C89-B744-D453A08F9115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657-55F3-45B8-9DEE-E4BF8A4832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6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952-6D3A-4C89-B744-D453A08F9115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657-55F3-45B8-9DEE-E4BF8A4832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921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952-6D3A-4C89-B744-D453A08F9115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657-55F3-45B8-9DEE-E4BF8A4832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271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952-6D3A-4C89-B744-D453A08F9115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657-55F3-45B8-9DEE-E4BF8A4832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7295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952-6D3A-4C89-B744-D453A08F9115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657-55F3-45B8-9DEE-E4BF8A4832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895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952-6D3A-4C89-B744-D453A08F9115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657-55F3-45B8-9DEE-E4BF8A4832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7035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952-6D3A-4C89-B744-D453A08F9115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657-55F3-45B8-9DEE-E4BF8A4832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951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952-6D3A-4C89-B744-D453A08F9115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657-55F3-45B8-9DEE-E4BF8A4832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563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8952-6D3A-4C89-B744-D453A08F9115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657-55F3-45B8-9DEE-E4BF8A4832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241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8952-6D3A-4C89-B744-D453A08F9115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8B657-55F3-45B8-9DEE-E4BF8A48321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5877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9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Gladys</a:t>
            </a:r>
            <a:r>
              <a:rPr lang="hr-HR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9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west</a:t>
            </a:r>
            <a:endParaRPr lang="hr-HR" sz="9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76423" y="3843776"/>
            <a:ext cx="8791575" cy="1655762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11" y="3509963"/>
            <a:ext cx="3581061" cy="3268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839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Osobni podaci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04778" y="2259998"/>
            <a:ext cx="9905999" cy="3541714"/>
          </a:xfrm>
        </p:spPr>
        <p:txBody>
          <a:bodyPr/>
          <a:lstStyle/>
          <a:p>
            <a:r>
              <a:rPr lang="hr-HR" dirty="0" smtClean="0"/>
              <a:t>West je rođena </a:t>
            </a:r>
            <a:r>
              <a:rPr lang="hr-HR" dirty="0" smtClean="0"/>
              <a:t>1930. </a:t>
            </a:r>
            <a:r>
              <a:rPr lang="hr-HR" dirty="0" smtClean="0"/>
              <a:t>godine u </a:t>
            </a:r>
            <a:r>
              <a:rPr lang="hr-HR" dirty="0" err="1" smtClean="0"/>
              <a:t>Virginiji</a:t>
            </a:r>
            <a:r>
              <a:rPr lang="hr-HR" dirty="0" smtClean="0"/>
              <a:t>, okrug </a:t>
            </a:r>
            <a:r>
              <a:rPr lang="hr-HR" dirty="0" err="1" smtClean="0"/>
              <a:t>Dinwiddie</a:t>
            </a:r>
            <a:r>
              <a:rPr lang="hr-HR" dirty="0" smtClean="0"/>
              <a:t>.</a:t>
            </a:r>
          </a:p>
          <a:p>
            <a:r>
              <a:rPr lang="hr-HR" dirty="0"/>
              <a:t> Svog </a:t>
            </a:r>
            <a:r>
              <a:rPr lang="hr-HR" dirty="0" smtClean="0"/>
              <a:t>supruga </a:t>
            </a:r>
            <a:r>
              <a:rPr lang="hr-HR" dirty="0"/>
              <a:t>je upoznala na odjelu za mornaričko površinsko ratovanje</a:t>
            </a:r>
            <a:r>
              <a:rPr lang="hr-HR" dirty="0" smtClean="0"/>
              <a:t>.</a:t>
            </a:r>
          </a:p>
          <a:p>
            <a:r>
              <a:rPr lang="hr-HR" dirty="0" smtClean="0"/>
              <a:t>Skoro cijeli život je sa svojom  afričko-američkom obitelji živjela na farmi.</a:t>
            </a:r>
          </a:p>
          <a:p>
            <a:pPr marL="457200" lvl="1" indent="0">
              <a:buNone/>
            </a:pPr>
            <a:endParaRPr lang="hr-HR" dirty="0"/>
          </a:p>
        </p:txBody>
      </p:sp>
      <p:pic>
        <p:nvPicPr>
          <p:cNvPr id="5" name="Slika 4" descr="Ira W. Drew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23" y="180525"/>
            <a:ext cx="1732894" cy="207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6214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Školovanje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Bahnschrift SemiLight" panose="020B0502040204020203" pitchFamily="34" charset="0"/>
              </a:rPr>
              <a:t>West je osnovnu školu završila u </a:t>
            </a:r>
            <a:r>
              <a:rPr lang="hr-HR" dirty="0" err="1" smtClean="0">
                <a:latin typeface="Bahnschrift SemiLight" panose="020B0502040204020203" pitchFamily="34" charset="0"/>
              </a:rPr>
              <a:t>Virginiji</a:t>
            </a:r>
            <a:r>
              <a:rPr lang="hr-HR" dirty="0" smtClean="0">
                <a:latin typeface="Bahnschrift SemiLight" panose="020B0502040204020203" pitchFamily="34" charset="0"/>
              </a:rPr>
              <a:t>.</a:t>
            </a:r>
          </a:p>
          <a:p>
            <a:r>
              <a:rPr lang="hr-HR" dirty="0" smtClean="0">
                <a:latin typeface="Bahnschrift SemiLight" panose="020B0502040204020203" pitchFamily="34" charset="0"/>
              </a:rPr>
              <a:t>Srednju </a:t>
            </a:r>
            <a:r>
              <a:rPr lang="hr-HR" dirty="0">
                <a:latin typeface="Bahnschrift SemiLight" panose="020B0502040204020203" pitchFamily="34" charset="0"/>
              </a:rPr>
              <a:t>školu završila je u </a:t>
            </a:r>
            <a:r>
              <a:rPr lang="hr-HR" dirty="0" err="1">
                <a:latin typeface="Bahnschrift SemiLight" panose="020B0502040204020203" pitchFamily="34" charset="0"/>
              </a:rPr>
              <a:t>Virginia</a:t>
            </a:r>
            <a:r>
              <a:rPr lang="hr-HR" dirty="0">
                <a:latin typeface="Bahnschrift SemiLight" panose="020B0502040204020203" pitchFamily="34" charset="0"/>
              </a:rPr>
              <a:t> State </a:t>
            </a:r>
            <a:r>
              <a:rPr lang="hr-HR" dirty="0" smtClean="0">
                <a:latin typeface="Bahnschrift SemiLight" panose="020B0502040204020203" pitchFamily="34" charset="0"/>
              </a:rPr>
              <a:t>University. </a:t>
            </a:r>
          </a:p>
          <a:p>
            <a:r>
              <a:rPr lang="hr-HR" dirty="0" smtClean="0">
                <a:latin typeface="Bahnschrift SemiLight" panose="020B0502040204020203" pitchFamily="34" charset="0"/>
              </a:rPr>
              <a:t>Magistrirala je dva puta na nepoznatom fakultetu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pic>
        <p:nvPicPr>
          <p:cNvPr id="4" name="Slika 3" descr="Gladys West: La mujer que participó en la invención del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834" y="4020344"/>
            <a:ext cx="42672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391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DOKUMentarni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film o </a:t>
            </a:r>
            <a:r>
              <a:rPr lang="hr-H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Gladys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West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https://www.youtube.com/watch?v=McIemoQWv64</a:t>
            </a:r>
          </a:p>
        </p:txBody>
      </p:sp>
      <p:pic>
        <p:nvPicPr>
          <p:cNvPr id="3" name="Slika 2" descr="Category:Gladys West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547" y="3218984"/>
            <a:ext cx="4946496" cy="329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5710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slušanju</a:t>
            </a:r>
            <a:endParaRPr lang="hr-H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Rezervirano mjesto sadržaja 3" descr="Happy 29th! | My Little World by Mommy Rackell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410" y="2097088"/>
            <a:ext cx="6026297" cy="4108344"/>
          </a:xfrm>
        </p:spPr>
      </p:pic>
    </p:spTree>
    <p:extLst>
      <p:ext uri="{BB962C8B-B14F-4D97-AF65-F5344CB8AC3E}">
        <p14:creationId xmlns:p14="http://schemas.microsoft.com/office/powerpoint/2010/main" val="4000799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Kružnica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Kružn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užnica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TM04033919[[fn=Kružnica]]</Template>
  <TotalTime>66</TotalTime>
  <Words>77</Words>
  <Application>Microsoft Office PowerPoint</Application>
  <PresentationFormat>Široki zaslon</PresentationFormat>
  <Paragraphs>12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Arial</vt:lpstr>
      <vt:lpstr>Bahnschrift SemiLight</vt:lpstr>
      <vt:lpstr>Trebuchet MS</vt:lpstr>
      <vt:lpstr>Tw Cen MT</vt:lpstr>
      <vt:lpstr>Kružnica</vt:lpstr>
      <vt:lpstr>Gladys west</vt:lpstr>
      <vt:lpstr>Osobni podaci</vt:lpstr>
      <vt:lpstr>Školovanje</vt:lpstr>
      <vt:lpstr>DOKUMentarni film o Gladys West</vt:lpstr>
      <vt:lpstr>Hvala na slušanju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Gladys west</dc:title>
  <dc:creator>Učenik7</dc:creator>
  <cp:lastModifiedBy>Učenik7</cp:lastModifiedBy>
  <cp:revision>5</cp:revision>
  <dcterms:created xsi:type="dcterms:W3CDTF">2020-02-27T09:14:14Z</dcterms:created>
  <dcterms:modified xsi:type="dcterms:W3CDTF">2020-02-27T10:28:29Z</dcterms:modified>
</cp:coreProperties>
</file>