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96" d="100"/>
          <a:sy n="96" d="100"/>
        </p:scale>
        <p:origin x="2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46D2-D23B-4A32-A973-29D576268563}" type="datetimeFigureOut">
              <a:rPr lang="hr-HR" smtClean="0"/>
              <a:t>27.2.2020.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DE757-29D1-47FA-A159-892505CCA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0704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46D2-D23B-4A32-A973-29D576268563}" type="datetimeFigureOut">
              <a:rPr lang="hr-HR" smtClean="0"/>
              <a:t>27.2.2020.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DE757-29D1-47FA-A159-892505CCA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95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46D2-D23B-4A32-A973-29D576268563}" type="datetimeFigureOut">
              <a:rPr lang="hr-HR" smtClean="0"/>
              <a:t>27.2.2020.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DE757-29D1-47FA-A159-892505CCA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084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46D2-D23B-4A32-A973-29D576268563}" type="datetimeFigureOut">
              <a:rPr lang="hr-HR" smtClean="0"/>
              <a:t>27.2.2020.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DE757-29D1-47FA-A159-892505CCA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526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46D2-D23B-4A32-A973-29D576268563}" type="datetimeFigureOut">
              <a:rPr lang="hr-HR" smtClean="0"/>
              <a:t>27.2.2020.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DE757-29D1-47FA-A159-892505CCA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770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46D2-D23B-4A32-A973-29D576268563}" type="datetimeFigureOut">
              <a:rPr lang="hr-HR" smtClean="0"/>
              <a:t>27.2.2020.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DE757-29D1-47FA-A159-892505CCA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335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46D2-D23B-4A32-A973-29D576268563}" type="datetimeFigureOut">
              <a:rPr lang="hr-HR" smtClean="0"/>
              <a:t>27.2.2020.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DE757-29D1-47FA-A159-892505CCA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7619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46D2-D23B-4A32-A973-29D576268563}" type="datetimeFigureOut">
              <a:rPr lang="hr-HR" smtClean="0"/>
              <a:t>27.2.2020.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DE757-29D1-47FA-A159-892505CCA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9121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46D2-D23B-4A32-A973-29D576268563}" type="datetimeFigureOut">
              <a:rPr lang="hr-HR" smtClean="0"/>
              <a:t>27.2.2020.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DE757-29D1-47FA-A159-892505CCA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106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46D2-D23B-4A32-A973-29D576268563}" type="datetimeFigureOut">
              <a:rPr lang="hr-HR" smtClean="0"/>
              <a:t>27.2.2020.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DE757-29D1-47FA-A159-892505CCA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606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46D2-D23B-4A32-A973-29D576268563}" type="datetimeFigureOut">
              <a:rPr lang="hr-HR" smtClean="0"/>
              <a:t>27.2.2020.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DE757-29D1-47FA-A159-892505CCA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497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246D2-D23B-4A32-A973-29D576268563}" type="datetimeFigureOut">
              <a:rPr lang="hr-HR" smtClean="0"/>
              <a:t>27.2.2020.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DE757-29D1-47FA-A159-892505CCA4C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0836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ulane_Medical_School" TargetMode="External"/><Relationship Id="rId2" Type="http://schemas.openxmlformats.org/officeDocument/2006/relationships/hyperlink" Target="https://en.wikipedia.org/wiki/The_Ochsner_Clini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Charity_Hospital_(New_Orleans)" TargetMode="External"/><Relationship Id="rId4" Type="http://schemas.openxmlformats.org/officeDocument/2006/relationships/hyperlink" Target="https://en.wikipedia.org/wiki/Cancer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F0"/>
                </a:solidFill>
              </a:rPr>
              <a:t>MARRY SHERMAN</a:t>
            </a:r>
            <a:endParaRPr lang="hr-HR" dirty="0">
              <a:solidFill>
                <a:srgbClr val="00B0F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Gabrijel </a:t>
            </a:r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kanić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 6.c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670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Sherman je </a:t>
            </a:r>
            <a:r>
              <a:rPr lang="en-US" dirty="0" err="1"/>
              <a:t>rođena</a:t>
            </a:r>
            <a:r>
              <a:rPr lang="en-US" dirty="0"/>
              <a:t> u Evanstonu</a:t>
            </a:r>
            <a:r>
              <a:rPr lang="en-US" u="sng" dirty="0"/>
              <a:t> </a:t>
            </a:r>
            <a:r>
              <a:rPr lang="hr-HR" u="sng" dirty="0" smtClean="0"/>
              <a:t>život</a:t>
            </a:r>
            <a:r>
              <a:rPr lang="en-US" u="sng" dirty="0" smtClean="0"/>
              <a:t>u</a:t>
            </a:r>
            <a:r>
              <a:rPr lang="en-US" dirty="0"/>
              <a:t> </a:t>
            </a:r>
            <a:r>
              <a:rPr lang="en-US" dirty="0" err="1"/>
              <a:t>državi</a:t>
            </a:r>
            <a:r>
              <a:rPr lang="en-US" dirty="0"/>
              <a:t> Illinois , </a:t>
            </a:r>
            <a:r>
              <a:rPr lang="en-US" dirty="0" err="1"/>
              <a:t>Walteru</a:t>
            </a:r>
            <a:r>
              <a:rPr lang="en-US" dirty="0"/>
              <a:t> </a:t>
            </a:r>
            <a:r>
              <a:rPr lang="en-US" dirty="0" err="1"/>
              <a:t>Allenu</a:t>
            </a:r>
            <a:r>
              <a:rPr lang="en-US" dirty="0"/>
              <a:t> </a:t>
            </a:r>
            <a:r>
              <a:rPr lang="en-US" dirty="0" err="1"/>
              <a:t>Stultsu</a:t>
            </a:r>
            <a:r>
              <a:rPr lang="en-US" dirty="0"/>
              <a:t> (</a:t>
            </a:r>
            <a:r>
              <a:rPr lang="en-US" dirty="0" err="1"/>
              <a:t>osnivaču</a:t>
            </a:r>
            <a:r>
              <a:rPr lang="en-US" dirty="0"/>
              <a:t> </a:t>
            </a:r>
            <a:r>
              <a:rPr lang="en-US" u="sng" dirty="0"/>
              <a:t>Pi Kappa Lambda</a:t>
            </a:r>
            <a:r>
              <a:rPr lang="en-US" dirty="0"/>
              <a:t> ) 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bivšoj</a:t>
            </a:r>
            <a:r>
              <a:rPr lang="en-US" dirty="0"/>
              <a:t> Edith </a:t>
            </a:r>
            <a:r>
              <a:rPr lang="en-US" dirty="0" err="1"/>
              <a:t>Monici</a:t>
            </a:r>
            <a:r>
              <a:rPr lang="en-US" dirty="0"/>
              <a:t> Graham. </a:t>
            </a:r>
            <a:r>
              <a:rPr lang="en-US" dirty="0" err="1"/>
              <a:t>Završila</a:t>
            </a:r>
            <a:r>
              <a:rPr lang="en-US" dirty="0"/>
              <a:t> je </a:t>
            </a:r>
            <a:r>
              <a:rPr lang="en-US" dirty="0" err="1"/>
              <a:t>srednju</a:t>
            </a:r>
            <a:r>
              <a:rPr lang="en-US" dirty="0"/>
              <a:t> </a:t>
            </a:r>
            <a:r>
              <a:rPr lang="en-US" dirty="0" err="1"/>
              <a:t>školu</a:t>
            </a:r>
            <a:r>
              <a:rPr lang="en-US" dirty="0"/>
              <a:t> </a:t>
            </a:r>
            <a:r>
              <a:rPr lang="en-US" u="sng" dirty="0"/>
              <a:t>Evanston </a:t>
            </a:r>
            <a:r>
              <a:rPr lang="en-US" u="sng" dirty="0" err="1"/>
              <a:t>grada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pohađala</a:t>
            </a:r>
            <a:r>
              <a:rPr lang="en-US" dirty="0"/>
              <a:t> </a:t>
            </a:r>
            <a:r>
              <a:rPr lang="en-US" dirty="0" err="1"/>
              <a:t>Institut</a:t>
            </a:r>
            <a:r>
              <a:rPr lang="en-US" dirty="0"/>
              <a:t> de </a:t>
            </a:r>
            <a:r>
              <a:rPr lang="en-US" dirty="0" err="1"/>
              <a:t>Mme</a:t>
            </a:r>
            <a:r>
              <a:rPr lang="en-US" dirty="0"/>
              <a:t> </a:t>
            </a:r>
            <a:r>
              <a:rPr lang="en-US" dirty="0" err="1"/>
              <a:t>Collnot</a:t>
            </a:r>
            <a:r>
              <a:rPr lang="en-US" dirty="0"/>
              <a:t> u </a:t>
            </a:r>
            <a:r>
              <a:rPr lang="en-US" u="sng" dirty="0"/>
              <a:t>Parizu</a:t>
            </a:r>
            <a:r>
              <a:rPr lang="en-US" dirty="0"/>
              <a:t> , </a:t>
            </a:r>
            <a:r>
              <a:rPr lang="en-US" u="sng" dirty="0"/>
              <a:t>Francuska</a:t>
            </a:r>
            <a:r>
              <a:rPr lang="en-US" dirty="0"/>
              <a:t> . 1934. </a:t>
            </a:r>
            <a:r>
              <a:rPr lang="en-US" dirty="0" err="1"/>
              <a:t>stekla</a:t>
            </a:r>
            <a:r>
              <a:rPr lang="en-US" dirty="0"/>
              <a:t> je </a:t>
            </a:r>
            <a:r>
              <a:rPr lang="en-US" u="sng" dirty="0"/>
              <a:t>diplomu </a:t>
            </a:r>
            <a:r>
              <a:rPr lang="en-US" u="sng" dirty="0" err="1"/>
              <a:t>prvostupnika</a:t>
            </a:r>
            <a:r>
              <a:rPr lang="en-US" u="sng" dirty="0"/>
              <a:t> </a:t>
            </a:r>
            <a:r>
              <a:rPr lang="en-US" u="sng" dirty="0" err="1"/>
              <a:t>umjetnosti</a:t>
            </a:r>
            <a:r>
              <a:rPr lang="en-US" dirty="0"/>
              <a:t> </a:t>
            </a:r>
            <a:r>
              <a:rPr lang="en-US" dirty="0" err="1"/>
              <a:t>na</a:t>
            </a:r>
            <a:r>
              <a:rPr lang="en-US" dirty="0"/>
              <a:t> </a:t>
            </a:r>
            <a:r>
              <a:rPr lang="en-US" u="sng" dirty="0"/>
              <a:t>Sveučilištu Severozapad</a:t>
            </a:r>
            <a:r>
              <a:rPr lang="en-US" dirty="0"/>
              <a:t> . </a:t>
            </a:r>
            <a:r>
              <a:rPr lang="en-US" dirty="0" err="1"/>
              <a:t>Sljedeće</a:t>
            </a:r>
            <a:r>
              <a:rPr lang="en-US" dirty="0"/>
              <a:t> </a:t>
            </a:r>
            <a:r>
              <a:rPr lang="en-US" dirty="0" err="1"/>
              <a:t>godine</a:t>
            </a:r>
            <a:r>
              <a:rPr lang="en-US" dirty="0"/>
              <a:t> </a:t>
            </a:r>
            <a:r>
              <a:rPr lang="en-US" u="sng" dirty="0"/>
              <a:t>magistrirala je</a:t>
            </a:r>
            <a:r>
              <a:rPr lang="en-US" dirty="0"/>
              <a:t> </a:t>
            </a:r>
            <a:r>
              <a:rPr lang="en-US" dirty="0" err="1"/>
              <a:t>na</a:t>
            </a:r>
            <a:r>
              <a:rPr lang="en-US" dirty="0"/>
              <a:t> </a:t>
            </a:r>
            <a:r>
              <a:rPr lang="en-US" u="sng" dirty="0"/>
              <a:t>Sveučilištu u Chicagu</a:t>
            </a:r>
            <a:r>
              <a:rPr lang="en-US" dirty="0"/>
              <a:t> . Od 1935. do 1936. Sherman je bio </a:t>
            </a:r>
            <a:r>
              <a:rPr lang="en-US" dirty="0" err="1"/>
              <a:t>instruktor</a:t>
            </a:r>
            <a:r>
              <a:rPr lang="en-US" dirty="0"/>
              <a:t> </a:t>
            </a:r>
            <a:r>
              <a:rPr lang="en-US" dirty="0" err="1"/>
              <a:t>na</a:t>
            </a:r>
            <a:r>
              <a:rPr lang="en-US" dirty="0"/>
              <a:t> </a:t>
            </a:r>
            <a:r>
              <a:rPr lang="en-US" dirty="0" err="1"/>
              <a:t>Francuskom</a:t>
            </a:r>
            <a:r>
              <a:rPr lang="en-US" dirty="0"/>
              <a:t> </a:t>
            </a:r>
            <a:r>
              <a:rPr lang="en-US" dirty="0" err="1"/>
              <a:t>institutu</a:t>
            </a:r>
            <a:r>
              <a:rPr lang="en-US" dirty="0"/>
              <a:t> </a:t>
            </a:r>
            <a:r>
              <a:rPr lang="en-US" u="sng" dirty="0"/>
              <a:t>Sveučilišta Illinois</a:t>
            </a:r>
            <a:r>
              <a:rPr lang="en-US" dirty="0"/>
              <a:t> u Parizu.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10727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050" name="Picture 2" descr="Slikovni rezultat za mary sherma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087" y="1882541"/>
            <a:ext cx="5794513" cy="335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758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1941. </a:t>
            </a:r>
            <a:r>
              <a:rPr lang="en-US" dirty="0" err="1"/>
              <a:t>stekla</a:t>
            </a:r>
            <a:r>
              <a:rPr lang="en-US" dirty="0"/>
              <a:t> je </a:t>
            </a:r>
            <a:r>
              <a:rPr lang="en-US" dirty="0" err="1"/>
              <a:t>medicinsku</a:t>
            </a:r>
            <a:r>
              <a:rPr lang="en-US" dirty="0"/>
              <a:t> diplomu </a:t>
            </a:r>
            <a:r>
              <a:rPr lang="en-US" dirty="0" err="1"/>
              <a:t>na</a:t>
            </a:r>
            <a:r>
              <a:rPr lang="en-US" dirty="0"/>
              <a:t> Sveučilištu u Chicagu</a:t>
            </a:r>
            <a:r>
              <a:rPr lang="en-US" dirty="0" smtClean="0"/>
              <a:t>.</a:t>
            </a:r>
            <a:r>
              <a:rPr lang="en-US" baseline="30000" dirty="0"/>
              <a:t> </a:t>
            </a:r>
            <a:r>
              <a:rPr lang="en-US" baseline="30000" dirty="0" err="1"/>
              <a:t>Internirala</a:t>
            </a:r>
            <a:r>
              <a:rPr lang="en-US" baseline="30000" dirty="0"/>
              <a:t> je u bolnici Bob Roberts </a:t>
            </a:r>
            <a:r>
              <a:rPr lang="en-US" baseline="30000" dirty="0" err="1"/>
              <a:t>na</a:t>
            </a:r>
            <a:r>
              <a:rPr lang="en-US" baseline="30000" dirty="0"/>
              <a:t> Sveučilištu u </a:t>
            </a:r>
            <a:r>
              <a:rPr lang="en-US" baseline="30000" dirty="0" smtClean="0"/>
              <a:t>Chicagu.1947</a:t>
            </a:r>
            <a:r>
              <a:rPr lang="en-US" baseline="30000" dirty="0"/>
              <a:t>. </a:t>
            </a:r>
            <a:r>
              <a:rPr lang="en-US" baseline="30000" dirty="0" err="1"/>
              <a:t>godine</a:t>
            </a:r>
            <a:r>
              <a:rPr lang="en-US" baseline="30000" dirty="0"/>
              <a:t> </a:t>
            </a:r>
            <a:r>
              <a:rPr lang="en-US" baseline="30000" dirty="0" err="1"/>
              <a:t>imenovana</a:t>
            </a:r>
            <a:r>
              <a:rPr lang="en-US" baseline="30000" dirty="0"/>
              <a:t> je </a:t>
            </a:r>
            <a:r>
              <a:rPr lang="en-US" baseline="30000" dirty="0" err="1"/>
              <a:t>asistentom</a:t>
            </a:r>
            <a:r>
              <a:rPr lang="en-US" baseline="30000" dirty="0"/>
              <a:t> </a:t>
            </a:r>
            <a:r>
              <a:rPr lang="en-US" baseline="30000" dirty="0" err="1"/>
              <a:t>profesora</a:t>
            </a:r>
            <a:r>
              <a:rPr lang="en-US" baseline="30000" dirty="0"/>
              <a:t> </a:t>
            </a:r>
            <a:r>
              <a:rPr lang="en-US" baseline="30000" dirty="0" err="1"/>
              <a:t>ortopedske</a:t>
            </a:r>
            <a:r>
              <a:rPr lang="en-US" baseline="30000" dirty="0"/>
              <a:t> </a:t>
            </a:r>
            <a:r>
              <a:rPr lang="en-US" baseline="30000" dirty="0" err="1"/>
              <a:t>kirurgije</a:t>
            </a:r>
            <a:r>
              <a:rPr lang="en-US" baseline="30000" dirty="0"/>
              <a:t> u bolnici Billings, </a:t>
            </a:r>
            <a:r>
              <a:rPr lang="en-US" baseline="30000" dirty="0" err="1"/>
              <a:t>također</a:t>
            </a:r>
            <a:r>
              <a:rPr lang="en-US" baseline="30000" dirty="0"/>
              <a:t> </a:t>
            </a:r>
            <a:r>
              <a:rPr lang="en-US" baseline="30000" dirty="0" err="1"/>
              <a:t>pridruženoj</a:t>
            </a:r>
            <a:r>
              <a:rPr lang="en-US" baseline="30000" dirty="0"/>
              <a:t> </a:t>
            </a:r>
            <a:r>
              <a:rPr lang="en-US" baseline="30000" dirty="0" err="1"/>
              <a:t>sveučilištu</a:t>
            </a:r>
            <a:r>
              <a:rPr lang="en-US" baseline="30000" dirty="0"/>
              <a:t>. </a:t>
            </a:r>
            <a:r>
              <a:rPr lang="en-US" baseline="30000" dirty="0" err="1"/>
              <a:t>Godine</a:t>
            </a:r>
            <a:r>
              <a:rPr lang="en-US" baseline="30000" dirty="0"/>
              <a:t> 1952. </a:t>
            </a:r>
            <a:r>
              <a:rPr lang="en-US" baseline="30000" dirty="0" err="1"/>
              <a:t>preselila</a:t>
            </a:r>
            <a:r>
              <a:rPr lang="en-US" baseline="30000" dirty="0"/>
              <a:t> se u New Orleans </a:t>
            </a:r>
            <a:r>
              <a:rPr lang="en-US" baseline="30000" dirty="0" err="1"/>
              <a:t>i</a:t>
            </a:r>
            <a:r>
              <a:rPr lang="en-US" baseline="30000" dirty="0"/>
              <a:t> </a:t>
            </a:r>
            <a:r>
              <a:rPr lang="en-US" baseline="30000" dirty="0" err="1"/>
              <a:t>postala</a:t>
            </a:r>
            <a:r>
              <a:rPr lang="en-US" baseline="30000" dirty="0"/>
              <a:t> </a:t>
            </a:r>
            <a:r>
              <a:rPr lang="en-US" baseline="30000" dirty="0" err="1"/>
              <a:t>direktorica</a:t>
            </a:r>
            <a:r>
              <a:rPr lang="en-US" baseline="30000" dirty="0"/>
              <a:t> </a:t>
            </a:r>
            <a:r>
              <a:rPr lang="en-US" baseline="30000" dirty="0" err="1"/>
              <a:t>laboratorija</a:t>
            </a:r>
            <a:r>
              <a:rPr lang="en-US" baseline="30000" dirty="0"/>
              <a:t> </a:t>
            </a:r>
            <a:r>
              <a:rPr lang="en-US" baseline="30000" dirty="0" err="1"/>
              <a:t>za</a:t>
            </a:r>
            <a:r>
              <a:rPr lang="en-US" baseline="30000" dirty="0"/>
              <a:t> koštanu </a:t>
            </a:r>
            <a:r>
              <a:rPr lang="en-US" u="sng" dirty="0"/>
              <a:t>patologiju</a:t>
            </a:r>
            <a:r>
              <a:rPr lang="en-US" dirty="0"/>
              <a:t> </a:t>
            </a:r>
            <a:r>
              <a:rPr lang="en-US" dirty="0" err="1"/>
              <a:t>Medicinske</a:t>
            </a:r>
            <a:r>
              <a:rPr lang="en-US" dirty="0"/>
              <a:t> </a:t>
            </a:r>
            <a:r>
              <a:rPr lang="en-US" dirty="0" err="1"/>
              <a:t>zaklade</a:t>
            </a:r>
            <a:r>
              <a:rPr lang="en-US" dirty="0"/>
              <a:t> </a:t>
            </a:r>
            <a:r>
              <a:rPr lang="en-US" u="sng" dirty="0"/>
              <a:t>The</a:t>
            </a:r>
            <a:r>
              <a:rPr lang="en-US" u="sng" dirty="0">
                <a:hlinkClick r:id="rId2"/>
              </a:rPr>
              <a:t> </a:t>
            </a:r>
            <a:r>
              <a:rPr lang="en-US" u="sng" dirty="0"/>
              <a:t>Ochsner Clinic</a:t>
            </a:r>
            <a:r>
              <a:rPr lang="en-US" dirty="0"/>
              <a:t> Medical Foundation, </a:t>
            </a:r>
            <a:r>
              <a:rPr lang="en-US" dirty="0" err="1"/>
              <a:t>kreacije</a:t>
            </a:r>
            <a:r>
              <a:rPr lang="en-US" dirty="0"/>
              <a:t> </a:t>
            </a:r>
            <a:r>
              <a:rPr lang="en-US" dirty="0" err="1"/>
              <a:t>kirurga</a:t>
            </a:r>
            <a:r>
              <a:rPr lang="en-US" dirty="0"/>
              <a:t> </a:t>
            </a:r>
            <a:r>
              <a:rPr lang="en-US" u="sng" dirty="0"/>
              <a:t>Altona Ochsnera</a:t>
            </a:r>
            <a:r>
              <a:rPr lang="en-US" dirty="0"/>
              <a:t> . </a:t>
            </a:r>
            <a:r>
              <a:rPr lang="en-US" baseline="30000" dirty="0"/>
              <a:t> </a:t>
            </a:r>
            <a:r>
              <a:rPr lang="en-US" baseline="30000" dirty="0" err="1"/>
              <a:t>Sljedeće</a:t>
            </a:r>
            <a:r>
              <a:rPr lang="en-US" baseline="30000" dirty="0"/>
              <a:t> </a:t>
            </a:r>
            <a:r>
              <a:rPr lang="en-US" baseline="30000" dirty="0" err="1"/>
              <a:t>godine</a:t>
            </a:r>
            <a:r>
              <a:rPr lang="en-US" baseline="30000" dirty="0"/>
              <a:t> </a:t>
            </a:r>
            <a:r>
              <a:rPr lang="en-US" baseline="30000" dirty="0" err="1"/>
              <a:t>postala</a:t>
            </a:r>
            <a:r>
              <a:rPr lang="en-US" baseline="30000" dirty="0"/>
              <a:t> je </a:t>
            </a:r>
            <a:r>
              <a:rPr lang="en-US" baseline="30000" dirty="0" err="1"/>
              <a:t>izvanredna</a:t>
            </a:r>
            <a:r>
              <a:rPr lang="en-US" baseline="30000" dirty="0"/>
              <a:t> </a:t>
            </a:r>
            <a:r>
              <a:rPr lang="en-US" baseline="30000" dirty="0" err="1"/>
              <a:t>profesorica</a:t>
            </a:r>
            <a:r>
              <a:rPr lang="en-US" baseline="30000" dirty="0"/>
              <a:t> </a:t>
            </a:r>
            <a:r>
              <a:rPr lang="en-US" baseline="30000" dirty="0" err="1"/>
              <a:t>na</a:t>
            </a:r>
            <a:r>
              <a:rPr lang="en-US" baseline="30000" dirty="0"/>
              <a:t> </a:t>
            </a:r>
            <a:r>
              <a:rPr lang="en-US" u="sng" dirty="0"/>
              <a:t>Medicinskom</a:t>
            </a:r>
            <a:r>
              <a:rPr lang="en-US" u="sng" dirty="0">
                <a:hlinkClick r:id="rId3"/>
              </a:rPr>
              <a:t> </a:t>
            </a:r>
            <a:r>
              <a:rPr lang="en-US" u="sng" dirty="0"/>
              <a:t>fakultetu</a:t>
            </a:r>
            <a:r>
              <a:rPr lang="en-US" dirty="0"/>
              <a:t> u New </a:t>
            </a:r>
            <a:r>
              <a:rPr lang="en-US" dirty="0" err="1"/>
              <a:t>Orleansu</a:t>
            </a:r>
            <a:r>
              <a:rPr lang="en-US" dirty="0"/>
              <a:t> </a:t>
            </a:r>
            <a:r>
              <a:rPr lang="en-US" u="sng" dirty="0"/>
              <a:t>Tulane</a:t>
            </a:r>
            <a:r>
              <a:rPr lang="en-US" dirty="0"/>
              <a:t> . </a:t>
            </a:r>
            <a:r>
              <a:rPr lang="en-US" u="sng" baseline="30000" dirty="0">
                <a:hlinkClick r:id="rId4"/>
              </a:rPr>
              <a:t> </a:t>
            </a:r>
            <a:r>
              <a:rPr lang="hr-HR" u="sng" baseline="30000" dirty="0" smtClean="0"/>
              <a:t>rak</a:t>
            </a:r>
            <a:r>
              <a:rPr lang="en-US" baseline="30000" dirty="0" err="1" smtClean="0"/>
              <a:t>istraživačica</a:t>
            </a:r>
            <a:r>
              <a:rPr lang="en-US" baseline="30000" dirty="0"/>
              <a:t>, </a:t>
            </a:r>
            <a:r>
              <a:rPr lang="en-US" baseline="30000" dirty="0" err="1"/>
              <a:t>bila</a:t>
            </a:r>
            <a:r>
              <a:rPr lang="en-US" baseline="30000" dirty="0"/>
              <a:t> je </a:t>
            </a:r>
            <a:r>
              <a:rPr lang="en-US" baseline="30000" dirty="0" err="1"/>
              <a:t>i</a:t>
            </a:r>
            <a:r>
              <a:rPr lang="en-US" baseline="30000" dirty="0"/>
              <a:t> </a:t>
            </a:r>
            <a:r>
              <a:rPr lang="en-US" baseline="30000" dirty="0" err="1"/>
              <a:t>viši</a:t>
            </a:r>
            <a:r>
              <a:rPr lang="en-US" baseline="30000" dirty="0"/>
              <a:t> </a:t>
            </a:r>
            <a:r>
              <a:rPr lang="en-US" baseline="30000" dirty="0" err="1"/>
              <a:t>gostujući</a:t>
            </a:r>
            <a:r>
              <a:rPr lang="en-US" baseline="30000" dirty="0"/>
              <a:t> </a:t>
            </a:r>
            <a:r>
              <a:rPr lang="en-US" baseline="30000" dirty="0" err="1"/>
              <a:t>kirurg</a:t>
            </a:r>
            <a:r>
              <a:rPr lang="en-US" baseline="30000" dirty="0"/>
              <a:t> </a:t>
            </a:r>
            <a:r>
              <a:rPr lang="en-US" baseline="30000" dirty="0" err="1"/>
              <a:t>ortopedije</a:t>
            </a:r>
            <a:r>
              <a:rPr lang="en-US" baseline="30000" dirty="0"/>
              <a:t> u </a:t>
            </a:r>
            <a:r>
              <a:rPr lang="en-US" u="sng" dirty="0"/>
              <a:t>dobrotvornoj</a:t>
            </a:r>
            <a:r>
              <a:rPr lang="en-US" u="sng" dirty="0">
                <a:hlinkClick r:id="rId5"/>
              </a:rPr>
              <a:t> </a:t>
            </a:r>
            <a:r>
              <a:rPr lang="en-US" u="sng" dirty="0"/>
              <a:t>bolnici u New </a:t>
            </a:r>
            <a:r>
              <a:rPr lang="en-US" u="sng" dirty="0" err="1"/>
              <a:t>Orleansu</a:t>
            </a:r>
            <a:r>
              <a:rPr lang="en-US" dirty="0"/>
              <a:t> 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0200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098" name="Picture 2" descr="Slikovni rezultat za mary sherma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275" y="2415381"/>
            <a:ext cx="4743450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82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124" name="Picture 4" descr="Slikovni rezultat za mary sherma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57" y="2137707"/>
            <a:ext cx="5009322" cy="281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505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146" name="Picture 2" descr="Slikovni rezultat za mary sherma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270" y="2190529"/>
            <a:ext cx="7086600" cy="422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1461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303</Words>
  <Application>Microsoft Office PowerPoint</Application>
  <PresentationFormat>Široki zaslon</PresentationFormat>
  <Paragraphs>4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sustava Office</vt:lpstr>
      <vt:lpstr>MARRY SHERMAN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MARRY SHERMAN</dc:title>
  <dc:creator>6.a</dc:creator>
  <cp:lastModifiedBy>6.a</cp:lastModifiedBy>
  <cp:revision>5</cp:revision>
  <dcterms:created xsi:type="dcterms:W3CDTF">2020-02-27T09:34:16Z</dcterms:created>
  <dcterms:modified xsi:type="dcterms:W3CDTF">2020-02-27T10:22:54Z</dcterms:modified>
</cp:coreProperties>
</file>