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6" y="-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2897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5080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0442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1256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35125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6372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0469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57506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9141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943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92439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0241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4400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9048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838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0865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26572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D3BDE3-40A3-4337-9E7C-EE112EBB1124}" type="datetimeFigureOut">
              <a:rPr lang="es-ES" smtClean="0"/>
              <a:pPr/>
              <a:t>26/10/2016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E4604B6-4044-4FBA-9F55-C77F376F0B9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112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ENTRETAINMENT'S FACILITIES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IN MURCIA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0248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</a:t>
            </a:r>
            <a:r>
              <a:rPr lang="es-ES" cap="none" dirty="0" err="1" smtClean="0"/>
              <a:t>here</a:t>
            </a:r>
            <a:r>
              <a:rPr lang="es-ES" cap="none" dirty="0" smtClean="0"/>
              <a:t> are a </a:t>
            </a:r>
            <a:r>
              <a:rPr lang="es-ES" cap="none" dirty="0" err="1" smtClean="0"/>
              <a:t>lot</a:t>
            </a:r>
            <a:r>
              <a:rPr lang="es-ES" cap="none" dirty="0" smtClean="0"/>
              <a:t> of </a:t>
            </a:r>
            <a:r>
              <a:rPr lang="es-ES" cap="none" dirty="0" err="1" smtClean="0"/>
              <a:t>different</a:t>
            </a:r>
            <a:r>
              <a:rPr lang="es-ES" cap="none" dirty="0" smtClean="0"/>
              <a:t> </a:t>
            </a:r>
            <a:r>
              <a:rPr lang="es-ES" cap="none" dirty="0" err="1" smtClean="0"/>
              <a:t>recourses</a:t>
            </a:r>
            <a:r>
              <a:rPr lang="es-ES" cap="none" dirty="0" smtClean="0"/>
              <a:t> </a:t>
            </a:r>
            <a:r>
              <a:rPr lang="es-ES" cap="none" dirty="0" err="1" smtClean="0"/>
              <a:t>for</a:t>
            </a:r>
            <a:r>
              <a:rPr lang="es-ES" cap="none" dirty="0" smtClean="0"/>
              <a:t> </a:t>
            </a:r>
            <a:r>
              <a:rPr lang="es-ES" cap="none" dirty="0" err="1" smtClean="0"/>
              <a:t>entretaiment</a:t>
            </a:r>
            <a:r>
              <a:rPr lang="es-ES" cap="none" dirty="0" smtClean="0"/>
              <a:t> in </a:t>
            </a:r>
            <a:r>
              <a:rPr lang="es-ES" cap="none" dirty="0"/>
              <a:t>M</a:t>
            </a:r>
            <a:r>
              <a:rPr lang="es-ES" cap="none" dirty="0" smtClean="0"/>
              <a:t>urcia</a:t>
            </a:r>
            <a:endParaRPr lang="es-ES" cap="none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>
                <a:latin typeface="Arial Black" panose="020B0A04020102020204" pitchFamily="34" charset="0"/>
              </a:rPr>
              <a:t>for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example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we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have</a:t>
            </a:r>
            <a:r>
              <a:rPr lang="es-ES" dirty="0" smtClean="0">
                <a:latin typeface="Arial Black" panose="020B0A04020102020204" pitchFamily="34" charset="0"/>
              </a:rPr>
              <a:t>…</a:t>
            </a:r>
          </a:p>
          <a:p>
            <a:pPr marL="0" indent="0">
              <a:buNone/>
            </a:pPr>
            <a:r>
              <a:rPr lang="es-ES" dirty="0" smtClean="0">
                <a:latin typeface="Arial Black" panose="020B0A04020102020204" pitchFamily="34" charset="0"/>
              </a:rPr>
              <a:t>Shopping centers as ‘New </a:t>
            </a:r>
            <a:r>
              <a:rPr lang="es-ES" dirty="0" err="1" smtClean="0">
                <a:latin typeface="Arial Black" panose="020B0A04020102020204" pitchFamily="34" charset="0"/>
              </a:rPr>
              <a:t>condomina</a:t>
            </a:r>
            <a:r>
              <a:rPr lang="es-ES" dirty="0" smtClean="0">
                <a:latin typeface="Arial Black" panose="020B0A04020102020204" pitchFamily="34" charset="0"/>
              </a:rPr>
              <a:t>’, ‘</a:t>
            </a:r>
            <a:r>
              <a:rPr lang="es-ES" dirty="0" err="1" smtClean="0">
                <a:latin typeface="Arial Black" panose="020B0A04020102020204" pitchFamily="34" charset="0"/>
              </a:rPr>
              <a:t>thader</a:t>
            </a:r>
            <a:r>
              <a:rPr lang="es-ES" dirty="0" smtClean="0">
                <a:latin typeface="Arial Black" panose="020B0A04020102020204" pitchFamily="34" charset="0"/>
              </a:rPr>
              <a:t>’ </a:t>
            </a:r>
            <a:r>
              <a:rPr lang="es-ES" dirty="0" err="1" smtClean="0">
                <a:latin typeface="Arial Black" panose="020B0A04020102020204" pitchFamily="34" charset="0"/>
              </a:rPr>
              <a:t>or</a:t>
            </a:r>
            <a:r>
              <a:rPr lang="es-ES" dirty="0" smtClean="0">
                <a:latin typeface="Arial Black" panose="020B0A04020102020204" pitchFamily="34" charset="0"/>
              </a:rPr>
              <a:t> ‘</a:t>
            </a:r>
            <a:r>
              <a:rPr lang="es-ES" dirty="0" err="1" smtClean="0">
                <a:latin typeface="Arial Black" panose="020B0A04020102020204" pitchFamily="34" charset="0"/>
              </a:rPr>
              <a:t>the</a:t>
            </a:r>
            <a:r>
              <a:rPr lang="es-ES" dirty="0" smtClean="0">
                <a:latin typeface="Arial Black" panose="020B0A04020102020204" pitchFamily="34" charset="0"/>
              </a:rPr>
              <a:t> Tiro’ </a:t>
            </a:r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4131" y="3473140"/>
            <a:ext cx="5060711" cy="2120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21591">
            <a:off x="6810082" y="1521118"/>
            <a:ext cx="3360928" cy="2520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3718990"/>
            <a:ext cx="4093892" cy="18608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35092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06400" y="571500"/>
            <a:ext cx="5368114" cy="4803085"/>
          </a:xfrm>
        </p:spPr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In </a:t>
            </a:r>
            <a:r>
              <a:rPr lang="es-ES" dirty="0" err="1" smtClean="0">
                <a:latin typeface="Arial Black" panose="020B0A04020102020204" pitchFamily="34" charset="0"/>
              </a:rPr>
              <a:t>these</a:t>
            </a:r>
            <a:r>
              <a:rPr lang="es-ES" dirty="0" smtClean="0">
                <a:latin typeface="Arial Black" panose="020B0A04020102020204" pitchFamily="34" charset="0"/>
              </a:rPr>
              <a:t> shopping centers </a:t>
            </a:r>
            <a:r>
              <a:rPr lang="es-ES" dirty="0" err="1" smtClean="0">
                <a:latin typeface="Arial Black" panose="020B0A04020102020204" pitchFamily="34" charset="0"/>
              </a:rPr>
              <a:t>we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have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different</a:t>
            </a:r>
            <a:r>
              <a:rPr lang="es-ES" dirty="0" smtClean="0">
                <a:latin typeface="Arial Black" panose="020B0A04020102020204" pitchFamily="34" charset="0"/>
              </a:rPr>
              <a:t> shops </a:t>
            </a:r>
            <a:r>
              <a:rPr lang="es-ES" dirty="0" err="1" smtClean="0">
                <a:latin typeface="Arial Black" panose="020B0A04020102020204" pitchFamily="34" charset="0"/>
              </a:rPr>
              <a:t>like</a:t>
            </a:r>
            <a:r>
              <a:rPr lang="es-ES" dirty="0" smtClean="0">
                <a:latin typeface="Arial Black" panose="020B0A04020102020204" pitchFamily="34" charset="0"/>
              </a:rPr>
              <a:t>:</a:t>
            </a:r>
            <a:endParaRPr lang="es-ES" dirty="0" smtClean="0">
              <a:latin typeface="Arial Black" panose="020B0A04020102020204" pitchFamily="34" charset="0"/>
            </a:endParaRPr>
          </a:p>
          <a:p>
            <a:r>
              <a:rPr lang="es-ES" dirty="0" err="1" smtClean="0">
                <a:latin typeface="Arial Black" panose="020B0A04020102020204" pitchFamily="34" charset="0"/>
              </a:rPr>
              <a:t>Clothes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smtClean="0">
                <a:latin typeface="Arial Black" panose="020B0A04020102020204" pitchFamily="34" charset="0"/>
              </a:rPr>
              <a:t>shops, </a:t>
            </a:r>
            <a:r>
              <a:rPr lang="es-ES" dirty="0" err="1" smtClean="0">
                <a:latin typeface="Arial Black" panose="020B0A04020102020204" pitchFamily="34" charset="0"/>
              </a:rPr>
              <a:t>supermarkets</a:t>
            </a:r>
            <a:r>
              <a:rPr lang="es-ES" dirty="0" smtClean="0">
                <a:latin typeface="Arial Black" panose="020B0A04020102020204" pitchFamily="34" charset="0"/>
              </a:rPr>
              <a:t>, RESTAURANTS, cinemas, </a:t>
            </a:r>
            <a:r>
              <a:rPr lang="es-ES" dirty="0" err="1" smtClean="0">
                <a:latin typeface="Arial Black" panose="020B0A04020102020204" pitchFamily="34" charset="0"/>
              </a:rPr>
              <a:t>games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smtClean="0">
                <a:latin typeface="Arial Black" panose="020B0A04020102020204" pitchFamily="34" charset="0"/>
              </a:rPr>
              <a:t>shops, </a:t>
            </a:r>
            <a:r>
              <a:rPr lang="es-ES" dirty="0" smtClean="0">
                <a:latin typeface="Arial Black" panose="020B0A04020102020204" pitchFamily="34" charset="0"/>
              </a:rPr>
              <a:t>sport shops, </a:t>
            </a:r>
            <a:r>
              <a:rPr lang="es-ES" dirty="0" err="1" smtClean="0">
                <a:latin typeface="Arial Black" panose="020B0A04020102020204" pitchFamily="34" charset="0"/>
              </a:rPr>
              <a:t>toy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smtClean="0">
                <a:latin typeface="Arial Black" panose="020B0A04020102020204" pitchFamily="34" charset="0"/>
              </a:rPr>
              <a:t>shops and a </a:t>
            </a:r>
            <a:r>
              <a:rPr lang="es-ES" dirty="0" err="1" smtClean="0">
                <a:latin typeface="Arial Black" panose="020B0A04020102020204" pitchFamily="34" charset="0"/>
              </a:rPr>
              <a:t>lot</a:t>
            </a:r>
            <a:r>
              <a:rPr lang="es-ES" dirty="0" smtClean="0">
                <a:latin typeface="Arial Black" panose="020B0A04020102020204" pitchFamily="34" charset="0"/>
              </a:rPr>
              <a:t> of </a:t>
            </a:r>
            <a:r>
              <a:rPr lang="es-ES" dirty="0" err="1" smtClean="0">
                <a:latin typeface="Arial Black" panose="020B0A04020102020204" pitchFamily="34" charset="0"/>
              </a:rPr>
              <a:t>things</a:t>
            </a:r>
            <a:r>
              <a:rPr lang="es-ES" dirty="0" smtClean="0">
                <a:latin typeface="Arial Black" panose="020B0A04020102020204" pitchFamily="34" charset="0"/>
              </a:rPr>
              <a:t> more. </a:t>
            </a:r>
          </a:p>
          <a:p>
            <a:r>
              <a:rPr lang="es-ES" dirty="0" smtClean="0">
                <a:latin typeface="Arial Black" panose="020B0A04020102020204" pitchFamily="34" charset="0"/>
              </a:rPr>
              <a:t>In </a:t>
            </a:r>
            <a:r>
              <a:rPr lang="es-ES" dirty="0" err="1" smtClean="0">
                <a:latin typeface="Arial Black" panose="020B0A04020102020204" pitchFamily="34" charset="0"/>
              </a:rPr>
              <a:t>some</a:t>
            </a:r>
            <a:r>
              <a:rPr lang="es-ES" dirty="0" smtClean="0">
                <a:latin typeface="Arial Black" panose="020B0A04020102020204" pitchFamily="34" charset="0"/>
              </a:rPr>
              <a:t> of </a:t>
            </a:r>
            <a:r>
              <a:rPr lang="es-ES" dirty="0" err="1" smtClean="0">
                <a:latin typeface="Arial Black" panose="020B0A04020102020204" pitchFamily="34" charset="0"/>
              </a:rPr>
              <a:t>them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there</a:t>
            </a:r>
            <a:r>
              <a:rPr lang="es-ES" dirty="0" smtClean="0">
                <a:latin typeface="Arial Black" panose="020B0A04020102020204" pitchFamily="34" charset="0"/>
              </a:rPr>
              <a:t> are 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play</a:t>
            </a:r>
            <a:r>
              <a:rPr lang="es-ES" dirty="0" smtClean="0">
                <a:latin typeface="Arial Black" panose="020B0A04020102020204" pitchFamily="34" charset="0"/>
              </a:rPr>
              <a:t> centers, </a:t>
            </a:r>
            <a:r>
              <a:rPr lang="es-ES" dirty="0" err="1" smtClean="0">
                <a:latin typeface="Arial Black" panose="020B0A04020102020204" pitchFamily="34" charset="0"/>
              </a:rPr>
              <a:t>where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there</a:t>
            </a:r>
            <a:r>
              <a:rPr lang="es-ES" dirty="0" smtClean="0">
                <a:latin typeface="Arial Black" panose="020B0A04020102020204" pitchFamily="34" charset="0"/>
              </a:rPr>
              <a:t> are </a:t>
            </a:r>
            <a:r>
              <a:rPr lang="es-ES" dirty="0" err="1" smtClean="0">
                <a:latin typeface="Arial Black" panose="020B0A04020102020204" pitchFamily="34" charset="0"/>
              </a:rPr>
              <a:t>play</a:t>
            </a:r>
            <a:r>
              <a:rPr lang="es-ES" dirty="0" smtClean="0">
                <a:latin typeface="Arial Black" panose="020B0A04020102020204" pitchFamily="34" charset="0"/>
              </a:rPr>
              <a:t> machines,  </a:t>
            </a:r>
            <a:r>
              <a:rPr lang="es-ES" dirty="0" err="1" smtClean="0">
                <a:latin typeface="Arial Black" panose="020B0A04020102020204" pitchFamily="34" charset="0"/>
              </a:rPr>
              <a:t>bowlings</a:t>
            </a:r>
            <a:r>
              <a:rPr lang="es-ES" dirty="0" smtClean="0">
                <a:latin typeface="Arial Black" panose="020B0A04020102020204" pitchFamily="34" charset="0"/>
              </a:rPr>
              <a:t>, VIDEOGAMES…</a:t>
            </a:r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108984">
            <a:off x="5627925" y="1070060"/>
            <a:ext cx="3154751" cy="2448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10409">
            <a:off x="8262535" y="1689088"/>
            <a:ext cx="3260056" cy="2112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1714" y="4586647"/>
            <a:ext cx="2609502" cy="1743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4237" y="3730697"/>
            <a:ext cx="3524710" cy="2432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1" y="2045"/>
            <a:ext cx="3111072" cy="175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3352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69900"/>
            <a:ext cx="10396882" cy="11581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In Murcia </a:t>
            </a:r>
            <a:r>
              <a:rPr lang="es-ES" dirty="0" err="1" smtClean="0"/>
              <a:t>there</a:t>
            </a:r>
            <a:r>
              <a:rPr lang="es-ES" dirty="0" smtClean="0"/>
              <a:t> are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important</a:t>
            </a:r>
            <a:r>
              <a:rPr lang="es-ES" dirty="0" smtClean="0"/>
              <a:t> </a:t>
            </a:r>
            <a:r>
              <a:rPr lang="es-ES" dirty="0" err="1" smtClean="0"/>
              <a:t>football</a:t>
            </a:r>
            <a:r>
              <a:rPr lang="es-ES" dirty="0" smtClean="0"/>
              <a:t> </a:t>
            </a:r>
            <a:r>
              <a:rPr lang="es-ES" dirty="0" err="1" smtClean="0"/>
              <a:t>stadiumS</a:t>
            </a:r>
            <a:r>
              <a:rPr lang="es-ES" dirty="0" smtClean="0"/>
              <a:t>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New </a:t>
            </a:r>
            <a:r>
              <a:rPr lang="es-ES" dirty="0" err="1" smtClean="0">
                <a:latin typeface="Arial Black" panose="020B0A04020102020204" pitchFamily="34" charset="0"/>
              </a:rPr>
              <a:t>condomina</a:t>
            </a:r>
            <a:r>
              <a:rPr lang="es-ES" dirty="0" smtClean="0">
                <a:latin typeface="Arial Black" panose="020B0A04020102020204" pitchFamily="34" charset="0"/>
              </a:rPr>
              <a:t>, </a:t>
            </a:r>
            <a:r>
              <a:rPr lang="es-ES" dirty="0" err="1" smtClean="0">
                <a:latin typeface="Arial Black" panose="020B0A04020102020204" pitchFamily="34" charset="0"/>
              </a:rPr>
              <a:t>where</a:t>
            </a:r>
            <a:r>
              <a:rPr lang="es-ES" dirty="0" smtClean="0">
                <a:latin typeface="Arial Black" panose="020B0A04020102020204" pitchFamily="34" charset="0"/>
              </a:rPr>
              <a:t> real Murcia </a:t>
            </a:r>
            <a:r>
              <a:rPr lang="es-ES" dirty="0" err="1" smtClean="0">
                <a:latin typeface="Arial Black" panose="020B0A04020102020204" pitchFamily="34" charset="0"/>
              </a:rPr>
              <a:t>football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team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plays</a:t>
            </a:r>
            <a:endParaRPr lang="es-ES" dirty="0" smtClean="0">
              <a:latin typeface="Arial Black" panose="020B0A04020102020204" pitchFamily="34" charset="0"/>
            </a:endParaRPr>
          </a:p>
          <a:p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smtClean="0"/>
              <a:t>‘</a:t>
            </a:r>
            <a:r>
              <a:rPr lang="es-ES" dirty="0" err="1" smtClean="0">
                <a:latin typeface="Arial Black" panose="020B0A04020102020204" pitchFamily="34" charset="0"/>
              </a:rPr>
              <a:t>the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old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condomina</a:t>
            </a:r>
            <a:r>
              <a:rPr lang="es-ES" dirty="0" smtClean="0">
                <a:latin typeface="Arial Black" panose="020B0A04020102020204" pitchFamily="34" charset="0"/>
              </a:rPr>
              <a:t>, </a:t>
            </a:r>
            <a:r>
              <a:rPr lang="es-ES" dirty="0" err="1" smtClean="0">
                <a:latin typeface="Arial Black" panose="020B0A04020102020204" pitchFamily="34" charset="0"/>
              </a:rPr>
              <a:t>where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ucam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football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team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plays</a:t>
            </a:r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500" y="3162300"/>
            <a:ext cx="3537710" cy="1987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978" y="3162299"/>
            <a:ext cx="1987551" cy="198755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9108" y="2965451"/>
            <a:ext cx="3276599" cy="218439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80844" y="3063876"/>
            <a:ext cx="1999658" cy="208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824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There</a:t>
            </a:r>
            <a:r>
              <a:rPr lang="es-ES" dirty="0" smtClean="0"/>
              <a:t> are </a:t>
            </a:r>
            <a:r>
              <a:rPr lang="es-ES" dirty="0" err="1" smtClean="0"/>
              <a:t>two</a:t>
            </a:r>
            <a:r>
              <a:rPr lang="es-ES" dirty="0" smtClean="0"/>
              <a:t> </a:t>
            </a:r>
            <a:r>
              <a:rPr lang="es-ES" dirty="0" err="1" smtClean="0"/>
              <a:t>theatres</a:t>
            </a:r>
            <a:r>
              <a:rPr lang="es-ES" dirty="0" smtClean="0"/>
              <a:t> in capital </a:t>
            </a:r>
            <a:r>
              <a:rPr lang="es-ES" dirty="0" err="1" smtClean="0"/>
              <a:t>murcia</a:t>
            </a:r>
            <a:r>
              <a:rPr lang="es-ES" dirty="0" smtClean="0"/>
              <a:t>, </a:t>
            </a:r>
            <a:r>
              <a:rPr lang="es-ES" dirty="0" err="1" smtClean="0"/>
              <a:t>too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err="1" smtClean="0">
                <a:latin typeface="Arial Black" panose="020B0A04020102020204" pitchFamily="34" charset="0"/>
              </a:rPr>
              <a:t>Romea’s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err="1" smtClean="0">
                <a:latin typeface="Arial Black" panose="020B0A04020102020204" pitchFamily="34" charset="0"/>
              </a:rPr>
              <a:t>theatre</a:t>
            </a:r>
            <a:endParaRPr lang="es-ES" dirty="0">
              <a:latin typeface="Arial Black" panose="020B0A040201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s-ES" dirty="0" err="1" smtClean="0">
                <a:latin typeface="Arial Black" panose="020B0A04020102020204" pitchFamily="34" charset="0"/>
              </a:rPr>
              <a:t>Circus</a:t>
            </a:r>
            <a:r>
              <a:rPr lang="es-ES" dirty="0" smtClean="0">
                <a:latin typeface="Arial Black" panose="020B0A04020102020204" pitchFamily="34" charset="0"/>
              </a:rPr>
              <a:t>’ </a:t>
            </a:r>
            <a:r>
              <a:rPr lang="es-ES" dirty="0" err="1" smtClean="0">
                <a:latin typeface="Arial Black" panose="020B0A04020102020204" pitchFamily="34" charset="0"/>
              </a:rPr>
              <a:t>theatre</a:t>
            </a:r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343" y="2626790"/>
            <a:ext cx="5250962" cy="2184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5620" y="2626790"/>
            <a:ext cx="4543239" cy="25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9174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Typical</a:t>
            </a:r>
            <a:r>
              <a:rPr lang="es-ES" dirty="0" smtClean="0"/>
              <a:t> </a:t>
            </a:r>
            <a:r>
              <a:rPr lang="es-ES" dirty="0" smtClean="0"/>
              <a:t>GAMES</a:t>
            </a:r>
            <a:r>
              <a:rPr lang="es-ES" dirty="0" smtClean="0"/>
              <a:t> </a:t>
            </a:r>
            <a:r>
              <a:rPr lang="es-ES" dirty="0" smtClean="0"/>
              <a:t>in Murcia: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5801" y="1753552"/>
            <a:ext cx="5088714" cy="3311189"/>
          </a:xfrm>
        </p:spPr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Bolos huertanos</a:t>
            </a:r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4"/>
          </p:nvPr>
        </p:nvSpPr>
        <p:spPr>
          <a:xfrm>
            <a:off x="5996145" y="1753553"/>
            <a:ext cx="5086538" cy="3311189"/>
          </a:xfrm>
        </p:spPr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petanca</a:t>
            </a:r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913" y="2665918"/>
            <a:ext cx="3519488" cy="281839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7884" y="2442734"/>
            <a:ext cx="3407735" cy="255251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501032" y="2163334"/>
            <a:ext cx="34077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Arial Black" panose="020B0A04020102020204" pitchFamily="34" charset="0"/>
              </a:rPr>
              <a:t>In Murcia </a:t>
            </a:r>
            <a:r>
              <a:rPr lang="es-ES" sz="2800" dirty="0" err="1" smtClean="0">
                <a:latin typeface="Arial Black" panose="020B0A04020102020204" pitchFamily="34" charset="0"/>
              </a:rPr>
              <a:t>many</a:t>
            </a:r>
            <a:r>
              <a:rPr lang="es-ES" sz="2800" dirty="0">
                <a:latin typeface="Arial Black" panose="020B0A04020102020204" pitchFamily="34" charset="0"/>
              </a:rPr>
              <a:t> </a:t>
            </a:r>
            <a:r>
              <a:rPr lang="es-ES" sz="2800" dirty="0" err="1" smtClean="0">
                <a:latin typeface="Arial Black" panose="020B0A04020102020204" pitchFamily="34" charset="0"/>
              </a:rPr>
              <a:t>people</a:t>
            </a:r>
            <a:r>
              <a:rPr lang="es-ES" sz="2800" dirty="0" smtClean="0">
                <a:latin typeface="Arial Black" panose="020B0A04020102020204" pitchFamily="34" charset="0"/>
              </a:rPr>
              <a:t> </a:t>
            </a:r>
            <a:r>
              <a:rPr lang="es-ES" sz="2800" dirty="0" err="1" smtClean="0">
                <a:latin typeface="Arial Black" panose="020B0A04020102020204" pitchFamily="34" charset="0"/>
              </a:rPr>
              <a:t>play</a:t>
            </a:r>
            <a:r>
              <a:rPr lang="es-ES" sz="2800" dirty="0" smtClean="0">
                <a:latin typeface="Arial Black" panose="020B0A04020102020204" pitchFamily="34" charset="0"/>
              </a:rPr>
              <a:t> </a:t>
            </a:r>
            <a:r>
              <a:rPr lang="es-ES" sz="2800" dirty="0" err="1" smtClean="0">
                <a:latin typeface="Arial Black" panose="020B0A04020102020204" pitchFamily="34" charset="0"/>
              </a:rPr>
              <a:t>these</a:t>
            </a:r>
            <a:r>
              <a:rPr lang="es-ES" sz="2800" dirty="0" smtClean="0">
                <a:latin typeface="Arial Black" panose="020B0A04020102020204" pitchFamily="34" charset="0"/>
              </a:rPr>
              <a:t> </a:t>
            </a:r>
            <a:r>
              <a:rPr lang="es-ES" sz="2800" dirty="0" err="1" smtClean="0">
                <a:latin typeface="Arial Black" panose="020B0A04020102020204" pitchFamily="34" charset="0"/>
              </a:rPr>
              <a:t>games</a:t>
            </a:r>
            <a:r>
              <a:rPr lang="es-ES" sz="2800" dirty="0" smtClean="0">
                <a:latin typeface="Arial Black" panose="020B0A04020102020204" pitchFamily="34" charset="0"/>
              </a:rPr>
              <a:t>, </a:t>
            </a:r>
            <a:r>
              <a:rPr lang="es-ES" sz="2800" dirty="0" err="1" smtClean="0">
                <a:latin typeface="Arial Black" panose="020B0A04020102020204" pitchFamily="34" charset="0"/>
              </a:rPr>
              <a:t>but</a:t>
            </a:r>
            <a:r>
              <a:rPr lang="es-ES" sz="2800" dirty="0" smtClean="0">
                <a:latin typeface="Arial Black" panose="020B0A04020102020204" pitchFamily="34" charset="0"/>
              </a:rPr>
              <a:t> </a:t>
            </a:r>
            <a:r>
              <a:rPr lang="es-ES" sz="2800" dirty="0" err="1" smtClean="0">
                <a:latin typeface="Arial Black" panose="020B0A04020102020204" pitchFamily="34" charset="0"/>
              </a:rPr>
              <a:t>we</a:t>
            </a:r>
            <a:r>
              <a:rPr lang="es-ES" sz="2800" dirty="0" smtClean="0">
                <a:latin typeface="Arial Black" panose="020B0A04020102020204" pitchFamily="34" charset="0"/>
              </a:rPr>
              <a:t> </a:t>
            </a:r>
            <a:r>
              <a:rPr lang="es-ES" sz="2800" dirty="0" err="1" smtClean="0">
                <a:latin typeface="Arial Black" panose="020B0A04020102020204" pitchFamily="34" charset="0"/>
              </a:rPr>
              <a:t>never</a:t>
            </a:r>
            <a:r>
              <a:rPr lang="es-ES" sz="2800" dirty="0" smtClean="0">
                <a:latin typeface="Arial Black" panose="020B0A04020102020204" pitchFamily="34" charset="0"/>
              </a:rPr>
              <a:t> </a:t>
            </a:r>
            <a:r>
              <a:rPr lang="es-ES" sz="2800" dirty="0" err="1" smtClean="0">
                <a:latin typeface="Arial Black" panose="020B0A04020102020204" pitchFamily="34" charset="0"/>
              </a:rPr>
              <a:t>have</a:t>
            </a:r>
            <a:r>
              <a:rPr lang="es-ES" sz="2800" dirty="0" smtClean="0">
                <a:latin typeface="Arial Black" panose="020B0A04020102020204" pitchFamily="34" charset="0"/>
              </a:rPr>
              <a:t> </a:t>
            </a:r>
            <a:r>
              <a:rPr lang="es-ES" sz="2800" dirty="0" err="1" smtClean="0">
                <a:latin typeface="Arial Black" panose="020B0A04020102020204" pitchFamily="34" charset="0"/>
              </a:rPr>
              <a:t>the</a:t>
            </a:r>
            <a:r>
              <a:rPr lang="es-ES" sz="2800" dirty="0" smtClean="0">
                <a:latin typeface="Arial Black" panose="020B0A04020102020204" pitchFamily="34" charset="0"/>
              </a:rPr>
              <a:t> </a:t>
            </a:r>
            <a:r>
              <a:rPr lang="es-ES" sz="2800" dirty="0" err="1" smtClean="0">
                <a:latin typeface="Arial Black" panose="020B0A04020102020204" pitchFamily="34" charset="0"/>
              </a:rPr>
              <a:t>opportuynity</a:t>
            </a:r>
            <a:r>
              <a:rPr lang="es-ES" sz="2800" dirty="0" smtClean="0">
                <a:latin typeface="Arial Black" panose="020B0A04020102020204" pitchFamily="34" charset="0"/>
              </a:rPr>
              <a:t> to </a:t>
            </a:r>
            <a:r>
              <a:rPr lang="es-ES" sz="2800" dirty="0" err="1" smtClean="0">
                <a:latin typeface="Arial Black" panose="020B0A04020102020204" pitchFamily="34" charset="0"/>
              </a:rPr>
              <a:t>learn</a:t>
            </a:r>
            <a:r>
              <a:rPr lang="es-ES" sz="2800" dirty="0" smtClean="0">
                <a:latin typeface="Arial Black" panose="020B0A04020102020204" pitchFamily="34" charset="0"/>
              </a:rPr>
              <a:t>. </a:t>
            </a:r>
            <a:r>
              <a:rPr lang="es-ES" sz="2800" dirty="0" err="1" smtClean="0">
                <a:latin typeface="Arial Black" panose="020B0A04020102020204" pitchFamily="34" charset="0"/>
              </a:rPr>
              <a:t>It</a:t>
            </a:r>
            <a:r>
              <a:rPr lang="es-ES" sz="2800" dirty="0" smtClean="0">
                <a:latin typeface="Arial Black" panose="020B0A04020102020204" pitchFamily="34" charset="0"/>
              </a:rPr>
              <a:t> looks </a:t>
            </a:r>
            <a:r>
              <a:rPr lang="es-ES" sz="2800" dirty="0" err="1" smtClean="0">
                <a:latin typeface="Arial Black" panose="020B0A04020102020204" pitchFamily="34" charset="0"/>
              </a:rPr>
              <a:t>funny</a:t>
            </a:r>
            <a:r>
              <a:rPr lang="es-ES" sz="2800" dirty="0" smtClean="0">
                <a:latin typeface="Arial Black" panose="020B0A04020102020204" pitchFamily="34" charset="0"/>
              </a:rPr>
              <a:t>.</a:t>
            </a:r>
            <a:endParaRPr lang="es-E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1254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Murcia has a tv </a:t>
            </a:r>
            <a:r>
              <a:rPr lang="es-ES" dirty="0" err="1" smtClean="0"/>
              <a:t>channel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‘7 región de Murcia’. </a:t>
            </a:r>
          </a:p>
          <a:p>
            <a:pPr marL="0" indent="0">
              <a:buNone/>
            </a:pPr>
            <a:r>
              <a:rPr lang="es-ES" cap="none" dirty="0" err="1">
                <a:latin typeface="Arial Black" panose="020B0A04020102020204" pitchFamily="34" charset="0"/>
              </a:rPr>
              <a:t>W</a:t>
            </a:r>
            <a:r>
              <a:rPr lang="es-ES" cap="none" dirty="0" err="1" smtClean="0">
                <a:latin typeface="Arial Black" panose="020B0A04020102020204" pitchFamily="34" charset="0"/>
              </a:rPr>
              <a:t>e</a:t>
            </a:r>
            <a:r>
              <a:rPr lang="es-ES" cap="none" smtClean="0">
                <a:latin typeface="Arial Black" panose="020B0A04020102020204" pitchFamily="34" charset="0"/>
              </a:rPr>
              <a:t> </a:t>
            </a:r>
            <a:r>
              <a:rPr lang="es-ES" cap="none" smtClean="0">
                <a:latin typeface="Arial Black" panose="020B0A04020102020204" pitchFamily="34" charset="0"/>
              </a:rPr>
              <a:t> </a:t>
            </a:r>
            <a:r>
              <a:rPr lang="es-ES" cap="none" dirty="0" smtClean="0">
                <a:latin typeface="Arial Black" panose="020B0A04020102020204" pitchFamily="34" charset="0"/>
              </a:rPr>
              <a:t>can </a:t>
            </a:r>
            <a:r>
              <a:rPr lang="es-ES" cap="none" dirty="0" err="1" smtClean="0">
                <a:latin typeface="Arial Black" panose="020B0A04020102020204" pitchFamily="34" charset="0"/>
              </a:rPr>
              <a:t>find</a:t>
            </a:r>
            <a:r>
              <a:rPr lang="es-ES" cap="none" dirty="0" smtClean="0">
                <a:latin typeface="Arial Black" panose="020B0A04020102020204" pitchFamily="34" charset="0"/>
              </a:rPr>
              <a:t> </a:t>
            </a:r>
            <a:r>
              <a:rPr lang="es-ES" cap="none" dirty="0" err="1" smtClean="0">
                <a:latin typeface="Arial Black" panose="020B0A04020102020204" pitchFamily="34" charset="0"/>
              </a:rPr>
              <a:t>it</a:t>
            </a:r>
            <a:r>
              <a:rPr lang="es-ES" cap="none" dirty="0" smtClean="0">
                <a:latin typeface="Arial Black" panose="020B0A04020102020204" pitchFamily="34" charset="0"/>
              </a:rPr>
              <a:t> in </a:t>
            </a:r>
            <a:r>
              <a:rPr lang="es-ES" cap="none" dirty="0" err="1" smtClean="0">
                <a:latin typeface="Arial Black" panose="020B0A04020102020204" pitchFamily="34" charset="0"/>
              </a:rPr>
              <a:t>seven</a:t>
            </a:r>
            <a:r>
              <a:rPr lang="es-ES" cap="none" dirty="0" smtClean="0">
                <a:latin typeface="Arial Black" panose="020B0A04020102020204" pitchFamily="34" charset="0"/>
              </a:rPr>
              <a:t> </a:t>
            </a:r>
            <a:r>
              <a:rPr lang="es-ES" cap="none" dirty="0" err="1" smtClean="0">
                <a:latin typeface="Arial Black" panose="020B0A04020102020204" pitchFamily="34" charset="0"/>
              </a:rPr>
              <a:t>channel</a:t>
            </a:r>
            <a:r>
              <a:rPr lang="es-ES" cap="none" dirty="0" smtClean="0">
                <a:latin typeface="Arial Black" panose="020B0A04020102020204" pitchFamily="34" charset="0"/>
              </a:rPr>
              <a:t>.</a:t>
            </a:r>
          </a:p>
          <a:p>
            <a:pPr marL="0" indent="0">
              <a:buNone/>
            </a:pPr>
            <a:r>
              <a:rPr lang="es-ES" cap="none" dirty="0" err="1" smtClean="0">
                <a:latin typeface="Arial Black" panose="020B0A04020102020204" pitchFamily="34" charset="0"/>
              </a:rPr>
              <a:t>The</a:t>
            </a:r>
            <a:r>
              <a:rPr lang="es-ES" cap="none" dirty="0" smtClean="0">
                <a:latin typeface="Arial Black" panose="020B0A04020102020204" pitchFamily="34" charset="0"/>
              </a:rPr>
              <a:t> </a:t>
            </a:r>
            <a:r>
              <a:rPr lang="es-ES" cap="none" dirty="0" err="1" smtClean="0">
                <a:latin typeface="Arial Black" panose="020B0A04020102020204" pitchFamily="34" charset="0"/>
              </a:rPr>
              <a:t>most</a:t>
            </a:r>
            <a:r>
              <a:rPr lang="es-ES" cap="none" dirty="0" smtClean="0">
                <a:latin typeface="Arial Black" panose="020B0A04020102020204" pitchFamily="34" charset="0"/>
              </a:rPr>
              <a:t> </a:t>
            </a:r>
            <a:r>
              <a:rPr lang="es-ES" cap="none" dirty="0" err="1" smtClean="0">
                <a:latin typeface="Arial Black" panose="020B0A04020102020204" pitchFamily="34" charset="0"/>
              </a:rPr>
              <a:t>famous</a:t>
            </a:r>
            <a:r>
              <a:rPr lang="es-ES" cap="none" dirty="0" smtClean="0">
                <a:latin typeface="Arial Black" panose="020B0A04020102020204" pitchFamily="34" charset="0"/>
              </a:rPr>
              <a:t> </a:t>
            </a:r>
            <a:r>
              <a:rPr lang="es-ES" cap="none" dirty="0" err="1" smtClean="0">
                <a:latin typeface="Arial Black" panose="020B0A04020102020204" pitchFamily="34" charset="0"/>
              </a:rPr>
              <a:t>programs</a:t>
            </a:r>
            <a:r>
              <a:rPr lang="es-ES" cap="none" dirty="0" smtClean="0">
                <a:latin typeface="Arial Black" panose="020B0A04020102020204" pitchFamily="34" charset="0"/>
              </a:rPr>
              <a:t> </a:t>
            </a:r>
            <a:r>
              <a:rPr lang="es-ES" cap="none" dirty="0" err="1" smtClean="0">
                <a:latin typeface="Arial Black" panose="020B0A04020102020204" pitchFamily="34" charset="0"/>
              </a:rPr>
              <a:t>presenter</a:t>
            </a:r>
            <a:r>
              <a:rPr lang="es-ES" cap="none" dirty="0" smtClean="0">
                <a:latin typeface="Arial Black" panose="020B0A04020102020204" pitchFamily="34" charset="0"/>
              </a:rPr>
              <a:t> </a:t>
            </a:r>
            <a:r>
              <a:rPr lang="es-ES" cap="none" dirty="0" err="1" smtClean="0">
                <a:latin typeface="Arial Black" panose="020B0A04020102020204" pitchFamily="34" charset="0"/>
              </a:rPr>
              <a:t>is</a:t>
            </a:r>
            <a:r>
              <a:rPr lang="es-ES" cap="none" dirty="0" smtClean="0">
                <a:latin typeface="Arial Black" panose="020B0A04020102020204" pitchFamily="34" charset="0"/>
              </a:rPr>
              <a:t> Antonio Hidalgo. </a:t>
            </a:r>
          </a:p>
          <a:p>
            <a:pPr marL="0" indent="0">
              <a:buNone/>
            </a:pPr>
            <a:endParaRPr lang="es-ES" cap="none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4242" y="2538399"/>
            <a:ext cx="4308314" cy="28707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67836" y="193307"/>
            <a:ext cx="2143125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01835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 rot="21035141">
            <a:off x="1127973" y="1435099"/>
            <a:ext cx="948922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FOR YOUR ATTENTION!</a:t>
            </a:r>
            <a:endParaRPr lang="es-E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93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By</a:t>
            </a:r>
            <a:r>
              <a:rPr lang="es-ES" dirty="0" smtClean="0"/>
              <a:t> Pérez </a:t>
            </a:r>
            <a:r>
              <a:rPr lang="es-ES" dirty="0" err="1" smtClean="0"/>
              <a:t>beviar</a:t>
            </a:r>
            <a:r>
              <a:rPr lang="es-ES" dirty="0" smtClean="0"/>
              <a:t>, pedro Antonio &amp; Marín Murcia, </a:t>
            </a:r>
            <a:r>
              <a:rPr lang="es-ES" dirty="0" err="1" smtClean="0"/>
              <a:t>alejandro</a:t>
            </a:r>
            <a:endParaRPr lang="es-ES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 rot="21420000">
            <a:off x="949195" y="3530608"/>
            <a:ext cx="9755187" cy="550333"/>
          </a:xfrm>
        </p:spPr>
        <p:txBody>
          <a:bodyPr/>
          <a:lstStyle/>
          <a:p>
            <a:r>
              <a:rPr lang="es-ES" dirty="0" smtClean="0"/>
              <a:t>5º 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44236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92</TotalTime>
  <Words>207</Words>
  <Application>Microsoft Office PowerPoint</Application>
  <PresentationFormat>Personalizado</PresentationFormat>
  <Paragraphs>25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Evento principal</vt:lpstr>
      <vt:lpstr>ENTRETAINMENT'S FACILITIES </vt:lpstr>
      <vt:lpstr>There are a lot of different recourses for entretaiment in Murcia</vt:lpstr>
      <vt:lpstr>Diapositiva 3</vt:lpstr>
      <vt:lpstr>In Murcia there are two important football stadiumS: </vt:lpstr>
      <vt:lpstr>There are two theatres in capital murcia, too</vt:lpstr>
      <vt:lpstr>Typical GAMES in Murcia: </vt:lpstr>
      <vt:lpstr>Murcia has a tv channel:</vt:lpstr>
      <vt:lpstr>Diapositiva 8</vt:lpstr>
      <vt:lpstr>By Pérez beviar, pedro Antonio &amp; Marín Murcia, alejandro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ENTRETAINMENT'S FACILITIES</dc:title>
  <dc:creator>PEDRO</dc:creator>
  <cp:lastModifiedBy>INVES-S6600A</cp:lastModifiedBy>
  <cp:revision>16</cp:revision>
  <dcterms:created xsi:type="dcterms:W3CDTF">2016-10-22T14:51:12Z</dcterms:created>
  <dcterms:modified xsi:type="dcterms:W3CDTF">2016-10-26T12:51:34Z</dcterms:modified>
</cp:coreProperties>
</file>