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59" r:id="rId5"/>
    <p:sldId id="260" r:id="rId6"/>
    <p:sldId id="257" r:id="rId7"/>
    <p:sldId id="258" r:id="rId8"/>
    <p:sldId id="263" r:id="rId9"/>
    <p:sldId id="264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6894774-FD20-4F56-B5DD-8F78490896E0}" type="datetimeFigureOut">
              <a:rPr lang="es-ES" smtClean="0"/>
              <a:pPr/>
              <a:t>31/10/2016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E8E4-A7F1-4924-8CDB-7250FAAC9F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4774-FD20-4F56-B5DD-8F78490896E0}" type="datetimeFigureOut">
              <a:rPr lang="es-ES" smtClean="0"/>
              <a:pPr/>
              <a:t>31/10/2016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E8E4-A7F1-4924-8CDB-7250FAAC9F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4774-FD20-4F56-B5DD-8F78490896E0}" type="datetimeFigureOut">
              <a:rPr lang="es-ES" smtClean="0"/>
              <a:pPr/>
              <a:t>31/10/2016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E8E4-A7F1-4924-8CDB-7250FAAC9F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4774-FD20-4F56-B5DD-8F78490896E0}" type="datetimeFigureOut">
              <a:rPr lang="es-ES" smtClean="0"/>
              <a:pPr/>
              <a:t>31/10/2016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E8E4-A7F1-4924-8CDB-7250FAAC9F1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4774-FD20-4F56-B5DD-8F78490896E0}" type="datetimeFigureOut">
              <a:rPr lang="es-ES" smtClean="0"/>
              <a:pPr/>
              <a:t>31/10/2016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E8E4-A7F1-4924-8CDB-7250FAAC9F1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4774-FD20-4F56-B5DD-8F78490896E0}" type="datetimeFigureOut">
              <a:rPr lang="es-ES" smtClean="0"/>
              <a:pPr/>
              <a:t>31/10/2016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E8E4-A7F1-4924-8CDB-7250FAAC9F1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4774-FD20-4F56-B5DD-8F78490896E0}" type="datetimeFigureOut">
              <a:rPr lang="es-ES" smtClean="0"/>
              <a:pPr/>
              <a:t>31/10/2016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E8E4-A7F1-4924-8CDB-7250FAAC9F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4774-FD20-4F56-B5DD-8F78490896E0}" type="datetimeFigureOut">
              <a:rPr lang="es-ES" smtClean="0"/>
              <a:pPr/>
              <a:t>31/10/2016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E8E4-A7F1-4924-8CDB-7250FAAC9F10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4774-FD20-4F56-B5DD-8F78490896E0}" type="datetimeFigureOut">
              <a:rPr lang="es-ES" smtClean="0"/>
              <a:pPr/>
              <a:t>31/10/2016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E8E4-A7F1-4924-8CDB-7250FAAC9F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4774-FD20-4F56-B5DD-8F78490896E0}" type="datetimeFigureOut">
              <a:rPr lang="es-ES" smtClean="0"/>
              <a:pPr/>
              <a:t>31/10/2016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E8E4-A7F1-4924-8CDB-7250FAAC9F10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94774-FD20-4F56-B5DD-8F78490896E0}" type="datetimeFigureOut">
              <a:rPr lang="es-ES" smtClean="0"/>
              <a:pPr/>
              <a:t>31/10/2016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1E8E4-A7F1-4924-8CDB-7250FAAC9F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6894774-FD20-4F56-B5DD-8F78490896E0}" type="datetimeFigureOut">
              <a:rPr lang="es-ES" smtClean="0"/>
              <a:pPr/>
              <a:t>31/10/2016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D1E8E4-A7F1-4924-8CDB-7250FAAC9F1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o_de_Microsoft_Office_Word_97-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>
            <a:normAutofit fontScale="90000"/>
          </a:bodyPr>
          <a:lstStyle/>
          <a:p>
            <a:r>
              <a:rPr lang="es-ES" sz="8000" b="1" i="1" cap="all" dirty="0">
                <a:solidFill>
                  <a:srgbClr val="7030A0"/>
                </a:solidFill>
                <a:effectLst>
                  <a:reflection blurRad="12700" stA="28000" endPos="45000" dist="1003" dir="5400000" sy="-100000" algn="bl"/>
                </a:effectLst>
              </a:rPr>
              <a:t>GASTRONOMY</a:t>
            </a:r>
            <a:r>
              <a:rPr lang="es-ES" b="1" i="1" dirty="0">
                <a:solidFill>
                  <a:srgbClr val="7030A0"/>
                </a:solidFill>
              </a:rPr>
              <a:t/>
            </a:r>
            <a:br>
              <a:rPr lang="es-ES" b="1" i="1" dirty="0">
                <a:solidFill>
                  <a:srgbClr val="7030A0"/>
                </a:solidFill>
              </a:rPr>
            </a:br>
            <a:endParaRPr lang="es-ES" b="1" i="1" dirty="0">
              <a:solidFill>
                <a:srgbClr val="7030A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xmlns="" val="37434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b="1" i="1" dirty="0" smtClean="0"/>
              <a:t>THIS IS THE HAM SPANISH</a:t>
            </a:r>
            <a:endParaRPr lang="es-ES" dirty="0"/>
          </a:p>
          <a:p>
            <a:pPr marL="0" indent="0">
              <a:buNone/>
            </a:pPr>
            <a:r>
              <a:rPr lang="es-ES" dirty="0"/>
              <a:t> </a:t>
            </a:r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ham</a:t>
            </a:r>
            <a:r>
              <a:rPr lang="es-ES" dirty="0"/>
              <a:t> serrano </a:t>
            </a:r>
            <a:r>
              <a:rPr lang="es-ES" dirty="0" err="1"/>
              <a:t>skip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pig</a:t>
            </a:r>
            <a:r>
              <a:rPr lang="es-ES" dirty="0"/>
              <a:t>.</a:t>
            </a:r>
          </a:p>
          <a:p>
            <a:r>
              <a:rPr lang="es-ES" dirty="0"/>
              <a:t>A serrano </a:t>
            </a:r>
            <a:r>
              <a:rPr lang="es-ES" dirty="0" err="1"/>
              <a:t>ham</a:t>
            </a:r>
            <a:r>
              <a:rPr lang="es-ES" dirty="0"/>
              <a:t> comes </a:t>
            </a:r>
            <a:r>
              <a:rPr lang="es-ES" dirty="0" err="1"/>
              <a:t>from</a:t>
            </a:r>
            <a:r>
              <a:rPr lang="es-ES" dirty="0"/>
              <a:t> a </a:t>
            </a:r>
            <a:r>
              <a:rPr lang="es-ES" dirty="0" err="1"/>
              <a:t>pig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not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iberico</a:t>
            </a:r>
            <a:r>
              <a:rPr lang="es-ES" dirty="0"/>
              <a:t> </a:t>
            </a:r>
            <a:r>
              <a:rPr lang="es-ES" dirty="0" err="1"/>
              <a:t>breed,and</a:t>
            </a:r>
            <a:r>
              <a:rPr lang="es-ES" dirty="0"/>
              <a:t> </a:t>
            </a:r>
            <a:r>
              <a:rPr lang="es-ES" dirty="0" err="1"/>
              <a:t>it's</a:t>
            </a:r>
            <a:r>
              <a:rPr lang="es-ES" dirty="0"/>
              <a:t> </a:t>
            </a:r>
            <a:r>
              <a:rPr lang="es-ES" dirty="0" err="1"/>
              <a:t>quality</a:t>
            </a:r>
            <a:r>
              <a:rPr lang="es-ES" dirty="0"/>
              <a:t> and </a:t>
            </a:r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benefits</a:t>
            </a:r>
            <a:r>
              <a:rPr lang="es-ES" dirty="0"/>
              <a:t> are </a:t>
            </a:r>
            <a:r>
              <a:rPr lang="es-ES" dirty="0" err="1"/>
              <a:t>very</a:t>
            </a:r>
            <a:r>
              <a:rPr lang="es-ES" dirty="0"/>
              <a:t> inferior[...]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iberico</a:t>
            </a:r>
            <a:r>
              <a:rPr lang="es-ES" dirty="0"/>
              <a:t> </a:t>
            </a:r>
            <a:r>
              <a:rPr lang="es-ES" dirty="0" err="1"/>
              <a:t>jamon,which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that</a:t>
            </a:r>
            <a:r>
              <a:rPr lang="es-ES" dirty="0"/>
              <a:t> </a:t>
            </a:r>
            <a:r>
              <a:rPr lang="es-ES" dirty="0" err="1"/>
              <a:t>which</a:t>
            </a:r>
            <a:r>
              <a:rPr lang="es-ES" dirty="0"/>
              <a:t> comes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iberian</a:t>
            </a:r>
            <a:r>
              <a:rPr lang="es-ES" dirty="0"/>
              <a:t> </a:t>
            </a:r>
            <a:r>
              <a:rPr lang="es-ES" dirty="0" err="1"/>
              <a:t>pig</a:t>
            </a:r>
            <a:r>
              <a:rPr lang="es-ES" dirty="0"/>
              <a:t>.</a:t>
            </a:r>
          </a:p>
          <a:p>
            <a:r>
              <a:rPr lang="es-ES" dirty="0" err="1"/>
              <a:t>Spanish</a:t>
            </a:r>
            <a:r>
              <a:rPr lang="es-ES" dirty="0"/>
              <a:t> serrano </a:t>
            </a:r>
            <a:r>
              <a:rPr lang="es-ES" dirty="0" err="1"/>
              <a:t>ham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one</a:t>
            </a:r>
            <a:r>
              <a:rPr lang="es-ES" dirty="0"/>
              <a:t> of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most</a:t>
            </a:r>
            <a:r>
              <a:rPr lang="es-ES" dirty="0"/>
              <a:t> </a:t>
            </a:r>
            <a:r>
              <a:rPr lang="es-ES" dirty="0" err="1"/>
              <a:t>typical</a:t>
            </a:r>
            <a:r>
              <a:rPr lang="es-ES" dirty="0"/>
              <a:t> </a:t>
            </a:r>
            <a:r>
              <a:rPr lang="es-ES" dirty="0" err="1" smtClean="0"/>
              <a:t>products</a:t>
            </a:r>
            <a:r>
              <a:rPr lang="es-ES" dirty="0" smtClean="0"/>
              <a:t>  </a:t>
            </a:r>
            <a:r>
              <a:rPr lang="es-ES" dirty="0"/>
              <a:t>of </a:t>
            </a:r>
            <a:r>
              <a:rPr lang="es-ES" dirty="0" err="1"/>
              <a:t>S</a:t>
            </a:r>
            <a:r>
              <a:rPr lang="es-ES" dirty="0" err="1" smtClean="0"/>
              <a:t>panish</a:t>
            </a:r>
            <a:r>
              <a:rPr lang="es-ES" dirty="0" smtClean="0"/>
              <a:t> </a:t>
            </a:r>
            <a:r>
              <a:rPr lang="es-ES" dirty="0" err="1"/>
              <a:t>cuisine</a:t>
            </a:r>
            <a:r>
              <a:rPr lang="es-ES" dirty="0"/>
              <a:t>.</a:t>
            </a:r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ham</a:t>
            </a:r>
            <a:r>
              <a:rPr lang="es-ES" dirty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cured</a:t>
            </a:r>
            <a:r>
              <a:rPr lang="es-ES" dirty="0" smtClean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salt</a:t>
            </a:r>
            <a:r>
              <a:rPr lang="es-ES" dirty="0"/>
              <a:t> and </a:t>
            </a:r>
            <a:r>
              <a:rPr lang="es-ES" dirty="0" smtClean="0"/>
              <a:t> </a:t>
            </a:r>
            <a:r>
              <a:rPr lang="es-ES" dirty="0" err="1" smtClean="0"/>
              <a:t>dried</a:t>
            </a:r>
            <a:r>
              <a:rPr lang="es-ES" dirty="0" smtClean="0"/>
              <a:t> </a:t>
            </a:r>
            <a:r>
              <a:rPr lang="es-ES" dirty="0"/>
              <a:t>in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mountain</a:t>
            </a: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dirty="0" err="1" smtClean="0"/>
              <a:t>between</a:t>
            </a:r>
            <a:r>
              <a:rPr lang="es-ES" dirty="0" smtClean="0"/>
              <a:t> </a:t>
            </a:r>
            <a:r>
              <a:rPr lang="es-ES" dirty="0" err="1" smtClean="0"/>
              <a:t>six</a:t>
            </a:r>
            <a:r>
              <a:rPr lang="es-ES" dirty="0" smtClean="0"/>
              <a:t> </a:t>
            </a:r>
            <a:r>
              <a:rPr lang="es-ES" dirty="0"/>
              <a:t>and </a:t>
            </a:r>
            <a:r>
              <a:rPr lang="es-ES" dirty="0" err="1"/>
              <a:t>nine</a:t>
            </a:r>
            <a:r>
              <a:rPr lang="es-ES" dirty="0"/>
              <a:t> </a:t>
            </a:r>
            <a:r>
              <a:rPr lang="es-ES" dirty="0" err="1"/>
              <a:t>months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22836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HAM</a:t>
            </a:r>
            <a:endParaRPr lang="es-E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04864"/>
            <a:ext cx="5112568" cy="32974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1934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DESCRIPTION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500" b="1" i="1" dirty="0">
                <a:solidFill>
                  <a:srgbClr val="00B050"/>
                </a:solidFill>
                <a:ea typeface="Calibri"/>
                <a:cs typeface="Times New Roman"/>
              </a:rPr>
              <a:t>NAME</a:t>
            </a:r>
            <a:r>
              <a:rPr lang="en-US" sz="4000" dirty="0">
                <a:solidFill>
                  <a:srgbClr val="00B050"/>
                </a:solidFill>
                <a:ea typeface="Calibri"/>
                <a:cs typeface="Times New Roman"/>
              </a:rPr>
              <a:t> : </a:t>
            </a:r>
            <a:r>
              <a:rPr lang="en-US" sz="2600" dirty="0">
                <a:ea typeface="Calibri"/>
                <a:cs typeface="Times New Roman"/>
              </a:rPr>
              <a:t>THIS IS </a:t>
            </a:r>
            <a:r>
              <a:rPr lang="en-US" sz="2600" dirty="0" smtClean="0">
                <a:ea typeface="Calibri"/>
                <a:cs typeface="Times New Roman"/>
              </a:rPr>
              <a:t>AN </a:t>
            </a:r>
            <a:r>
              <a:rPr lang="en-US" sz="2600" dirty="0">
                <a:ea typeface="Calibri"/>
                <a:cs typeface="Times New Roman"/>
              </a:rPr>
              <a:t>OMELETTE</a:t>
            </a:r>
            <a:endParaRPr lang="es-ES" sz="2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500" b="1" i="1" dirty="0">
                <a:solidFill>
                  <a:srgbClr val="00B050"/>
                </a:solidFill>
                <a:ea typeface="Calibri"/>
                <a:cs typeface="Times New Roman"/>
              </a:rPr>
              <a:t>INGREDIENTS</a:t>
            </a:r>
            <a:r>
              <a:rPr lang="en-US" sz="4000" dirty="0">
                <a:solidFill>
                  <a:srgbClr val="00B050"/>
                </a:solidFill>
                <a:ea typeface="Calibri"/>
                <a:cs typeface="Times New Roman"/>
              </a:rPr>
              <a:t>:</a:t>
            </a:r>
            <a:r>
              <a:rPr lang="en-US" dirty="0">
                <a:solidFill>
                  <a:srgbClr val="00B050"/>
                </a:solidFill>
                <a:ea typeface="Calibri"/>
                <a:cs typeface="Times New Roman"/>
              </a:rPr>
              <a:t> </a:t>
            </a:r>
            <a:r>
              <a:rPr lang="en-US" sz="2600" dirty="0">
                <a:ea typeface="Calibri"/>
                <a:cs typeface="Times New Roman"/>
              </a:rPr>
              <a:t>YOU NEED </a:t>
            </a:r>
            <a:endParaRPr lang="es-ES" sz="2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600" dirty="0">
                <a:ea typeface="Calibri"/>
                <a:cs typeface="Times New Roman"/>
              </a:rPr>
              <a:t>SIX EGGS AND </a:t>
            </a:r>
            <a:r>
              <a:rPr lang="en-US" sz="2600" dirty="0" smtClean="0">
                <a:ea typeface="Calibri"/>
                <a:cs typeface="Times New Roman"/>
              </a:rPr>
              <a:t>SEVEN POTATOES</a:t>
            </a:r>
            <a:endParaRPr lang="es-ES" sz="2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500" b="1" i="1" dirty="0">
                <a:solidFill>
                  <a:srgbClr val="00B050"/>
                </a:solidFill>
                <a:ea typeface="Calibri"/>
                <a:cs typeface="Times New Roman"/>
              </a:rPr>
              <a:t>RECIPE</a:t>
            </a:r>
            <a:r>
              <a:rPr lang="en-US" sz="4000" dirty="0" smtClean="0">
                <a:solidFill>
                  <a:srgbClr val="00B050"/>
                </a:solidFill>
                <a:ea typeface="Calibri"/>
                <a:cs typeface="Times New Roman"/>
              </a:rPr>
              <a:t>: </a:t>
            </a:r>
            <a:r>
              <a:rPr lang="en-US" sz="2600" dirty="0" smtClean="0">
                <a:ea typeface="Calibri"/>
                <a:cs typeface="Times New Roman"/>
              </a:rPr>
              <a:t>IS </a:t>
            </a:r>
            <a:r>
              <a:rPr lang="en-US" sz="2600" dirty="0">
                <a:ea typeface="Calibri"/>
                <a:cs typeface="Times New Roman"/>
              </a:rPr>
              <a:t>SOURENCE</a:t>
            </a:r>
            <a:r>
              <a:rPr lang="en-US" sz="2600" dirty="0">
                <a:solidFill>
                  <a:srgbClr val="00B050"/>
                </a:solidFill>
                <a:ea typeface="Calibri"/>
                <a:cs typeface="Times New Roman"/>
              </a:rPr>
              <a:t>…</a:t>
            </a:r>
            <a:endParaRPr lang="es-ES" sz="2600" dirty="0">
              <a:ea typeface="Calibri"/>
              <a:cs typeface="Times New Roman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06387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omelette</a:t>
            </a:r>
            <a:endParaRPr lang="es-ES" dirty="0"/>
          </a:p>
        </p:txBody>
      </p:sp>
      <p:pic>
        <p:nvPicPr>
          <p:cNvPr id="4" name="3 Marcador de contenido" descr="Resultado de imagen de TORTILLA DE PATATA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72640" y="2438400"/>
            <a:ext cx="499872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205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DESCRIPTION</a:t>
            </a:r>
            <a:endParaRPr lang="es-ES" dirty="0"/>
          </a:p>
        </p:txBody>
      </p:sp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7803854"/>
              </p:ext>
            </p:extLst>
          </p:nvPr>
        </p:nvGraphicFramePr>
        <p:xfrm>
          <a:off x="4485957" y="3839718"/>
          <a:ext cx="172085" cy="33324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2085"/>
              </a:tblGrid>
              <a:tr h="317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71930" algn="l"/>
                          <a:tab pos="3279775" algn="l"/>
                        </a:tabLst>
                      </a:pPr>
                      <a:r>
                        <a:rPr lang="es-ES" sz="2000" dirty="0">
                          <a:effectLst/>
                        </a:rPr>
                        <a:t> </a:t>
                      </a:r>
                      <a:endParaRPr lang="es-E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331641" y="2620993"/>
            <a:ext cx="6624735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30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NAME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92CDD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IS A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murciaN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33CC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salad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3025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FF66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INGREDIENTS : 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AC189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YOU NEED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3025" algn="l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TOMATO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3025" algn="l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ONION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3025" algn="l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OIL                                 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3025" algn="l"/>
              </a:tabLst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 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BLACK 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OLIVES</a:t>
            </a: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3025" algn="l"/>
              </a:tabLst>
            </a:pP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SALT</a:t>
            </a:r>
            <a:b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es-E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EGGS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343025" algn="l"/>
              </a:tabLst>
            </a:pPr>
            <a:r>
              <a:rPr kumimoji="0" lang="es-E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TUNA              </a:t>
            </a:r>
            <a:endParaRPr kumimoji="0" lang="es-E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74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MURCIANA SALAD</a:t>
            </a:r>
            <a:endParaRPr lang="es-ES" dirty="0"/>
          </a:p>
        </p:txBody>
      </p:sp>
      <p:pic>
        <p:nvPicPr>
          <p:cNvPr id="4" name="3 Marcador de contenido" descr="E:\[Recetas_Ensalada_Murciana]_Plato_Terminado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5184576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2291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i="1" dirty="0">
                <a:solidFill>
                  <a:srgbClr val="FF00FF"/>
                </a:solidFill>
              </a:rPr>
              <a:t>I LOVE IT !  IT IS MY FAVOURITE </a:t>
            </a:r>
            <a:r>
              <a:rPr lang="en-US" b="1" i="1" dirty="0">
                <a:solidFill>
                  <a:srgbClr val="FF00FF"/>
                </a:solidFill>
              </a:rPr>
              <a:t>!</a:t>
            </a:r>
            <a:endParaRPr lang="es-ES" b="1" i="1" dirty="0">
              <a:solidFill>
                <a:srgbClr val="FF00FF"/>
              </a:solidFill>
            </a:endParaRPr>
          </a:p>
          <a:p>
            <a:pPr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22098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80164639"/>
              </p:ext>
            </p:extLst>
          </p:nvPr>
        </p:nvGraphicFramePr>
        <p:xfrm>
          <a:off x="2987824" y="1340768"/>
          <a:ext cx="3035300" cy="4064000"/>
        </p:xfrm>
        <a:graphic>
          <a:graphicData uri="http://schemas.openxmlformats.org/presentationml/2006/ole">
            <p:oleObj spid="_x0000_s1026" name="Document" r:id="rId3" imgW="5610642" imgH="7511481" progId="Word.Documen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30323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39</TotalTime>
  <Words>49</Words>
  <Application>Microsoft Office PowerPoint</Application>
  <PresentationFormat>Presentación en pantalla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1" baseType="lpstr">
      <vt:lpstr>Alta costura</vt:lpstr>
      <vt:lpstr>Document</vt:lpstr>
      <vt:lpstr>GASTRONOMY </vt:lpstr>
      <vt:lpstr>DESCRIPTION</vt:lpstr>
      <vt:lpstr>HAM</vt:lpstr>
      <vt:lpstr>DESCRIPTION</vt:lpstr>
      <vt:lpstr>omelette</vt:lpstr>
      <vt:lpstr>DESCRIPTION</vt:lpstr>
      <vt:lpstr>MURCIANA SALAD</vt:lpstr>
      <vt:lpstr>Diapositiva 8</vt:lpstr>
      <vt:lpstr>Diapositiva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GASTRONOMY </dc:title>
  <dc:creator>Usuario</dc:creator>
  <cp:lastModifiedBy>INVES-S6600A</cp:lastModifiedBy>
  <cp:revision>10</cp:revision>
  <dcterms:created xsi:type="dcterms:W3CDTF">2016-10-26T12:18:25Z</dcterms:created>
  <dcterms:modified xsi:type="dcterms:W3CDTF">2016-10-31T13:25:07Z</dcterms:modified>
</cp:coreProperties>
</file>