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43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5BD5FAA-C513-4EBE-A2AC-8B4551E04F7A}" type="datetimeFigureOut">
              <a:rPr lang="ro-RO" smtClean="0"/>
              <a:t>13.03.2019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4AD03B-8AFA-4F3B-B50D-17FEBF604791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We learn about traffic signs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class I</a:t>
            </a:r>
          </a:p>
          <a:p>
            <a:r>
              <a:rPr lang="ro-RO" dirty="0" smtClean="0"/>
              <a:t>Teacher Ratoi Larisa-Ioana </a:t>
            </a:r>
            <a:endParaRPr lang="ro-RO" dirty="0"/>
          </a:p>
        </p:txBody>
      </p:sp>
      <p:pic>
        <p:nvPicPr>
          <p:cNvPr id="5" name="Picture 4" descr="53178314_338733440079949_48171574857962618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96952"/>
            <a:ext cx="3795886" cy="364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a mock-up of the city</a:t>
            </a:r>
            <a:endParaRPr lang="ro-RO" dirty="0"/>
          </a:p>
        </p:txBody>
      </p:sp>
      <p:pic>
        <p:nvPicPr>
          <p:cNvPr id="9" name="Content Placeholder 8" descr="53722933_2832516060306961_273004909931423334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10" name="Content Placeholder 9" descr="53117951_247397919499851_5468646880059588608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Traffic sign</a:t>
            </a:r>
            <a:endParaRPr lang="ro-RO" dirty="0"/>
          </a:p>
        </p:txBody>
      </p:sp>
      <p:pic>
        <p:nvPicPr>
          <p:cNvPr id="5" name="Content Placeholder 4" descr="53268239_2244738562509887_188433076984584601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Content Placeholder 5" descr="53300042_251015509138919_468526816264663859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18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Opulent</vt:lpstr>
      <vt:lpstr>We learn about traffic signs</vt:lpstr>
      <vt:lpstr>making a mock-up of the city</vt:lpstr>
      <vt:lpstr>Traffic sign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learn about traffic signs</dc:title>
  <dc:creator>User</dc:creator>
  <cp:lastModifiedBy>Sony</cp:lastModifiedBy>
  <cp:revision>4</cp:revision>
  <dcterms:created xsi:type="dcterms:W3CDTF">2019-03-13T17:19:19Z</dcterms:created>
  <dcterms:modified xsi:type="dcterms:W3CDTF">2019-03-13T19:55:05Z</dcterms:modified>
</cp:coreProperties>
</file>