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43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1.5.2019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FILTERING WATER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Experiment activity </a:t>
            </a:r>
          </a:p>
          <a:p>
            <a:r>
              <a:rPr lang="ro-RO" dirty="0" smtClean="0"/>
              <a:t> CLASA A IV-A</a:t>
            </a:r>
          </a:p>
          <a:p>
            <a:r>
              <a:rPr lang="ro-RO" dirty="0" smtClean="0"/>
              <a:t>DISCIPLINE:  science</a:t>
            </a:r>
          </a:p>
          <a:p>
            <a:r>
              <a:rPr lang="ro-RO" dirty="0" smtClean="0"/>
              <a:t>Inv. Brahas Magda</a:t>
            </a:r>
            <a:endParaRPr lang="ro-RO" dirty="0"/>
          </a:p>
        </p:txBody>
      </p:sp>
      <p:pic>
        <p:nvPicPr>
          <p:cNvPr id="7" name="Content Placeholder 6" descr="53278925_632198390551970_2043416006302367744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70375" y="2514600"/>
            <a:ext cx="36576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MATERIALS REQUIRED FOR THE EXPERIMENT</a:t>
            </a:r>
            <a:endParaRPr lang="ro-RO" dirty="0"/>
          </a:p>
        </p:txBody>
      </p:sp>
      <p:pic>
        <p:nvPicPr>
          <p:cNvPr id="12" name="Content Placeholder 11" descr="53595269_302954667033283_418727880789327872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295400"/>
            <a:ext cx="3133725" cy="2971800"/>
          </a:xfrm>
        </p:spPr>
      </p:pic>
      <p:pic>
        <p:nvPicPr>
          <p:cNvPr id="9" name="Content Placeholder 8" descr="53470214_325699434752038_3522272318325784576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33600" y="3200400"/>
            <a:ext cx="3238500" cy="340360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>
          <a:xfrm>
            <a:off x="457200" y="1447800"/>
            <a:ext cx="3657600" cy="2895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GRAVEL</a:t>
            </a:r>
            <a:endParaRPr lang="ro-RO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SAND</a:t>
            </a:r>
            <a:endParaRPr lang="ro-RO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BAND AID</a:t>
            </a:r>
            <a:endParaRPr lang="ro-RO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SAWDUST</a:t>
            </a:r>
            <a:endParaRPr lang="ro-RO" dirty="0" smtClean="0"/>
          </a:p>
          <a:p>
            <a:pPr>
              <a:buFont typeface="Wingdings" pitchFamily="2" charset="2"/>
              <a:buChar char="§"/>
            </a:pPr>
            <a:r>
              <a:rPr lang="ro-RO" dirty="0" smtClean="0"/>
              <a:t>COTTON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WATER MIXED  WITH </a:t>
            </a:r>
            <a:r>
              <a:rPr lang="ro-RO" dirty="0" smtClean="0"/>
              <a:t>SAND</a:t>
            </a: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53218918_668058853613398_8273760883742605312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28675" y="685800"/>
            <a:ext cx="3743325" cy="5562600"/>
          </a:xfrm>
        </p:spPr>
      </p:pic>
      <p:pic>
        <p:nvPicPr>
          <p:cNvPr id="12" name="Content Placeholder 11" descr="53278925_632198390551970_2043416006302367744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581399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31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Oriel</vt:lpstr>
      <vt:lpstr> FILTERING WATER</vt:lpstr>
      <vt:lpstr>MATERIALS REQUIRED FOR THE EXPERIMENT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FILTERING WATER</dc:title>
  <dc:creator>User</dc:creator>
  <cp:lastModifiedBy>Sony</cp:lastModifiedBy>
  <cp:revision>10</cp:revision>
  <dcterms:created xsi:type="dcterms:W3CDTF">2006-08-16T00:00:00Z</dcterms:created>
  <dcterms:modified xsi:type="dcterms:W3CDTF">2019-05-01T14:26:04Z</dcterms:modified>
</cp:coreProperties>
</file>