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3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26.7.2018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478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Little scientists building and design Europe </a:t>
            </a:r>
            <a:r>
              <a:rPr lang="ro-RO" dirty="0" smtClean="0"/>
              <a:t/>
            </a:r>
            <a:br>
              <a:rPr lang="ro-RO" dirty="0" smtClean="0"/>
            </a:br>
            <a:r>
              <a:rPr lang="ro-RO" dirty="0">
                <a:latin typeface="Times New Roman" pitchFamily="18" charset="0"/>
                <a:cs typeface="Times New Roman" pitchFamily="18" charset="0"/>
              </a:rPr>
              <a:t>Project journal and gazette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o-RO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ROMANIA</a:t>
            </a:r>
          </a:p>
          <a:p>
            <a:r>
              <a:rPr lang="ro-RO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https://sites.google.com/a/unife.it/idqp/how-to-apply/EU%20flag-Erasmus+_vect_PO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22669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erasmusplus.ro/gallery/logo/web-design-bucuresti-new-medi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762000"/>
            <a:ext cx="26384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objekt 1" descr="C:\Users\narpas0301\Dropbox (ErasmusPlus)\Carpeta del equipo de ErasmusPlus\schoolyear 2017-2018\Project Logo\LOGO IULIA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6" b="7731"/>
          <a:stretch/>
        </p:blipFill>
        <p:spPr bwMode="auto">
          <a:xfrm>
            <a:off x="3810000" y="533400"/>
            <a:ext cx="1176020" cy="11449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Desktop\POZE PROIECT APA SI JURNAL ERASMUS\20180503_1105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\Desktop\POZE PROIECT APA SI JURNAL ERASMUS\20180503_1105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\Desktop\POZE PROIECT APA SI JURNAL ERASMUS\20180503_111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\Desktop\POZE PROIECT APA SI JURNAL ERASMUS\20180503_111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Desktop\POZE PROIECT APA SI JURNAL ERASMUS\20180503_111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p\Desktop\POZE PROIECT APA SI JURNAL ERASMUS\20180503_111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p\Desktop\POZE PROIECT APA SI JURNAL ERASMUS\20180503_111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p\Desktop\POZE PROIECT APA SI JURNAL ERASMUS\20180503_111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p\Desktop\POZE PROIECT APA SI JURNAL ERASMUS\20180503_111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p\Desktop\POZE PROIECT APA SI JURNAL ERASMUS\20180503_1114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POZE PROIECT APA SI JURNAL ERASMUS\20180503_110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p\Desktop\POZE PROIECT APA SI JURNAL ERASMUS\20180503_1114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p\Desktop\POZE PROIECT APA SI JURNAL ERASMUS\20180503_1114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p\Desktop\POZE PROIECT APA SI JURNAL ERASMUS\20180503_111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hp\Desktop\POZE PROIECT APA SI JURNAL ERASMUS\20180503_1115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hp\Desktop\POZE PROIECT APA SI JURNAL ERASMUS\20180503_1117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p\Desktop\POZE PROIECT APA SI JURNAL ERASMUS\20180503_1117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p\Desktop\POZE PROIECT APA SI JURNAL ERASMUS\20180503_112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p\Desktop\POZE PROIECT APA SI JURNAL ERASMUS\20180503_112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hp\Desktop\POZE PROIECT APA SI JURNAL ERASMUS\20180503_112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p\Desktop\POZE PROIECT APA SI JURNAL ERASMUS\20180503_112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POZE PROIECT APA SI JURNAL ERASMUS\20180503_110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hp\Desktop\POZE PROIECT APA SI JURNAL ERASMUS\20180503_112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POZE PROIECT APA SI JURNAL ERASMUS\20180503_110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POZE PROIECT APA SI JURNAL ERASMUS\20180503_110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POZE PROIECT APA SI JURNAL ERASMUS\20180503_1103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POZE PROIECT APA SI JURNAL ERASMUS\20180503_110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POZE PROIECT APA SI JURNAL ERASMUS\20180503_110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POZE PROIECT APA SI JURNAL ERASMUS\20180503_110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</Words>
  <Application>Microsoft Office PowerPoint</Application>
  <PresentationFormat>On-screen Show (4:3)</PresentationFormat>
  <Paragraphs>3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Little scientists building and design Europe  Project journal and gazette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Little scientists building and design Europe  Jurnalul și gazeta proiectului</dc:title>
  <dc:creator>hp</dc:creator>
  <cp:lastModifiedBy>Sony</cp:lastModifiedBy>
  <cp:revision>4</cp:revision>
  <dcterms:created xsi:type="dcterms:W3CDTF">2006-08-16T00:00:00Z</dcterms:created>
  <dcterms:modified xsi:type="dcterms:W3CDTF">2018-07-26T19:40:05Z</dcterms:modified>
</cp:coreProperties>
</file>