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>
        <p:scale>
          <a:sx n="87" d="100"/>
          <a:sy n="87" d="100"/>
        </p:scale>
        <p:origin x="-123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25AE619-D8DC-45B3-922D-35B1BAAB0C63}" type="datetimeFigureOut">
              <a:rPr lang="ro-RO" smtClean="0"/>
              <a:t>26.07.2018</a:t>
            </a:fld>
            <a:endParaRPr lang="ro-R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FBF6-11C5-4778-9566-1B86CF347EA8}" type="slidenum">
              <a:rPr lang="ro-RO" smtClean="0"/>
              <a:t>‹#›</a:t>
            </a:fld>
            <a:endParaRPr lang="ro-R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E619-D8DC-45B3-922D-35B1BAAB0C63}" type="datetimeFigureOut">
              <a:rPr lang="ro-RO" smtClean="0"/>
              <a:t>26.07.2018</a:t>
            </a:fld>
            <a:endParaRPr lang="ro-R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FBF6-11C5-4778-9566-1B86CF347EA8}" type="slidenum">
              <a:rPr lang="ro-RO" smtClean="0"/>
              <a:t>‹#›</a:t>
            </a:fld>
            <a:endParaRPr lang="ro-R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E619-D8DC-45B3-922D-35B1BAAB0C63}" type="datetimeFigureOut">
              <a:rPr lang="ro-RO" smtClean="0"/>
              <a:t>26.07.2018</a:t>
            </a:fld>
            <a:endParaRPr lang="ro-R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FBF6-11C5-4778-9566-1B86CF347EA8}" type="slidenum">
              <a:rPr lang="ro-RO" smtClean="0"/>
              <a:t>‹#›</a:t>
            </a:fld>
            <a:endParaRPr lang="ro-R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E619-D8DC-45B3-922D-35B1BAAB0C63}" type="datetimeFigureOut">
              <a:rPr lang="ro-RO" smtClean="0"/>
              <a:t>26.07.2018</a:t>
            </a:fld>
            <a:endParaRPr lang="ro-R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FBF6-11C5-4778-9566-1B86CF347EA8}" type="slidenum">
              <a:rPr lang="ro-RO" smtClean="0"/>
              <a:t>‹#›</a:t>
            </a:fld>
            <a:endParaRPr lang="ro-RO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E619-D8DC-45B3-922D-35B1BAAB0C63}" type="datetimeFigureOut">
              <a:rPr lang="ro-RO" smtClean="0"/>
              <a:t>26.07.2018</a:t>
            </a:fld>
            <a:endParaRPr lang="ro-R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FBF6-11C5-4778-9566-1B86CF347EA8}" type="slidenum">
              <a:rPr lang="ro-RO" smtClean="0"/>
              <a:t>‹#›</a:t>
            </a:fld>
            <a:endParaRPr lang="ro-RO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E619-D8DC-45B3-922D-35B1BAAB0C63}" type="datetimeFigureOut">
              <a:rPr lang="ro-RO" smtClean="0"/>
              <a:t>26.07.2018</a:t>
            </a:fld>
            <a:endParaRPr lang="ro-R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FBF6-11C5-4778-9566-1B86CF347EA8}" type="slidenum">
              <a:rPr lang="ro-RO" smtClean="0"/>
              <a:t>‹#›</a:t>
            </a:fld>
            <a:endParaRPr lang="ro-RO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E619-D8DC-45B3-922D-35B1BAAB0C63}" type="datetimeFigureOut">
              <a:rPr lang="ro-RO" smtClean="0"/>
              <a:t>26.07.2018</a:t>
            </a:fld>
            <a:endParaRPr lang="ro-R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FBF6-11C5-4778-9566-1B86CF347EA8}" type="slidenum">
              <a:rPr lang="ro-RO" smtClean="0"/>
              <a:t>‹#›</a:t>
            </a:fld>
            <a:endParaRPr lang="ro-R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E619-D8DC-45B3-922D-35B1BAAB0C63}" type="datetimeFigureOut">
              <a:rPr lang="ro-RO" smtClean="0"/>
              <a:t>26.07.2018</a:t>
            </a:fld>
            <a:endParaRPr lang="ro-R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FBF6-11C5-4778-9566-1B86CF347EA8}" type="slidenum">
              <a:rPr lang="ro-RO" smtClean="0"/>
              <a:t>‹#›</a:t>
            </a:fld>
            <a:endParaRPr lang="ro-RO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E619-D8DC-45B3-922D-35B1BAAB0C63}" type="datetimeFigureOut">
              <a:rPr lang="ro-RO" smtClean="0"/>
              <a:t>26.07.2018</a:t>
            </a:fld>
            <a:endParaRPr lang="ro-R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FBF6-11C5-4778-9566-1B86CF347EA8}" type="slidenum">
              <a:rPr lang="ro-RO" smtClean="0"/>
              <a:t>‹#›</a:t>
            </a:fld>
            <a:endParaRPr lang="ro-R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E619-D8DC-45B3-922D-35B1BAAB0C63}" type="datetimeFigureOut">
              <a:rPr lang="ro-RO" smtClean="0"/>
              <a:t>26.07.2018</a:t>
            </a:fld>
            <a:endParaRPr lang="ro-R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FBF6-11C5-4778-9566-1B86CF347EA8}" type="slidenum">
              <a:rPr lang="ro-RO" smtClean="0"/>
              <a:t>‹#›</a:t>
            </a:fld>
            <a:endParaRPr lang="ro-R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dirty="0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E619-D8DC-45B3-922D-35B1BAAB0C63}" type="datetimeFigureOut">
              <a:rPr lang="ro-RO" smtClean="0"/>
              <a:t>26.07.2018</a:t>
            </a:fld>
            <a:endParaRPr lang="ro-R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FBF6-11C5-4778-9566-1B86CF347EA8}" type="slidenum">
              <a:rPr lang="ro-RO" smtClean="0"/>
              <a:t>‹#›</a:t>
            </a:fld>
            <a:endParaRPr lang="ro-R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25AE619-D8DC-45B3-922D-35B1BAAB0C63}" type="datetimeFigureOut">
              <a:rPr lang="ro-RO" smtClean="0"/>
              <a:t>26.07.2018</a:t>
            </a:fld>
            <a:endParaRPr lang="ro-R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058FBF6-11C5-4778-9566-1B86CF347EA8}" type="slidenum">
              <a:rPr lang="ro-RO" smtClean="0"/>
              <a:t>‹#›</a:t>
            </a:fld>
            <a:endParaRPr lang="ro-R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>
                <a:latin typeface="Algerian" pitchFamily="82" charset="0"/>
              </a:rPr>
              <a:t>Traveling in Europe</a:t>
            </a:r>
            <a:endParaRPr lang="ro-RO" dirty="0">
              <a:latin typeface="Algerian" pitchFamily="82" charset="0"/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762000"/>
          </a:xfrm>
        </p:spPr>
        <p:txBody>
          <a:bodyPr>
            <a:noAutofit/>
          </a:bodyPr>
          <a:lstStyle/>
          <a:p>
            <a:r>
              <a:rPr lang="ro-RO" dirty="0" smtClean="0">
                <a:solidFill>
                  <a:srgbClr val="FF0000"/>
                </a:solidFill>
                <a:latin typeface="Algerian" pitchFamily="82" charset="0"/>
              </a:rPr>
              <a:t>MICII CERCETĂTORI AI ȘCOLII GIMNAZIALE LUNCA PAȘCANI</a:t>
            </a:r>
          </a:p>
          <a:p>
            <a:r>
              <a:rPr lang="ro-RO" dirty="0" smtClean="0">
                <a:solidFill>
                  <a:srgbClr val="FF0000"/>
                </a:solidFill>
                <a:latin typeface="Algerian" pitchFamily="82" charset="0"/>
              </a:rPr>
              <a:t>ROMÂNIA</a:t>
            </a:r>
            <a:endParaRPr lang="ro-RO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38400"/>
            <a:ext cx="3024336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971600" y="1295400"/>
            <a:ext cx="7056784" cy="685800"/>
          </a:xfrm>
        </p:spPr>
        <p:txBody>
          <a:bodyPr>
            <a:normAutofit/>
          </a:bodyPr>
          <a:lstStyle/>
          <a:p>
            <a:r>
              <a:rPr lang="ro-RO" sz="2800" dirty="0"/>
              <a:t>Association and application</a:t>
            </a:r>
            <a:endParaRPr lang="ro-RO" sz="2800" dirty="0"/>
          </a:p>
        </p:txBody>
      </p:sp>
      <p:pic>
        <p:nvPicPr>
          <p:cNvPr id="6" name="Substituent conținut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38400"/>
            <a:ext cx="288032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83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We are a team</a:t>
            </a:r>
            <a:endParaRPr lang="ro-RO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20888"/>
            <a:ext cx="468052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6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Traveling in Europe</a:t>
            </a:r>
            <a:endParaRPr lang="ro-RO" dirty="0"/>
          </a:p>
        </p:txBody>
      </p:sp>
      <p:pic>
        <p:nvPicPr>
          <p:cNvPr id="8" name="Substituent conținut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5616624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98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OUR FRIEND </a:t>
            </a:r>
            <a:r>
              <a:rPr lang="ro-RO" b="1" dirty="0"/>
              <a:t>ROBO</a:t>
            </a:r>
            <a:endParaRPr lang="ro-RO" b="1" dirty="0"/>
          </a:p>
        </p:txBody>
      </p:sp>
      <p:pic>
        <p:nvPicPr>
          <p:cNvPr id="5" name="Substituent conțin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3295915" cy="2831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3312368" cy="2862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812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ubstituent conținut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76872"/>
            <a:ext cx="3124200" cy="3085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ubstituent conținut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76872"/>
            <a:ext cx="3124200" cy="3085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u 3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656784" cy="685800"/>
          </a:xfrm>
        </p:spPr>
        <p:txBody>
          <a:bodyPr>
            <a:normAutofit fontScale="90000"/>
          </a:bodyPr>
          <a:lstStyle/>
          <a:p>
            <a:r>
              <a:rPr lang="ro-RO" dirty="0"/>
              <a:t>TECHNIQUE AND CREATION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060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28925"/>
            <a:ext cx="3124200" cy="234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200800" cy="685800"/>
          </a:xfrm>
        </p:spPr>
        <p:txBody>
          <a:bodyPr>
            <a:normAutofit/>
          </a:bodyPr>
          <a:lstStyle/>
          <a:p>
            <a:r>
              <a:rPr lang="ro-RO" sz="2800" dirty="0"/>
              <a:t>Practice and understanding</a:t>
            </a:r>
            <a:endParaRPr lang="ro-RO" sz="2800" dirty="0"/>
          </a:p>
        </p:txBody>
      </p:sp>
      <p:pic>
        <p:nvPicPr>
          <p:cNvPr id="6" name="Substituent conținut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28925"/>
            <a:ext cx="3124200" cy="234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9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PUZZLE</a:t>
            </a:r>
            <a:endParaRPr lang="ro-RO" dirty="0"/>
          </a:p>
        </p:txBody>
      </p:sp>
      <p:pic>
        <p:nvPicPr>
          <p:cNvPr id="6" name="Substituent conținut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20888"/>
            <a:ext cx="3124200" cy="2751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ubstituent conținut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20888"/>
            <a:ext cx="3124200" cy="2751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146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57" y="2492896"/>
            <a:ext cx="314525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696744" cy="685800"/>
          </a:xfrm>
        </p:spPr>
        <p:txBody>
          <a:bodyPr>
            <a:normAutofit fontScale="90000"/>
          </a:bodyPr>
          <a:lstStyle/>
          <a:p>
            <a:r>
              <a:rPr lang="ro-RO" dirty="0"/>
              <a:t>RESEARCH AND DISCOVERY</a:t>
            </a:r>
            <a:endParaRPr lang="ro-RO" dirty="0"/>
          </a:p>
        </p:txBody>
      </p:sp>
      <p:pic>
        <p:nvPicPr>
          <p:cNvPr id="6" name="Substituent conținut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50" y="2492896"/>
            <a:ext cx="3454049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82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1043608" y="1295400"/>
            <a:ext cx="6912768" cy="685800"/>
          </a:xfrm>
        </p:spPr>
        <p:txBody>
          <a:bodyPr>
            <a:noAutofit/>
          </a:bodyPr>
          <a:lstStyle/>
          <a:p>
            <a:r>
              <a:rPr lang="ro-RO" sz="2400" dirty="0"/>
              <a:t>HARMONY AND COLLABORATION</a:t>
            </a:r>
            <a:endParaRPr lang="ro-RO" sz="2400" dirty="0"/>
          </a:p>
        </p:txBody>
      </p:sp>
      <p:pic>
        <p:nvPicPr>
          <p:cNvPr id="8" name="Substituent conținut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3024335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ubstituent conținut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38400"/>
            <a:ext cx="2917651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49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48880"/>
            <a:ext cx="3124200" cy="2823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971600" y="1295400"/>
            <a:ext cx="7128792" cy="685800"/>
          </a:xfrm>
        </p:spPr>
        <p:txBody>
          <a:bodyPr>
            <a:normAutofit/>
          </a:bodyPr>
          <a:lstStyle/>
          <a:p>
            <a:r>
              <a:rPr lang="ro-RO" sz="2800" dirty="0"/>
              <a:t>Association and application</a:t>
            </a:r>
            <a:endParaRPr lang="ro-RO" sz="2800" dirty="0"/>
          </a:p>
        </p:txBody>
      </p:sp>
      <p:pic>
        <p:nvPicPr>
          <p:cNvPr id="6" name="Substituent conținut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76872"/>
            <a:ext cx="3124200" cy="2895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45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Flux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Ținută oficială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81</TotalTime>
  <Words>40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Traveling in Europe</vt:lpstr>
      <vt:lpstr>Traveling in Europe</vt:lpstr>
      <vt:lpstr>OUR FRIEND ROBO</vt:lpstr>
      <vt:lpstr>TECHNIQUE AND CREATION</vt:lpstr>
      <vt:lpstr>Practice and understanding</vt:lpstr>
      <vt:lpstr>PUZZLE</vt:lpstr>
      <vt:lpstr>RESEARCH AND DISCOVERY</vt:lpstr>
      <vt:lpstr>HARMONY AND COLLABORATION</vt:lpstr>
      <vt:lpstr>Association and application</vt:lpstr>
      <vt:lpstr>Association and application</vt:lpstr>
      <vt:lpstr>We are a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INCURSIUNE PRIN EUROPA</dc:title>
  <dc:creator>Admin</dc:creator>
  <cp:lastModifiedBy>Sony</cp:lastModifiedBy>
  <cp:revision>8</cp:revision>
  <dcterms:created xsi:type="dcterms:W3CDTF">2018-05-13T19:03:17Z</dcterms:created>
  <dcterms:modified xsi:type="dcterms:W3CDTF">2018-07-26T18:40:57Z</dcterms:modified>
</cp:coreProperties>
</file>