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43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2.5.2019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2.5.2019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2.5.2019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C00000"/>
                </a:solidFill>
              </a:rPr>
              <a:t/>
            </a:r>
            <a:br>
              <a:rPr lang="ro-RO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Little scientists building and design Europe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8001000" cy="2209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THEMATIC PROJECT: </a:t>
            </a:r>
            <a:r>
              <a:rPr lang="ro-RO" sz="4800" b="1" dirty="0" smtClean="0">
                <a:solidFill>
                  <a:schemeClr val="accent6">
                    <a:lumMod val="75000"/>
                  </a:schemeClr>
                </a:solidFill>
              </a:rPr>
              <a:t>Earth day</a:t>
            </a:r>
            <a:br>
              <a:rPr lang="ro-RO" sz="4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April 22, 2019</a:t>
            </a:r>
            <a:endParaRPr lang="ro-RO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o-RO" b="1" dirty="0" smtClean="0">
                <a:solidFill>
                  <a:srgbClr val="C00000"/>
                </a:solidFill>
              </a:rPr>
              <a:t>ROMANIA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Imagine similarÄ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2533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ine similarÄ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8600"/>
            <a:ext cx="25050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te posibil ca imaginea sÄ conÅ£inÄ: 4 persoane, oameni stÃ¢nd jos Åi copi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914400"/>
            <a:ext cx="4800600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te posibil ca imaginea sÄ conÅ£inÄ: 12 persoane, persoane zÃ¢mbind, oameni Ã®n picioar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50292" y="914400"/>
            <a:ext cx="4693708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te posibil ca imaginea sÄ conÅ£inÄ: unul sau mai mulÅ£i oameni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762000"/>
            <a:ext cx="4953000" cy="46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te posibil ca imaginea sÄ conÅ£inÄ: unul sau mai mulÅ£i oameni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69292" y="914400"/>
            <a:ext cx="5074708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te posibil ca imaginea sÄ conÅ£inÄ: 15 persoane, oameni stÃ¢nd jos, copil Åi interio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69292" y="914400"/>
            <a:ext cx="5074708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Save the Earth!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Nu este disponibilÄ nicio descriere pentru fotografie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990600"/>
            <a:ext cx="4953000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te posibil ca imaginea sÄ conÅ£inÄ: unul sau mai mulÅ£i oameni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990600"/>
            <a:ext cx="48006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te posibil ca imaginea sÄ conÅ£inÄ: 1 persoanÄ, stÃ¢nd jo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4800" y="762000"/>
            <a:ext cx="50292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te posibil ca imaginea sÄ conÅ£inÄ: unul sau mai mulÅ£i oameni, oameni stÃ¢nd jos Åi copi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914400"/>
            <a:ext cx="4800600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te posibil ca imaginea sÄ conÅ£inÄ: 8 persoane, persoane zÃ¢mbind, oameni Ã®n picioar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990600"/>
            <a:ext cx="48006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What do we use: plastic or paper?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Este posibil ca imaginea sÄ conÅ£inÄ: 1 persoanÄ, interio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066800"/>
            <a:ext cx="4419600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te posibil ca imaginea sÄ conÅ£inÄ: oameni stÃ¢nd jos Åi interio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26492" y="990600"/>
            <a:ext cx="4617508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te posibil ca imaginea sÄ conÅ£inÄ: 6 persoane, oameni stÃ¢nd jo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914400"/>
            <a:ext cx="4648200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ste posibil ca imaginea sÄ conÅ£inÄ: unul sau mai mulÅ£i oameni Åi oameni stÃ¢nd jo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838200"/>
            <a:ext cx="4648200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te posibil ca imaginea sÄ conÅ£inÄ: 2 persoane, oameni stÃ¢nd jos, oameni mÃ¢ncÃ¢nd Åi copi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11322" y="1066800"/>
            <a:ext cx="4632678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te posibil ca imaginea sÄ conÅ£inÄ: 1 persoanÄ, stÃ¢nd jo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4800" y="609600"/>
            <a:ext cx="5029200" cy="4830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u este disponibilÄ nicio descriere pentru fotografie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990600"/>
            <a:ext cx="4800600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te posibil ca imaginea sÄ conÅ£inÄ: 13 persoane, inclusiv Iancu Iancu, oameni Ã®n picioare Åi copi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3722" y="990601"/>
            <a:ext cx="4480278" cy="4190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te posibil ca imaginea sÄ conÅ£inÄ: 10 persoan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11322" y="1066800"/>
            <a:ext cx="4632678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Pollution-Earth today, Earth tomorrow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Este posibil ca imaginea sÄ conÅ£inÄ: unul sau mai mulÅ£i oameni, oameni stÃ¢nd jos Åi masÄ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990600"/>
            <a:ext cx="42672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</Words>
  <Application>Microsoft Office PowerPoint</Application>
  <PresentationFormat>On-screen Show (4:3)</PresentationFormat>
  <Paragraphs>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Little scientists building and design Europe </vt:lpstr>
      <vt:lpstr>What do we use: plastic or paper?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Pollution-Earth today, Earth tomorrow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Save the Earth!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Ehart day April 22, 2019</dc:title>
  <dc:creator>hpp</dc:creator>
  <cp:lastModifiedBy>Sony</cp:lastModifiedBy>
  <cp:revision>11</cp:revision>
  <dcterms:created xsi:type="dcterms:W3CDTF">2006-08-16T00:00:00Z</dcterms:created>
  <dcterms:modified xsi:type="dcterms:W3CDTF">2019-05-02T17:12:40Z</dcterms:modified>
</cp:coreProperties>
</file>