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58" r:id="rId4"/>
    <p:sldId id="291" r:id="rId5"/>
    <p:sldId id="292" r:id="rId6"/>
    <p:sldId id="259" r:id="rId7"/>
    <p:sldId id="293" r:id="rId8"/>
    <p:sldId id="311" r:id="rId9"/>
    <p:sldId id="260" r:id="rId10"/>
    <p:sldId id="294" r:id="rId11"/>
    <p:sldId id="295" r:id="rId12"/>
    <p:sldId id="261" r:id="rId13"/>
    <p:sldId id="262" r:id="rId14"/>
    <p:sldId id="288" r:id="rId15"/>
    <p:sldId id="296" r:id="rId16"/>
    <p:sldId id="278" r:id="rId17"/>
    <p:sldId id="297" r:id="rId18"/>
    <p:sldId id="263" r:id="rId19"/>
    <p:sldId id="289" r:id="rId20"/>
    <p:sldId id="290" r:id="rId21"/>
    <p:sldId id="264" r:id="rId22"/>
    <p:sldId id="300" r:id="rId23"/>
    <p:sldId id="301" r:id="rId24"/>
    <p:sldId id="302" r:id="rId25"/>
    <p:sldId id="303" r:id="rId26"/>
    <p:sldId id="304" r:id="rId27"/>
    <p:sldId id="283" r:id="rId28"/>
    <p:sldId id="298" r:id="rId29"/>
    <p:sldId id="299" r:id="rId30"/>
    <p:sldId id="265" r:id="rId31"/>
    <p:sldId id="266" r:id="rId32"/>
    <p:sldId id="267" r:id="rId33"/>
    <p:sldId id="268" r:id="rId34"/>
    <p:sldId id="269" r:id="rId35"/>
    <p:sldId id="270" r:id="rId36"/>
    <p:sldId id="309" r:id="rId37"/>
    <p:sldId id="287" r:id="rId38"/>
    <p:sldId id="271" r:id="rId39"/>
    <p:sldId id="272" r:id="rId40"/>
    <p:sldId id="276" r:id="rId41"/>
    <p:sldId id="305" r:id="rId42"/>
    <p:sldId id="307" r:id="rId43"/>
    <p:sldId id="308" r:id="rId44"/>
    <p:sldId id="284" r:id="rId45"/>
    <p:sldId id="273" r:id="rId46"/>
    <p:sldId id="274" r:id="rId47"/>
    <p:sldId id="279" r:id="rId48"/>
    <p:sldId id="310" r:id="rId49"/>
    <p:sldId id="282" r:id="rId50"/>
    <p:sldId id="27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4BC"/>
    <a:srgbClr val="0464F2"/>
    <a:srgbClr val="CCFF3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6E1B4E-5F59-4F52-86B4-15A2A0A1190E}" type="datetimeFigureOut">
              <a:rPr lang="en-US" smtClean="0"/>
              <a:pPr/>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1784AA-BD11-4C80-9A12-89B1CF0AD297}" type="slidenum">
              <a:rPr lang="en-US" smtClean="0"/>
              <a:pPr/>
              <a:t>‹#›</a:t>
            </a:fld>
            <a:endParaRPr lang="en-US"/>
          </a:p>
        </p:txBody>
      </p:sp>
    </p:spTree>
    <p:extLst>
      <p:ext uri="{BB962C8B-B14F-4D97-AF65-F5344CB8AC3E}">
        <p14:creationId xmlns:p14="http://schemas.microsoft.com/office/powerpoint/2010/main" val="52609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784AA-BD11-4C80-9A12-89B1CF0AD297}" type="slidenum">
              <a:rPr lang="en-US" smtClean="0"/>
              <a:pPr/>
              <a:t>1</a:t>
            </a:fld>
            <a:endParaRPr lang="en-US"/>
          </a:p>
        </p:txBody>
      </p:sp>
    </p:spTree>
    <p:extLst>
      <p:ext uri="{BB962C8B-B14F-4D97-AF65-F5344CB8AC3E}">
        <p14:creationId xmlns:p14="http://schemas.microsoft.com/office/powerpoint/2010/main" val="192840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784AA-BD11-4C80-9A12-89B1CF0AD297}" type="slidenum">
              <a:rPr lang="en-US" smtClean="0"/>
              <a:pPr/>
              <a:t>34</a:t>
            </a:fld>
            <a:endParaRPr lang="en-US"/>
          </a:p>
        </p:txBody>
      </p:sp>
    </p:spTree>
    <p:extLst>
      <p:ext uri="{BB962C8B-B14F-4D97-AF65-F5344CB8AC3E}">
        <p14:creationId xmlns:p14="http://schemas.microsoft.com/office/powerpoint/2010/main" val="330674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784AA-BD11-4C80-9A12-89B1CF0AD297}" type="slidenum">
              <a:rPr lang="en-US" smtClean="0"/>
              <a:pPr/>
              <a:t>41</a:t>
            </a:fld>
            <a:endParaRPr lang="en-US"/>
          </a:p>
        </p:txBody>
      </p:sp>
    </p:spTree>
    <p:extLst>
      <p:ext uri="{BB962C8B-B14F-4D97-AF65-F5344CB8AC3E}">
        <p14:creationId xmlns:p14="http://schemas.microsoft.com/office/powerpoint/2010/main" val="408815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84AA-BD11-4C80-9A12-89B1CF0AD297}" type="slidenum">
              <a:rPr lang="en-US" smtClean="0"/>
              <a:pPr/>
              <a:t>47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FD116F74-9E12-4463-B1EA-86A7FBC7123D}" type="datetimeFigureOut">
              <a:rPr lang="en-US" smtClean="0"/>
              <a:pPr/>
              <a:t>3/13/2018</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116F74-9E12-4463-B1EA-86A7FBC7123D}" type="datetimeFigureOut">
              <a:rPr lang="en-US" smtClean="0"/>
              <a:pPr/>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116F74-9E12-4463-B1EA-86A7FBC7123D}" type="datetimeFigureOut">
              <a:rPr lang="en-US" smtClean="0"/>
              <a:pPr/>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116F74-9E12-4463-B1EA-86A7FBC7123D}" type="datetimeFigureOut">
              <a:rPr lang="en-US" smtClean="0"/>
              <a:pPr/>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D116F74-9E12-4463-B1EA-86A7FBC7123D}" type="datetimeFigureOut">
              <a:rPr lang="en-US" smtClean="0"/>
              <a:pPr/>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D116F74-9E12-4463-B1EA-86A7FBC7123D}" type="datetimeFigureOut">
              <a:rPr lang="en-US" smtClean="0"/>
              <a:pPr/>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FD116F74-9E12-4463-B1EA-86A7FBC7123D}" type="datetimeFigureOut">
              <a:rPr lang="en-US" smtClean="0"/>
              <a:pPr/>
              <a:t>3/13/2018</a:t>
            </a:fld>
            <a:endParaRPr lang="en-US"/>
          </a:p>
        </p:txBody>
      </p:sp>
      <p:sp>
        <p:nvSpPr>
          <p:cNvPr id="27" name="Slide Number Placeholder 26"/>
          <p:cNvSpPr>
            <a:spLocks noGrp="1"/>
          </p:cNvSpPr>
          <p:nvPr>
            <p:ph type="sldNum" sz="quarter" idx="11"/>
          </p:nvPr>
        </p:nvSpPr>
        <p:spPr/>
        <p:txBody>
          <a:bodyPr rtlCol="0"/>
          <a:lstStyle/>
          <a:p>
            <a:fld id="{E8B3AEA7-A013-4563-B9AD-681FF70C8469}"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FD116F74-9E12-4463-B1EA-86A7FBC7123D}" type="datetimeFigureOut">
              <a:rPr lang="en-US" smtClean="0"/>
              <a:pPr/>
              <a:t>3/13/2018</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6F74-9E12-4463-B1EA-86A7FBC7123D}" type="datetimeFigureOut">
              <a:rPr lang="en-US" smtClean="0"/>
              <a:pPr/>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D116F74-9E12-4463-B1EA-86A7FBC7123D}" type="datetimeFigureOut">
              <a:rPr lang="en-US" smtClean="0"/>
              <a:pPr/>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D116F74-9E12-4463-B1EA-86A7FBC7123D}" type="datetimeFigureOut">
              <a:rPr lang="en-US" smtClean="0"/>
              <a:pPr/>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3AEA7-A013-4563-B9AD-681FF70C846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FD116F74-9E12-4463-B1EA-86A7FBC7123D}" type="datetimeFigureOut">
              <a:rPr lang="en-US" smtClean="0"/>
              <a:pPr/>
              <a:t>3/13/2018</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E8B3AEA7-A013-4563-B9AD-681FF70C84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200" y="2060849"/>
            <a:ext cx="8458200" cy="1656183"/>
          </a:xfrm>
        </p:spPr>
        <p:txBody>
          <a:bodyPr/>
          <a:lstStyle/>
          <a:p>
            <a:r>
              <a:rPr lang="ro-RO" dirty="0"/>
              <a:t>SUEDIA, </a:t>
            </a:r>
            <a:r>
              <a:rPr lang="fr-FR" b="1" dirty="0" err="1" smtClean="0"/>
              <a:t>Little</a:t>
            </a:r>
            <a:r>
              <a:rPr lang="fr-FR" b="1" dirty="0" smtClean="0"/>
              <a:t> </a:t>
            </a:r>
            <a:r>
              <a:rPr lang="fr-FR" b="1" dirty="0" err="1" smtClean="0"/>
              <a:t>scientists</a:t>
            </a:r>
            <a:r>
              <a:rPr lang="fr-FR" b="1" dirty="0" smtClean="0"/>
              <a:t> </a:t>
            </a:r>
            <a:r>
              <a:rPr lang="fr-FR" b="1" dirty="0"/>
              <a:t>building and design Europe</a:t>
            </a:r>
            <a:endParaRPr lang="en-US" dirty="0"/>
          </a:p>
        </p:txBody>
      </p:sp>
      <p:sp>
        <p:nvSpPr>
          <p:cNvPr id="7" name="Subtitle 6"/>
          <p:cNvSpPr>
            <a:spLocks noGrp="1"/>
          </p:cNvSpPr>
          <p:nvPr>
            <p:ph type="subTitle" idx="1"/>
          </p:nvPr>
        </p:nvSpPr>
        <p:spPr>
          <a:xfrm>
            <a:off x="457200" y="3899938"/>
            <a:ext cx="7972452" cy="1752600"/>
          </a:xfrm>
        </p:spPr>
        <p:txBody>
          <a:bodyPr>
            <a:normAutofit fontScale="92500" lnSpcReduction="10000"/>
          </a:bodyPr>
          <a:lstStyle/>
          <a:p>
            <a:pPr marL="406908" indent="-342900"/>
            <a:r>
              <a:rPr lang="ro-RO" dirty="0" smtClean="0"/>
              <a:t>Elevi participanți la mobilitatea din perioada 18-29 ian. 2018,</a:t>
            </a:r>
          </a:p>
          <a:p>
            <a:pPr marL="406908" indent="-342900"/>
            <a:r>
              <a:rPr lang="ro-RO" dirty="0" smtClean="0"/>
              <a:t>în Suedia, </a:t>
            </a:r>
            <a:r>
              <a:rPr lang="en-US" dirty="0" err="1" smtClean="0"/>
              <a:t>Gotheburg</a:t>
            </a:r>
            <a:r>
              <a:rPr lang="ro-RO" dirty="0" smtClean="0"/>
              <a:t>, </a:t>
            </a:r>
            <a:r>
              <a:rPr lang="ro-RO" b="1" dirty="0" smtClean="0"/>
              <a:t>Johannebergsskolan</a:t>
            </a:r>
            <a:r>
              <a:rPr lang="ro-RO" dirty="0" smtClean="0"/>
              <a:t> (școala parteneră)</a:t>
            </a:r>
          </a:p>
          <a:p>
            <a:pPr marL="406908" indent="-342900">
              <a:buFont typeface="Wingdings" pitchFamily="2" charset="2"/>
              <a:buChar char="v"/>
            </a:pPr>
            <a:r>
              <a:rPr lang="ro-RO" dirty="0" smtClean="0"/>
              <a:t>Asoltanei Andrei – cls. A V-a</a:t>
            </a:r>
          </a:p>
          <a:p>
            <a:pPr marL="406908" indent="-342900">
              <a:buFont typeface="Wingdings" pitchFamily="2" charset="2"/>
              <a:buChar char="v"/>
            </a:pPr>
            <a:r>
              <a:rPr lang="ro-RO" dirty="0" smtClean="0"/>
              <a:t>Oșlobanu Daria – cls. A V-a</a:t>
            </a:r>
            <a:endParaRPr lang="en-US" dirty="0"/>
          </a:p>
        </p:txBody>
      </p:sp>
      <p:sp>
        <p:nvSpPr>
          <p:cNvPr id="2" name="TextBox 1"/>
          <p:cNvSpPr txBox="1"/>
          <p:nvPr/>
        </p:nvSpPr>
        <p:spPr>
          <a:xfrm>
            <a:off x="2915816" y="6381328"/>
            <a:ext cx="247184" cy="369332"/>
          </a:xfrm>
          <a:prstGeom prst="rect">
            <a:avLst/>
          </a:prstGeom>
          <a:noFill/>
        </p:spPr>
        <p:txBody>
          <a:bodyPr wrap="none" rtlCol="0">
            <a:spAutoFit/>
          </a:bodyPr>
          <a:lstStyle/>
          <a:p>
            <a:r>
              <a:rPr lang="ro-RO" dirty="0" smtClean="0">
                <a:solidFill>
                  <a:srgbClr val="0070C0"/>
                </a:solidFill>
              </a:rPr>
              <a:t>.</a:t>
            </a:r>
            <a:endParaRPr lang="en-US" dirty="0">
              <a:solidFill>
                <a:srgbClr val="0070C0"/>
              </a:solidFill>
            </a:endParaRPr>
          </a:p>
        </p:txBody>
      </p:sp>
      <p:sp>
        <p:nvSpPr>
          <p:cNvPr id="3" name="TextBox 2"/>
          <p:cNvSpPr txBox="1"/>
          <p:nvPr/>
        </p:nvSpPr>
        <p:spPr>
          <a:xfrm>
            <a:off x="714348" y="5572140"/>
            <a:ext cx="4786346" cy="523220"/>
          </a:xfrm>
          <a:prstGeom prst="rect">
            <a:avLst/>
          </a:prstGeom>
          <a:noFill/>
        </p:spPr>
        <p:txBody>
          <a:bodyPr wrap="square" rtlCol="0">
            <a:spAutoFit/>
          </a:bodyPr>
          <a:lstStyle/>
          <a:p>
            <a:r>
              <a:rPr lang="ro-RO" sz="2800" dirty="0" smtClean="0">
                <a:latin typeface="Georgia" pitchFamily="18" charset="0"/>
              </a:rPr>
              <a:t>Parteneri în proiect</a:t>
            </a:r>
            <a:r>
              <a:rPr lang="en-US" sz="2800" dirty="0" smtClean="0">
                <a:latin typeface="Georgia" pitchFamily="18" charset="0"/>
              </a:rPr>
              <a:t>:</a:t>
            </a:r>
            <a:endParaRPr lang="en-US" sz="2800" dirty="0">
              <a:latin typeface="Georgia" pitchFamily="18" charset="0"/>
            </a:endParaRPr>
          </a:p>
        </p:txBody>
      </p:sp>
      <p:sp>
        <p:nvSpPr>
          <p:cNvPr id="4" name="TextBox 3"/>
          <p:cNvSpPr txBox="1"/>
          <p:nvPr/>
        </p:nvSpPr>
        <p:spPr>
          <a:xfrm>
            <a:off x="2823450" y="6304384"/>
            <a:ext cx="247184" cy="369332"/>
          </a:xfrm>
          <a:prstGeom prst="rect">
            <a:avLst/>
          </a:prstGeom>
          <a:noFill/>
        </p:spPr>
        <p:txBody>
          <a:bodyPr wrap="none" rtlCol="0">
            <a:spAutoFit/>
          </a:bodyPr>
          <a:lstStyle/>
          <a:p>
            <a:r>
              <a:rPr lang="ro-RO" dirty="0" smtClean="0"/>
              <a:t>.</a:t>
            </a:r>
            <a:endParaRPr lang="en-US" dirty="0"/>
          </a:p>
        </p:txBody>
      </p:sp>
      <p:sp>
        <p:nvSpPr>
          <p:cNvPr id="5" name="TextBox 4"/>
          <p:cNvSpPr txBox="1"/>
          <p:nvPr/>
        </p:nvSpPr>
        <p:spPr>
          <a:xfrm>
            <a:off x="2823450" y="6381328"/>
            <a:ext cx="247184" cy="369332"/>
          </a:xfrm>
          <a:prstGeom prst="rect">
            <a:avLst/>
          </a:prstGeom>
          <a:noFill/>
        </p:spPr>
        <p:txBody>
          <a:bodyPr wrap="none" rtlCol="0">
            <a:spAutoFit/>
          </a:bodyPr>
          <a:lstStyle/>
          <a:p>
            <a:r>
              <a:rPr lang="ro-RO" dirty="0" smtClean="0"/>
              <a:t>.</a:t>
            </a:r>
            <a:endParaRPr lang="en-US" dirty="0"/>
          </a:p>
        </p:txBody>
      </p:sp>
      <p:sp>
        <p:nvSpPr>
          <p:cNvPr id="8" name="Rectangle 7"/>
          <p:cNvSpPr/>
          <p:nvPr/>
        </p:nvSpPr>
        <p:spPr>
          <a:xfrm>
            <a:off x="500034" y="6143644"/>
            <a:ext cx="8001056" cy="369332"/>
          </a:xfrm>
          <a:prstGeom prst="rect">
            <a:avLst/>
          </a:prstGeom>
          <a:solidFill>
            <a:srgbClr val="FFFF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FF0000"/>
                </a:solidFill>
              </a:rPr>
              <a:t>România,Olanda,Grecia,Suedia,Lituania,Germania,Irlanda,Italia</a:t>
            </a:r>
            <a:endParaRPr lang="en-US" dirty="0">
              <a:solidFill>
                <a:srgbClr val="1C14BC"/>
              </a:solidFill>
            </a:endParaRPr>
          </a:p>
        </p:txBody>
      </p:sp>
    </p:spTree>
    <p:extLst>
      <p:ext uri="{BB962C8B-B14F-4D97-AF65-F5344CB8AC3E}">
        <p14:creationId xmlns:p14="http://schemas.microsoft.com/office/powerpoint/2010/main" val="4915011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În drum spre schimbarea gărzii regale,Stockholm</a:t>
            </a:r>
            <a:endParaRPr lang="en-US" dirty="0"/>
          </a:p>
        </p:txBody>
      </p:sp>
      <p:pic>
        <p:nvPicPr>
          <p:cNvPr id="3074" name="Picture 2" descr="F:\20180120_1149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28133" y="2249488"/>
            <a:ext cx="7687733"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723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a:t>Ziua a II-a, schimbarea gărzii regale,Stockholm</a:t>
            </a:r>
            <a:endParaRPr lang="en-US" dirty="0"/>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276872"/>
            <a:ext cx="7687733" cy="4324350"/>
          </a:xfrm>
        </p:spPr>
      </p:pic>
    </p:spTree>
    <p:extLst>
      <p:ext uri="{BB962C8B-B14F-4D97-AF65-F5344CB8AC3E}">
        <p14:creationId xmlns:p14="http://schemas.microsoft.com/office/powerpoint/2010/main" val="4199700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ro-RO" dirty="0" smtClean="0"/>
              <a:t>Ziua a II-a, schimbarea gărzii regale,</a:t>
            </a:r>
            <a:r>
              <a:rPr lang="en-US" dirty="0" smtClean="0"/>
              <a:t> </a:t>
            </a:r>
            <a:r>
              <a:rPr lang="ro-RO" dirty="0" smtClean="0"/>
              <a:t>Stockholm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276872"/>
            <a:ext cx="5400600" cy="4252342"/>
          </a:xfrm>
        </p:spPr>
      </p:pic>
      <p:sp>
        <p:nvSpPr>
          <p:cNvPr id="8" name="TextBox 7"/>
          <p:cNvSpPr txBox="1"/>
          <p:nvPr/>
        </p:nvSpPr>
        <p:spPr>
          <a:xfrm>
            <a:off x="6429388" y="2071678"/>
            <a:ext cx="2428892" cy="3693319"/>
          </a:xfrm>
          <a:prstGeom prst="rect">
            <a:avLst/>
          </a:prstGeom>
          <a:noFill/>
        </p:spPr>
        <p:txBody>
          <a:bodyPr wrap="square" rtlCol="0">
            <a:spAutoFit/>
          </a:bodyPr>
          <a:lstStyle/>
          <a:p>
            <a:r>
              <a:rPr lang="ro-RO" dirty="0" smtClean="0"/>
              <a:t>Pe timpul amiezii ne-am grabit din nou în centrul vechi. Ne-am alăturat mulțimii de oameni care zi de zi vin sa vadă acest moment inedit – schimbarea gărzii. Această schimbare a gărzii este prima pe care am văzut-o noi și a fost uimitoare. Foarte mult fast...</a:t>
            </a:r>
            <a:endParaRPr lang="en-US" dirty="0"/>
          </a:p>
        </p:txBody>
      </p:sp>
    </p:spTree>
    <p:extLst>
      <p:ext uri="{BB962C8B-B14F-4D97-AF65-F5344CB8AC3E}">
        <p14:creationId xmlns:p14="http://schemas.microsoft.com/office/powerpoint/2010/main" val="7711831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II-a, plimbare prin piața veche,Stockholm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133" y="2249488"/>
            <a:ext cx="7687733" cy="4324350"/>
          </a:xfrm>
        </p:spPr>
      </p:pic>
      <p:sp>
        <p:nvSpPr>
          <p:cNvPr id="3" name="Rectangle 2"/>
          <p:cNvSpPr/>
          <p:nvPr/>
        </p:nvSpPr>
        <p:spPr>
          <a:xfrm>
            <a:off x="683568" y="6237312"/>
            <a:ext cx="7736610" cy="504056"/>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FFFF00"/>
                </a:solidFill>
              </a:rPr>
              <a:t>Noi eram captivați de luminițe și de casele vechi și colorate.</a:t>
            </a:r>
            <a:endParaRPr lang="en-US" dirty="0">
              <a:solidFill>
                <a:srgbClr val="FFFF00"/>
              </a:solidFill>
            </a:endParaRPr>
          </a:p>
        </p:txBody>
      </p:sp>
    </p:spTree>
    <p:extLst>
      <p:ext uri="{BB962C8B-B14F-4D97-AF65-F5344CB8AC3E}">
        <p14:creationId xmlns:p14="http://schemas.microsoft.com/office/powerpoint/2010/main" val="2957604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ro-RO" dirty="0" smtClean="0"/>
              <a:t>Ziua a II-a, aleea din Piața Veche, Stockholm</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952642" y="2096030"/>
            <a:ext cx="4462851" cy="4680520"/>
          </a:xfrm>
        </p:spPr>
      </p:pic>
      <p:sp>
        <p:nvSpPr>
          <p:cNvPr id="8" name="TextBox 7"/>
          <p:cNvSpPr txBox="1"/>
          <p:nvPr/>
        </p:nvSpPr>
        <p:spPr>
          <a:xfrm>
            <a:off x="611319" y="2420888"/>
            <a:ext cx="1944216" cy="4401205"/>
          </a:xfrm>
          <a:prstGeom prst="rect">
            <a:avLst/>
          </a:prstGeom>
          <a:noFill/>
          <a:ln>
            <a:solidFill>
              <a:srgbClr val="FF0000"/>
            </a:solidFill>
          </a:ln>
        </p:spPr>
        <p:txBody>
          <a:bodyPr wrap="square" rtlCol="0">
            <a:spAutoFit/>
          </a:bodyPr>
          <a:lstStyle/>
          <a:p>
            <a:r>
              <a:rPr lang="ro-RO" sz="2800" dirty="0" smtClean="0"/>
              <a:t>În acest loc erau foarte multe magazine de unde puteai să îți cumperi </a:t>
            </a:r>
            <a:r>
              <a:rPr lang="en-US" sz="2800" dirty="0" smtClean="0"/>
              <a:t>diverse </a:t>
            </a:r>
            <a:r>
              <a:rPr lang="en-US" sz="2800" dirty="0" err="1" smtClean="0"/>
              <a:t>suveniruri</a:t>
            </a:r>
            <a:r>
              <a:rPr lang="ro-RO" dirty="0" smtClean="0"/>
              <a:t>.</a:t>
            </a:r>
          </a:p>
        </p:txBody>
      </p:sp>
    </p:spTree>
    <p:extLst>
      <p:ext uri="{BB962C8B-B14F-4D97-AF65-F5344CB8AC3E}">
        <p14:creationId xmlns:p14="http://schemas.microsoft.com/office/powerpoint/2010/main" val="7764760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Ziua a II-a, Piața Veche, Stockholm</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133" y="2249488"/>
            <a:ext cx="7687733" cy="4324350"/>
          </a:xfrm>
        </p:spPr>
      </p:pic>
    </p:spTree>
    <p:extLst>
      <p:ext uri="{BB962C8B-B14F-4D97-AF65-F5344CB8AC3E}">
        <p14:creationId xmlns:p14="http://schemas.microsoft.com/office/powerpoint/2010/main" val="19954283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1988840"/>
            <a:ext cx="8229600" cy="1109250"/>
          </a:xfrm>
        </p:spPr>
        <p:txBody>
          <a:bodyPr>
            <a:noAutofit/>
          </a:bodyPr>
          <a:lstStyle/>
          <a:p>
            <a:r>
              <a:rPr lang="en-US" sz="1400" dirty="0" err="1" smtClean="0"/>
              <a:t>Principala</a:t>
            </a:r>
            <a:r>
              <a:rPr lang="en-US" sz="1400" dirty="0" smtClean="0"/>
              <a:t> </a:t>
            </a:r>
            <a:r>
              <a:rPr lang="en-US" sz="1400" dirty="0" err="1" smtClean="0"/>
              <a:t>atractie</a:t>
            </a:r>
            <a:r>
              <a:rPr lang="en-US" sz="1400" dirty="0" smtClean="0"/>
              <a:t> </a:t>
            </a:r>
            <a:r>
              <a:rPr lang="ro-RO" sz="1400" dirty="0" smtClean="0"/>
              <a:t>de la </a:t>
            </a:r>
            <a:r>
              <a:rPr lang="en-US" sz="1400" b="1" dirty="0" err="1" smtClean="0"/>
              <a:t>Storkyrkan</a:t>
            </a:r>
            <a:r>
              <a:rPr lang="en-US" sz="1400" dirty="0" smtClean="0"/>
              <a:t> </a:t>
            </a:r>
            <a:r>
              <a:rPr lang="en-US" sz="1400" dirty="0" err="1" smtClean="0"/>
              <a:t>este</a:t>
            </a:r>
            <a:r>
              <a:rPr lang="en-US" sz="1400" dirty="0" smtClean="0"/>
              <a:t> o </a:t>
            </a:r>
            <a:r>
              <a:rPr lang="en-US" sz="1400" dirty="0" err="1" smtClean="0"/>
              <a:t>sculptura</a:t>
            </a:r>
            <a:r>
              <a:rPr lang="en-US" sz="1400" dirty="0" smtClean="0"/>
              <a:t> </a:t>
            </a:r>
            <a:r>
              <a:rPr lang="en-US" sz="1400" dirty="0" err="1" smtClean="0"/>
              <a:t>inalta</a:t>
            </a:r>
            <a:r>
              <a:rPr lang="en-US" sz="1400" dirty="0" smtClean="0"/>
              <a:t> de 3.5 </a:t>
            </a:r>
            <a:r>
              <a:rPr lang="en-US" sz="1400" dirty="0" err="1" smtClean="0"/>
              <a:t>metri</a:t>
            </a:r>
            <a:r>
              <a:rPr lang="en-US" sz="1400" dirty="0" smtClean="0"/>
              <a:t> a </a:t>
            </a:r>
            <a:r>
              <a:rPr lang="en-US" sz="1400" dirty="0" err="1" smtClean="0"/>
              <a:t>Sfantului</a:t>
            </a:r>
            <a:r>
              <a:rPr lang="en-US" sz="1400" dirty="0" smtClean="0"/>
              <a:t> Gheorghe cu </a:t>
            </a:r>
            <a:r>
              <a:rPr lang="en-US" sz="1400" dirty="0" err="1" smtClean="0"/>
              <a:t>dragonul</a:t>
            </a:r>
            <a:r>
              <a:rPr lang="en-US" sz="1400" dirty="0" smtClean="0"/>
              <a:t>. </a:t>
            </a:r>
            <a:r>
              <a:rPr lang="en-US" sz="1400" dirty="0" err="1" smtClean="0"/>
              <a:t>Aceasta</a:t>
            </a:r>
            <a:r>
              <a:rPr lang="en-US" sz="1400" dirty="0" smtClean="0"/>
              <a:t> </a:t>
            </a:r>
            <a:r>
              <a:rPr lang="en-US" sz="1400" dirty="0" err="1" smtClean="0"/>
              <a:t>comemoreaza</a:t>
            </a:r>
            <a:r>
              <a:rPr lang="en-US" sz="1400" dirty="0" smtClean="0"/>
              <a:t> </a:t>
            </a:r>
            <a:r>
              <a:rPr lang="en-US" sz="1400" dirty="0" err="1" smtClean="0"/>
              <a:t>victoria</a:t>
            </a:r>
            <a:r>
              <a:rPr lang="en-US" sz="1400" dirty="0" smtClean="0"/>
              <a:t> </a:t>
            </a:r>
            <a:r>
              <a:rPr lang="en-US" sz="1400" dirty="0" err="1" smtClean="0"/>
              <a:t>armatei</a:t>
            </a:r>
            <a:r>
              <a:rPr lang="en-US" sz="1400" dirty="0" smtClean="0"/>
              <a:t> </a:t>
            </a:r>
            <a:r>
              <a:rPr lang="en-US" sz="1400" dirty="0" err="1" smtClean="0"/>
              <a:t>suedeze</a:t>
            </a:r>
            <a:r>
              <a:rPr lang="en-US" sz="1400" dirty="0" smtClean="0"/>
              <a:t> </a:t>
            </a:r>
            <a:r>
              <a:rPr lang="en-US" sz="1400" dirty="0" err="1" smtClean="0"/>
              <a:t>asupra</a:t>
            </a:r>
            <a:r>
              <a:rPr lang="en-US" sz="1400" dirty="0" smtClean="0"/>
              <a:t> </a:t>
            </a:r>
            <a:r>
              <a:rPr lang="en-US" sz="1400" dirty="0" err="1" smtClean="0"/>
              <a:t>danezilor</a:t>
            </a:r>
            <a:r>
              <a:rPr lang="en-US" sz="1400" dirty="0" smtClean="0"/>
              <a:t> in </a:t>
            </a:r>
            <a:r>
              <a:rPr lang="en-US" sz="1400" dirty="0" err="1" smtClean="0"/>
              <a:t>batalia</a:t>
            </a:r>
            <a:r>
              <a:rPr lang="en-US" sz="1400" dirty="0" smtClean="0"/>
              <a:t> de la </a:t>
            </a:r>
            <a:r>
              <a:rPr lang="en-US" sz="1400" dirty="0" err="1" smtClean="0"/>
              <a:t>Brunkeberg</a:t>
            </a:r>
            <a:r>
              <a:rPr lang="en-US" sz="1400" dirty="0" smtClean="0"/>
              <a:t> in 1471 </a:t>
            </a:r>
            <a:r>
              <a:rPr lang="en-US" sz="1400" dirty="0" err="1" smtClean="0"/>
              <a:t>si</a:t>
            </a:r>
            <a:r>
              <a:rPr lang="en-US" sz="1400" dirty="0" smtClean="0"/>
              <a:t> a </a:t>
            </a:r>
            <a:r>
              <a:rPr lang="en-US" sz="1400" dirty="0" err="1" smtClean="0"/>
              <a:t>fost</a:t>
            </a:r>
            <a:r>
              <a:rPr lang="en-US" sz="1400" dirty="0" smtClean="0"/>
              <a:t> </a:t>
            </a:r>
            <a:r>
              <a:rPr lang="en-US" sz="1400" dirty="0" err="1" smtClean="0"/>
              <a:t>comandata</a:t>
            </a:r>
            <a:r>
              <a:rPr lang="en-US" sz="1400" dirty="0" smtClean="0"/>
              <a:t> de </a:t>
            </a:r>
            <a:r>
              <a:rPr lang="en-US" sz="1400" dirty="0" err="1" smtClean="0"/>
              <a:t>liderul</a:t>
            </a:r>
            <a:r>
              <a:rPr lang="en-US" sz="1400" dirty="0" smtClean="0"/>
              <a:t> </a:t>
            </a:r>
            <a:r>
              <a:rPr lang="en-US" sz="1400" dirty="0" err="1" smtClean="0"/>
              <a:t>armatei</a:t>
            </a:r>
            <a:r>
              <a:rPr lang="en-US" sz="1400" dirty="0" smtClean="0"/>
              <a:t> din </a:t>
            </a:r>
            <a:r>
              <a:rPr lang="en-US" sz="1400" dirty="0" err="1" smtClean="0"/>
              <a:t>acea</a:t>
            </a:r>
            <a:r>
              <a:rPr lang="en-US" sz="1400" dirty="0" smtClean="0"/>
              <a:t> </a:t>
            </a:r>
            <a:r>
              <a:rPr lang="en-US" sz="1400" dirty="0" err="1" smtClean="0"/>
              <a:t>vreme</a:t>
            </a:r>
            <a:r>
              <a:rPr lang="en-US" sz="1400" dirty="0" smtClean="0"/>
              <a:t>, </a:t>
            </a:r>
            <a:r>
              <a:rPr lang="en-US" sz="1400" dirty="0" err="1" smtClean="0"/>
              <a:t>Sten</a:t>
            </a:r>
            <a:r>
              <a:rPr lang="en-US" sz="1400" dirty="0" smtClean="0"/>
              <a:t> </a:t>
            </a:r>
            <a:r>
              <a:rPr lang="en-US" sz="1400" dirty="0" err="1" smtClean="0"/>
              <a:t>Sture</a:t>
            </a:r>
            <a:r>
              <a:rPr lang="en-US" sz="1400" dirty="0" smtClean="0"/>
              <a:t>. Nu se </a:t>
            </a:r>
            <a:r>
              <a:rPr lang="en-US" sz="1400" dirty="0" err="1" smtClean="0"/>
              <a:t>stie</a:t>
            </a:r>
            <a:r>
              <a:rPr lang="en-US" sz="1400" dirty="0" smtClean="0"/>
              <a:t> cu </a:t>
            </a:r>
            <a:r>
              <a:rPr lang="en-US" sz="1400" dirty="0" err="1" smtClean="0"/>
              <a:t>exactitate</a:t>
            </a:r>
            <a:r>
              <a:rPr lang="en-US" sz="1400" dirty="0" smtClean="0"/>
              <a:t> cine </a:t>
            </a:r>
            <a:r>
              <a:rPr lang="en-US" sz="1400" dirty="0" err="1" smtClean="0"/>
              <a:t>este</a:t>
            </a:r>
            <a:r>
              <a:rPr lang="en-US" sz="1400" dirty="0" smtClean="0"/>
              <a:t> </a:t>
            </a:r>
            <a:r>
              <a:rPr lang="en-US" sz="1400" dirty="0" err="1" smtClean="0"/>
              <a:t>autorul</a:t>
            </a:r>
            <a:r>
              <a:rPr lang="en-US" sz="1400" dirty="0" smtClean="0"/>
              <a:t> </a:t>
            </a:r>
            <a:r>
              <a:rPr lang="en-US" sz="1400" dirty="0" err="1" smtClean="0"/>
              <a:t>statuii</a:t>
            </a:r>
            <a:r>
              <a:rPr lang="en-US" sz="1400" dirty="0" smtClean="0"/>
              <a:t> </a:t>
            </a:r>
            <a:r>
              <a:rPr lang="en-US" sz="1400" dirty="0" err="1" smtClean="0"/>
              <a:t>dar</a:t>
            </a:r>
            <a:r>
              <a:rPr lang="en-US" sz="1400" dirty="0" smtClean="0"/>
              <a:t> ii </a:t>
            </a:r>
            <a:r>
              <a:rPr lang="en-US" sz="1400" dirty="0" err="1" smtClean="0"/>
              <a:t>este</a:t>
            </a:r>
            <a:r>
              <a:rPr lang="en-US" sz="1400" dirty="0" smtClean="0"/>
              <a:t> </a:t>
            </a:r>
            <a:r>
              <a:rPr lang="en-US" sz="1400" dirty="0" err="1" smtClean="0"/>
              <a:t>atribuita</a:t>
            </a:r>
            <a:r>
              <a:rPr lang="en-US" sz="1400" dirty="0" smtClean="0"/>
              <a:t> in general </a:t>
            </a:r>
            <a:r>
              <a:rPr lang="en-US" sz="1400" dirty="0" err="1" smtClean="0"/>
              <a:t>sculptorului</a:t>
            </a:r>
            <a:r>
              <a:rPr lang="en-US" sz="1400" dirty="0" smtClean="0"/>
              <a:t> </a:t>
            </a:r>
            <a:r>
              <a:rPr lang="en-US" sz="1400" dirty="0" err="1" smtClean="0"/>
              <a:t>german</a:t>
            </a:r>
            <a:r>
              <a:rPr lang="en-US" sz="1400" dirty="0" smtClean="0"/>
              <a:t> </a:t>
            </a:r>
            <a:r>
              <a:rPr lang="en-US" sz="1400" dirty="0" err="1" smtClean="0"/>
              <a:t>Bernt</a:t>
            </a:r>
            <a:r>
              <a:rPr lang="en-US" sz="1400" dirty="0" smtClean="0"/>
              <a:t> </a:t>
            </a:r>
            <a:r>
              <a:rPr lang="en-US" sz="1400" dirty="0" err="1" smtClean="0"/>
              <a:t>Notke</a:t>
            </a:r>
            <a:r>
              <a:rPr lang="en-US" sz="1400" dirty="0" smtClean="0"/>
              <a:t>. </a:t>
            </a:r>
            <a:r>
              <a:rPr lang="en-US" sz="1400" dirty="0" err="1" smtClean="0"/>
              <a:t>Sculptura</a:t>
            </a:r>
            <a:r>
              <a:rPr lang="en-US" sz="1400" dirty="0" smtClean="0"/>
              <a:t> </a:t>
            </a:r>
            <a:r>
              <a:rPr lang="en-US" sz="1400" dirty="0" err="1" smtClean="0"/>
              <a:t>este</a:t>
            </a:r>
            <a:r>
              <a:rPr lang="en-US" sz="1400" dirty="0" smtClean="0"/>
              <a:t> </a:t>
            </a:r>
            <a:r>
              <a:rPr lang="en-US" sz="1400" dirty="0" err="1" smtClean="0"/>
              <a:t>facuta</a:t>
            </a:r>
            <a:r>
              <a:rPr lang="en-US" sz="1400" dirty="0" smtClean="0"/>
              <a:t> din </a:t>
            </a:r>
            <a:r>
              <a:rPr lang="en-US" sz="1400" dirty="0" err="1" smtClean="0"/>
              <a:t>lemn</a:t>
            </a:r>
            <a:r>
              <a:rPr lang="en-US" sz="1400" dirty="0" smtClean="0"/>
              <a:t>, </a:t>
            </a:r>
            <a:r>
              <a:rPr lang="en-US" sz="1400" dirty="0" err="1" smtClean="0"/>
              <a:t>fier</a:t>
            </a:r>
            <a:r>
              <a:rPr lang="en-US" sz="1400" dirty="0" smtClean="0"/>
              <a:t> </a:t>
            </a:r>
            <a:r>
              <a:rPr lang="en-US" sz="1400" dirty="0" err="1" smtClean="0"/>
              <a:t>si</a:t>
            </a:r>
            <a:r>
              <a:rPr lang="en-US" sz="1400" dirty="0" smtClean="0"/>
              <a:t> </a:t>
            </a:r>
            <a:r>
              <a:rPr lang="en-US" sz="1400" dirty="0" err="1" smtClean="0"/>
              <a:t>foita</a:t>
            </a:r>
            <a:r>
              <a:rPr lang="en-US" sz="1400" dirty="0" smtClean="0"/>
              <a:t> de </a:t>
            </a:r>
            <a:r>
              <a:rPr lang="en-US" sz="1400" dirty="0" err="1" smtClean="0"/>
              <a:t>aur</a:t>
            </a:r>
            <a:r>
              <a:rPr lang="en-US" sz="1400" dirty="0" smtClean="0"/>
              <a:t> </a:t>
            </a:r>
            <a:r>
              <a:rPr lang="en-US" sz="1400" dirty="0" err="1" smtClean="0"/>
              <a:t>iar</a:t>
            </a:r>
            <a:r>
              <a:rPr lang="en-US" sz="1400" dirty="0" smtClean="0"/>
              <a:t> </a:t>
            </a:r>
            <a:r>
              <a:rPr lang="en-US" sz="1400" dirty="0" err="1" smtClean="0"/>
              <a:t>pentru</a:t>
            </a:r>
            <a:r>
              <a:rPr lang="en-US" sz="1400" dirty="0" smtClean="0"/>
              <a:t> </a:t>
            </a:r>
            <a:r>
              <a:rPr lang="en-US" sz="1400" dirty="0" err="1" smtClean="0"/>
              <a:t>solzii</a:t>
            </a:r>
            <a:r>
              <a:rPr lang="en-US" sz="1400" dirty="0" smtClean="0"/>
              <a:t> </a:t>
            </a:r>
            <a:r>
              <a:rPr lang="en-US" sz="1400" dirty="0" err="1" smtClean="0"/>
              <a:t>dragonului</a:t>
            </a:r>
            <a:r>
              <a:rPr lang="en-US" sz="1400" dirty="0" smtClean="0"/>
              <a:t> s-au </a:t>
            </a:r>
            <a:r>
              <a:rPr lang="en-US" sz="1400" dirty="0" err="1" smtClean="0"/>
              <a:t>folosit</a:t>
            </a:r>
            <a:r>
              <a:rPr lang="en-US" sz="1400" dirty="0" smtClean="0"/>
              <a:t> </a:t>
            </a:r>
            <a:r>
              <a:rPr lang="en-US" sz="1400" dirty="0" err="1" smtClean="0"/>
              <a:t>coarne</a:t>
            </a:r>
            <a:r>
              <a:rPr lang="en-US" sz="1400" dirty="0" smtClean="0"/>
              <a:t> de </a:t>
            </a:r>
            <a:r>
              <a:rPr lang="en-US" sz="1400" dirty="0" err="1" smtClean="0"/>
              <a:t>elan</a:t>
            </a:r>
            <a:r>
              <a:rPr lang="en-US" sz="1800" dirty="0" smtClean="0"/>
              <a:t>.</a:t>
            </a:r>
            <a:endParaRPr lang="en-US" sz="1800" dirty="0"/>
          </a:p>
        </p:txBody>
      </p:sp>
      <p:pic>
        <p:nvPicPr>
          <p:cNvPr id="5" name="Content Placeholder 4" descr="storkyrkan-sf-gheorghe-dragon.jpg"/>
          <p:cNvPicPr>
            <a:picLocks noGrp="1" noChangeAspect="1"/>
          </p:cNvPicPr>
          <p:nvPr>
            <p:ph idx="1"/>
          </p:nvPr>
        </p:nvPicPr>
        <p:blipFill>
          <a:blip r:embed="rId2"/>
          <a:stretch>
            <a:fillRect/>
          </a:stretch>
        </p:blipFill>
        <p:spPr>
          <a:xfrm>
            <a:off x="867811" y="3233238"/>
            <a:ext cx="7056785" cy="3436122"/>
          </a:xfrm>
        </p:spPr>
      </p:pic>
      <p:sp>
        <p:nvSpPr>
          <p:cNvPr id="3" name="TextBox 2"/>
          <p:cNvSpPr txBox="1"/>
          <p:nvPr/>
        </p:nvSpPr>
        <p:spPr>
          <a:xfrm>
            <a:off x="323528" y="476672"/>
            <a:ext cx="7696407" cy="1323439"/>
          </a:xfrm>
          <a:prstGeom prst="rect">
            <a:avLst/>
          </a:prstGeom>
          <a:noFill/>
        </p:spPr>
        <p:txBody>
          <a:bodyPr wrap="square" rtlCol="0">
            <a:spAutoFit/>
          </a:bodyPr>
          <a:lstStyle/>
          <a:p>
            <a:r>
              <a:rPr lang="ro-RO" sz="4000" dirty="0" smtClean="0">
                <a:latin typeface="+mj-lt"/>
              </a:rPr>
              <a:t>Ziua a II-a, am mers la o </a:t>
            </a:r>
            <a:r>
              <a:rPr lang="en-US" sz="4000" dirty="0" err="1" smtClean="0">
                <a:latin typeface="+mj-lt"/>
              </a:rPr>
              <a:t>catedral</a:t>
            </a:r>
            <a:r>
              <a:rPr lang="ro-RO" sz="4000" dirty="0" smtClean="0">
                <a:latin typeface="+mj-lt"/>
              </a:rPr>
              <a:t>ă catolică Stockholm</a:t>
            </a:r>
            <a:endParaRPr lang="en-US" sz="4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II-a, drumul spre muzeul Abba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133" y="2249488"/>
            <a:ext cx="7687733" cy="4324350"/>
          </a:xfrm>
        </p:spPr>
      </p:pic>
    </p:spTree>
    <p:extLst>
      <p:ext uri="{BB962C8B-B14F-4D97-AF65-F5344CB8AC3E}">
        <p14:creationId xmlns:p14="http://schemas.microsoft.com/office/powerpoint/2010/main" val="21990010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Ziua a II-a, vizită la muzeul ABBA</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2204865"/>
            <a:ext cx="7272807" cy="3341486"/>
          </a:xfrm>
        </p:spPr>
      </p:pic>
      <p:sp>
        <p:nvSpPr>
          <p:cNvPr id="6" name="TextBox 5"/>
          <p:cNvSpPr txBox="1"/>
          <p:nvPr/>
        </p:nvSpPr>
        <p:spPr>
          <a:xfrm>
            <a:off x="1475656" y="5949280"/>
            <a:ext cx="6668244" cy="646331"/>
          </a:xfrm>
          <a:prstGeom prst="rect">
            <a:avLst/>
          </a:prstGeom>
          <a:noFill/>
        </p:spPr>
        <p:txBody>
          <a:bodyPr wrap="square" rtlCol="0">
            <a:spAutoFit/>
          </a:bodyPr>
          <a:lstStyle/>
          <a:p>
            <a:r>
              <a:rPr lang="ro-RO" dirty="0" smtClean="0"/>
              <a:t>La acest muzeu am ajuns cu vaporașul. Aici am făcut poze. Noi suntem acolo... Pentru o clipa am fost celebrii cântăreți...</a:t>
            </a:r>
          </a:p>
        </p:txBody>
      </p:sp>
      <p:sp>
        <p:nvSpPr>
          <p:cNvPr id="3" name="Rectangle 2"/>
          <p:cNvSpPr/>
          <p:nvPr/>
        </p:nvSpPr>
        <p:spPr>
          <a:xfrm>
            <a:off x="1331640" y="5949280"/>
            <a:ext cx="6669384" cy="64633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2029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II-a, întoarcerea la hotel.Stockholm</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2276872"/>
            <a:ext cx="8928992" cy="2808312"/>
          </a:xfrm>
        </p:spPr>
      </p:pic>
      <p:sp>
        <p:nvSpPr>
          <p:cNvPr id="7" name="TextBox 6"/>
          <p:cNvSpPr txBox="1"/>
          <p:nvPr/>
        </p:nvSpPr>
        <p:spPr>
          <a:xfrm>
            <a:off x="611560" y="5805264"/>
            <a:ext cx="7848872" cy="523220"/>
          </a:xfrm>
          <a:prstGeom prst="rect">
            <a:avLst/>
          </a:prstGeom>
          <a:solidFill>
            <a:srgbClr val="FFFF00"/>
          </a:solidFill>
          <a:ln>
            <a:solidFill>
              <a:srgbClr val="FF0000"/>
            </a:solidFill>
          </a:ln>
        </p:spPr>
        <p:txBody>
          <a:bodyPr wrap="square" rtlCol="0">
            <a:spAutoFit/>
          </a:bodyPr>
          <a:lstStyle/>
          <a:p>
            <a:r>
              <a:rPr lang="ro-RO" sz="2800" dirty="0" smtClean="0">
                <a:solidFill>
                  <a:srgbClr val="FF0000"/>
                </a:solidFill>
              </a:rPr>
              <a:t>După o zi lungă de uimiri, ne-am întors la hotel.</a:t>
            </a:r>
            <a:endParaRPr lang="en-US" sz="2800" dirty="0">
              <a:solidFill>
                <a:srgbClr val="FF0000"/>
              </a:solidFill>
            </a:endParaRPr>
          </a:p>
        </p:txBody>
      </p:sp>
    </p:spTree>
    <p:extLst>
      <p:ext uri="{BB962C8B-B14F-4D97-AF65-F5344CB8AC3E}">
        <p14:creationId xmlns:p14="http://schemas.microsoft.com/office/powerpoint/2010/main" val="19762080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Prima zi, călatoria, Otopeni-Stockholm</a:t>
            </a:r>
            <a:endParaRPr lang="en-US" dirty="0"/>
          </a:p>
        </p:txBody>
      </p:sp>
      <p:sp>
        <p:nvSpPr>
          <p:cNvPr id="7" name="TextBox 6"/>
          <p:cNvSpPr txBox="1"/>
          <p:nvPr/>
        </p:nvSpPr>
        <p:spPr>
          <a:xfrm>
            <a:off x="5579529" y="3501008"/>
            <a:ext cx="3384376" cy="923330"/>
          </a:xfrm>
          <a:prstGeom prst="rect">
            <a:avLst/>
          </a:prstGeom>
          <a:noFill/>
        </p:spPr>
        <p:txBody>
          <a:bodyPr wrap="square" rtlCol="0">
            <a:spAutoFit/>
          </a:bodyPr>
          <a:lstStyle/>
          <a:p>
            <a:r>
              <a:rPr lang="ro-RO" dirty="0" smtClean="0"/>
              <a:t>Zborul a fost foarte frumos și am trăit o senzație nemaipomenită.     </a:t>
            </a:r>
            <a:endParaRPr lang="en-US" dirty="0"/>
          </a:p>
        </p:txBody>
      </p:sp>
      <p:sp>
        <p:nvSpPr>
          <p:cNvPr id="8" name="TextBox 7"/>
          <p:cNvSpPr txBox="1"/>
          <p:nvPr/>
        </p:nvSpPr>
        <p:spPr>
          <a:xfrm>
            <a:off x="5580112" y="2636912"/>
            <a:ext cx="3024336" cy="923330"/>
          </a:xfrm>
          <a:prstGeom prst="rect">
            <a:avLst/>
          </a:prstGeom>
          <a:noFill/>
        </p:spPr>
        <p:txBody>
          <a:bodyPr wrap="square" rtlCol="0">
            <a:spAutoFit/>
          </a:bodyPr>
          <a:lstStyle/>
          <a:p>
            <a:r>
              <a:rPr lang="ro-RO" dirty="0" smtClean="0"/>
              <a:t>Noi am luat avionul de la Otopeni ,aeroportul Hary Coandă.</a:t>
            </a:r>
            <a:endParaRPr lang="en-US" dirty="0"/>
          </a:p>
        </p:txBody>
      </p:sp>
      <p:sp>
        <p:nvSpPr>
          <p:cNvPr id="9" name="Rectangle 8"/>
          <p:cNvSpPr/>
          <p:nvPr/>
        </p:nvSpPr>
        <p:spPr>
          <a:xfrm>
            <a:off x="5364088" y="2633366"/>
            <a:ext cx="3528392"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060848"/>
            <a:ext cx="4608512" cy="4678909"/>
          </a:xfrm>
        </p:spPr>
      </p:pic>
    </p:spTree>
    <p:extLst>
      <p:ext uri="{BB962C8B-B14F-4D97-AF65-F5344CB8AC3E}">
        <p14:creationId xmlns:p14="http://schemas.microsoft.com/office/powerpoint/2010/main" val="31872120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ro-RO" dirty="0" smtClean="0"/>
              <a:t>Noi am folosit foarte mult metroul pentru a ne deplasa în Stockholm.</a:t>
            </a:r>
            <a:endParaRPr lang="en-US" dirty="0"/>
          </a:p>
        </p:txBody>
      </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133" y="2249488"/>
            <a:ext cx="7687733" cy="4324350"/>
          </a:xfrm>
        </p:spPr>
      </p:pic>
    </p:spTree>
    <p:extLst>
      <p:ext uri="{BB962C8B-B14F-4D97-AF65-F5344CB8AC3E}">
        <p14:creationId xmlns:p14="http://schemas.microsoft.com/office/powerpoint/2010/main" val="36265745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65" y="620688"/>
            <a:ext cx="8229600" cy="1069848"/>
          </a:xfrm>
        </p:spPr>
        <p:txBody>
          <a:bodyPr>
            <a:normAutofit fontScale="90000"/>
          </a:bodyPr>
          <a:lstStyle/>
          <a:p>
            <a:r>
              <a:rPr lang="ro-RO" dirty="0" smtClean="0"/>
              <a:t>Ziua a III-a, plecarea către Gotheburg</a:t>
            </a:r>
            <a:endParaRPr lang="en-US" dirty="0"/>
          </a:p>
        </p:txBody>
      </p:sp>
      <p:sp>
        <p:nvSpPr>
          <p:cNvPr id="3" name="Content Placeholder 2"/>
          <p:cNvSpPr>
            <a:spLocks noGrp="1"/>
          </p:cNvSpPr>
          <p:nvPr>
            <p:ph idx="4294967295"/>
          </p:nvPr>
        </p:nvSpPr>
        <p:spPr>
          <a:xfrm>
            <a:off x="0" y="2249488"/>
            <a:ext cx="8229600" cy="4324350"/>
          </a:xfrm>
        </p:spPr>
        <p:txBody>
          <a:bodyPr/>
          <a:lstStyle/>
          <a:p>
            <a:pPr>
              <a:buNone/>
            </a:pPr>
            <a:r>
              <a:rPr lang="ro-RO" dirty="0" smtClean="0"/>
              <a:t>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4" y="2060848"/>
            <a:ext cx="568061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4197" y="1436213"/>
            <a:ext cx="2880320" cy="4524315"/>
          </a:xfrm>
          <a:prstGeom prst="rect">
            <a:avLst/>
          </a:prstGeom>
          <a:noFill/>
        </p:spPr>
        <p:txBody>
          <a:bodyPr wrap="square" rtlCol="0">
            <a:spAutoFit/>
          </a:bodyPr>
          <a:lstStyle/>
          <a:p>
            <a:r>
              <a:rPr lang="ro-RO" sz="2400" dirty="0" smtClean="0"/>
              <a:t>Din Stockholm am luat trenul către Gotheburg.Pe geamul trenului noi am văzut niște priveliști minunate!</a:t>
            </a:r>
          </a:p>
          <a:p>
            <a:r>
              <a:rPr lang="ro-RO" sz="2400" dirty="0" smtClean="0"/>
              <a:t>Am călătorit 4 ore până am ajuns.</a:t>
            </a:r>
          </a:p>
          <a:p>
            <a:r>
              <a:rPr lang="ro-RO" sz="2400" dirty="0" smtClean="0"/>
              <a:t>Ajunși acolo am mers la școală și de acolo am mers la sponsori!</a:t>
            </a:r>
            <a:endParaRPr lang="en-US" sz="2400" dirty="0"/>
          </a:p>
        </p:txBody>
      </p:sp>
      <p:sp>
        <p:nvSpPr>
          <p:cNvPr id="5" name="TextBox 4"/>
          <p:cNvSpPr txBox="1"/>
          <p:nvPr/>
        </p:nvSpPr>
        <p:spPr>
          <a:xfrm>
            <a:off x="5934917" y="5949280"/>
            <a:ext cx="2630848" cy="369332"/>
          </a:xfrm>
          <a:prstGeom prst="rect">
            <a:avLst/>
          </a:prstGeom>
          <a:noFill/>
        </p:spPr>
        <p:txBody>
          <a:bodyPr wrap="none" rtlCol="0">
            <a:spAutoFit/>
          </a:bodyPr>
          <a:lstStyle/>
          <a:p>
            <a:r>
              <a:rPr lang="ro-RO" u="sng" dirty="0" smtClean="0">
                <a:solidFill>
                  <a:srgbClr val="FF0000"/>
                </a:solidFill>
              </a:rPr>
              <a:t>Emanuela-</a:t>
            </a:r>
            <a:r>
              <a:rPr lang="ro-RO" dirty="0" smtClean="0"/>
              <a:t>Gazda Dariei</a:t>
            </a:r>
            <a:endParaRPr lang="en-US" u="sng" dirty="0">
              <a:solidFill>
                <a:srgbClr val="FF0000"/>
              </a:solidFill>
            </a:endParaRPr>
          </a:p>
        </p:txBody>
      </p:sp>
      <p:sp>
        <p:nvSpPr>
          <p:cNvPr id="7" name="TextBox 6"/>
          <p:cNvSpPr txBox="1"/>
          <p:nvPr/>
        </p:nvSpPr>
        <p:spPr>
          <a:xfrm flipH="1">
            <a:off x="6011285" y="6268670"/>
            <a:ext cx="3168352" cy="369332"/>
          </a:xfrm>
          <a:prstGeom prst="rect">
            <a:avLst/>
          </a:prstGeom>
          <a:noFill/>
        </p:spPr>
        <p:txBody>
          <a:bodyPr wrap="square" rtlCol="0">
            <a:spAutoFit/>
          </a:bodyPr>
          <a:lstStyle/>
          <a:p>
            <a:r>
              <a:rPr lang="ro-RO" u="sng" dirty="0" smtClean="0">
                <a:solidFill>
                  <a:srgbClr val="FF0000"/>
                </a:solidFill>
              </a:rPr>
              <a:t>Celia</a:t>
            </a:r>
            <a:r>
              <a:rPr lang="ro-RO" dirty="0" smtClean="0"/>
              <a:t> Gazda lui Andrei</a:t>
            </a:r>
            <a:endParaRPr lang="en-US" u="sng" dirty="0">
              <a:solidFill>
                <a:srgbClr val="FF0000"/>
              </a:solidFill>
            </a:endParaRPr>
          </a:p>
        </p:txBody>
      </p:sp>
    </p:spTree>
    <p:extLst>
      <p:ext uri="{BB962C8B-B14F-4D97-AF65-F5344CB8AC3E}">
        <p14:creationId xmlns:p14="http://schemas.microsoft.com/office/powerpoint/2010/main" val="1104602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III-a, am ajuns la școală, Gotheburg</a:t>
            </a:r>
            <a:endParaRPr lang="en-US" dirty="0"/>
          </a:p>
        </p:txBody>
      </p:sp>
      <p:pic>
        <p:nvPicPr>
          <p:cNvPr id="4098" name="Picture 2" descr="F:\20180122_08421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348880"/>
            <a:ext cx="4038600" cy="22717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20180122_08423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48880"/>
            <a:ext cx="4038600" cy="2271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1720" y="5301208"/>
            <a:ext cx="5688632" cy="369332"/>
          </a:xfrm>
          <a:prstGeom prst="rect">
            <a:avLst/>
          </a:prstGeom>
          <a:noFill/>
        </p:spPr>
        <p:txBody>
          <a:bodyPr wrap="square" rtlCol="0">
            <a:spAutoFit/>
          </a:bodyPr>
          <a:lstStyle/>
          <a:p>
            <a:r>
              <a:rPr lang="ro-RO" dirty="0" smtClean="0"/>
              <a:t>Această școală are aproximativ 1000 de elevi!</a:t>
            </a:r>
            <a:endParaRPr lang="en-US" dirty="0"/>
          </a:p>
        </p:txBody>
      </p:sp>
      <p:sp>
        <p:nvSpPr>
          <p:cNvPr id="6" name="Rectangle 5"/>
          <p:cNvSpPr/>
          <p:nvPr/>
        </p:nvSpPr>
        <p:spPr>
          <a:xfrm>
            <a:off x="2051720" y="5301208"/>
            <a:ext cx="5400600" cy="646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8175947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Ziua a IV-a, ne-au prezentat școala</a:t>
            </a:r>
            <a:endParaRPr lang="en-US" dirty="0"/>
          </a:p>
        </p:txBody>
      </p:sp>
      <p:pic>
        <p:nvPicPr>
          <p:cNvPr id="5122" name="Picture 2" descr="F:\20180122_08444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132856"/>
            <a:ext cx="4038600" cy="227171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20180122_08473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04864"/>
            <a:ext cx="4038600" cy="2271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8596" y="4857760"/>
            <a:ext cx="8064896" cy="646331"/>
          </a:xfrm>
          <a:prstGeom prst="rect">
            <a:avLst/>
          </a:prstGeom>
          <a:noFill/>
        </p:spPr>
        <p:txBody>
          <a:bodyPr wrap="square" rtlCol="0">
            <a:spAutoFit/>
          </a:bodyPr>
          <a:lstStyle/>
          <a:p>
            <a:r>
              <a:rPr lang="ro-RO" dirty="0" smtClean="0"/>
              <a:t>Ei sunt foarte ordonați și nimeni nu umblă în lucrurile altuia. Nu se cearta, nu-și adresează cuvinte jignitoare... Este un respect total.</a:t>
            </a:r>
            <a:endParaRPr lang="en-US" dirty="0"/>
          </a:p>
        </p:txBody>
      </p:sp>
    </p:spTree>
    <p:extLst>
      <p:ext uri="{BB962C8B-B14F-4D97-AF65-F5344CB8AC3E}">
        <p14:creationId xmlns:p14="http://schemas.microsoft.com/office/powerpoint/2010/main" val="9102637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Ziua a IV-a, ne-au prezentat școala</a:t>
            </a:r>
            <a:endParaRPr lang="en-US" dirty="0"/>
          </a:p>
        </p:txBody>
      </p:sp>
      <p:pic>
        <p:nvPicPr>
          <p:cNvPr id="7170" name="Picture 2" descr="F:\20180122_09140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76872"/>
            <a:ext cx="4038600" cy="227171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20180122_09161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204864"/>
            <a:ext cx="4038600" cy="2271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03648" y="5085184"/>
            <a:ext cx="6552728" cy="369332"/>
          </a:xfrm>
          <a:prstGeom prst="rect">
            <a:avLst/>
          </a:prstGeom>
          <a:noFill/>
        </p:spPr>
        <p:txBody>
          <a:bodyPr wrap="square" rtlCol="0">
            <a:spAutoFit/>
          </a:bodyPr>
          <a:lstStyle/>
          <a:p>
            <a:r>
              <a:rPr lang="ro-RO" dirty="0" smtClean="0"/>
              <a:t>La ore ei se duc fără să sune clopoțelul și nu fac gălăgie.</a:t>
            </a:r>
            <a:endParaRPr lang="en-US" dirty="0"/>
          </a:p>
        </p:txBody>
      </p:sp>
    </p:spTree>
    <p:extLst>
      <p:ext uri="{BB962C8B-B14F-4D97-AF65-F5344CB8AC3E}">
        <p14:creationId xmlns:p14="http://schemas.microsoft.com/office/powerpoint/2010/main" val="8504767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Ziua a IV-a, ne-au prezentat școala</a:t>
            </a:r>
            <a:endParaRPr lang="en-US" dirty="0"/>
          </a:p>
        </p:txBody>
      </p:sp>
      <p:pic>
        <p:nvPicPr>
          <p:cNvPr id="8194" name="Picture 2" descr="F:\20180122_09303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76872"/>
            <a:ext cx="4038600" cy="227171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20180122_09355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76872"/>
            <a:ext cx="4038600" cy="2271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2976" y="5000636"/>
            <a:ext cx="6624736" cy="646331"/>
          </a:xfrm>
          <a:prstGeom prst="rect">
            <a:avLst/>
          </a:prstGeom>
          <a:noFill/>
        </p:spPr>
        <p:txBody>
          <a:bodyPr wrap="square" rtlCol="0">
            <a:spAutoFit/>
          </a:bodyPr>
          <a:lstStyle/>
          <a:p>
            <a:r>
              <a:rPr lang="ro-RO" dirty="0" smtClean="0"/>
              <a:t>Ei umblă desculți prin școală și mai au foarte multe săli de muzică.</a:t>
            </a:r>
            <a:endParaRPr lang="en-US" dirty="0"/>
          </a:p>
        </p:txBody>
      </p:sp>
    </p:spTree>
    <p:extLst>
      <p:ext uri="{BB962C8B-B14F-4D97-AF65-F5344CB8AC3E}">
        <p14:creationId xmlns:p14="http://schemas.microsoft.com/office/powerpoint/2010/main" val="3330169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Ziua a IV-a, ne-au prezentat școala</a:t>
            </a:r>
            <a:endParaRPr lang="en-US" dirty="0"/>
          </a:p>
        </p:txBody>
      </p:sp>
      <p:sp>
        <p:nvSpPr>
          <p:cNvPr id="3" name="Content Placeholder 2"/>
          <p:cNvSpPr>
            <a:spLocks noGrp="1"/>
          </p:cNvSpPr>
          <p:nvPr>
            <p:ph sz="half" idx="1"/>
          </p:nvPr>
        </p:nvSpPr>
        <p:spPr/>
        <p:txBody>
          <a:bodyPr/>
          <a:lstStyle/>
          <a:p>
            <a:r>
              <a:rPr lang="ro-RO" dirty="0"/>
              <a:t>Ziua a IV-a, ne-au prezentat școala</a:t>
            </a:r>
            <a:endParaRPr lang="en-US" dirty="0"/>
          </a:p>
        </p:txBody>
      </p:sp>
      <p:pic>
        <p:nvPicPr>
          <p:cNvPr id="9221" name="Picture 5" descr="F:\20180122_132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04864"/>
            <a:ext cx="410445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20180122_113547.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57140"/>
            <a:ext cx="4038600" cy="2271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1600" y="5589240"/>
            <a:ext cx="7344816" cy="646331"/>
          </a:xfrm>
          <a:prstGeom prst="rect">
            <a:avLst/>
          </a:prstGeom>
          <a:noFill/>
        </p:spPr>
        <p:txBody>
          <a:bodyPr wrap="square" rtlCol="0">
            <a:spAutoFit/>
          </a:bodyPr>
          <a:lstStyle/>
          <a:p>
            <a:r>
              <a:rPr lang="ro-RO" dirty="0" smtClean="0"/>
              <a:t>Ei aveau și scaune nu doar bănci.Mai aveau și cantină unde mâncau o masă caldă!</a:t>
            </a:r>
            <a:endParaRPr lang="en-US" dirty="0"/>
          </a:p>
        </p:txBody>
      </p:sp>
    </p:spTree>
    <p:extLst>
      <p:ext uri="{BB962C8B-B14F-4D97-AF65-F5344CB8AC3E}">
        <p14:creationId xmlns:p14="http://schemas.microsoft.com/office/powerpoint/2010/main" val="37848717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ro-RO" dirty="0" smtClean="0"/>
              <a:t>Ziua a III-a, profesorii parteneri, la școala din Gotheburg</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204864"/>
            <a:ext cx="7687733" cy="4324350"/>
          </a:xfrm>
        </p:spPr>
      </p:pic>
    </p:spTree>
    <p:extLst>
      <p:ext uri="{BB962C8B-B14F-4D97-AF65-F5344CB8AC3E}">
        <p14:creationId xmlns:p14="http://schemas.microsoft.com/office/powerpoint/2010/main" val="19160420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ro-RO" dirty="0" smtClean="0"/>
              <a:t>Ziua a IV-a, ajunși acolo ei ne-au prezentat un spectacol foarte frumos.</a:t>
            </a:r>
            <a:endParaRPr lang="en-US" dirty="0"/>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133" y="2249488"/>
            <a:ext cx="7687733" cy="4324350"/>
          </a:xfrm>
        </p:spPr>
      </p:pic>
    </p:spTree>
    <p:extLst>
      <p:ext uri="{BB962C8B-B14F-4D97-AF65-F5344CB8AC3E}">
        <p14:creationId xmlns:p14="http://schemas.microsoft.com/office/powerpoint/2010/main" val="2906588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a:t>Ziua a IV-a, ajunși </a:t>
            </a:r>
            <a:r>
              <a:rPr lang="ro-RO" dirty="0" smtClean="0"/>
              <a:t>acolo ne-au </a:t>
            </a:r>
            <a:r>
              <a:rPr lang="ro-RO" dirty="0" smtClean="0"/>
              <a:t>prezentat </a:t>
            </a:r>
            <a:r>
              <a:rPr lang="ro-RO" dirty="0"/>
              <a:t>un spectacol foarte frumos.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133" y="2249488"/>
            <a:ext cx="7687733" cy="4324350"/>
          </a:xfrm>
        </p:spPr>
      </p:pic>
    </p:spTree>
    <p:extLst>
      <p:ext uri="{BB962C8B-B14F-4D97-AF65-F5344CB8AC3E}">
        <p14:creationId xmlns:p14="http://schemas.microsoft.com/office/powerpoint/2010/main" val="39268673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1714512"/>
          </a:xfrm>
        </p:spPr>
        <p:txBody>
          <a:bodyPr>
            <a:normAutofit/>
          </a:bodyPr>
          <a:lstStyle/>
          <a:p>
            <a:r>
              <a:rPr lang="ro-RO" dirty="0" smtClean="0"/>
              <a:t>Prima zi, am ajuns la destinație – capitala Suediei,  Stockholm</a:t>
            </a:r>
            <a:endParaRPr lang="en-US" dirty="0"/>
          </a:p>
        </p:txBody>
      </p:sp>
      <p:sp>
        <p:nvSpPr>
          <p:cNvPr id="5" name="TextBox 4"/>
          <p:cNvSpPr txBox="1"/>
          <p:nvPr/>
        </p:nvSpPr>
        <p:spPr>
          <a:xfrm>
            <a:off x="4786314" y="2786058"/>
            <a:ext cx="3641058" cy="1754326"/>
          </a:xfrm>
          <a:prstGeom prst="rect">
            <a:avLst/>
          </a:prstGeom>
          <a:noFill/>
        </p:spPr>
        <p:txBody>
          <a:bodyPr wrap="square" rtlCol="0">
            <a:spAutoFit/>
          </a:bodyPr>
          <a:lstStyle/>
          <a:p>
            <a:r>
              <a:rPr lang="ro-RO" dirty="0" smtClean="0"/>
              <a:t>Când am ajuns în Suedia, am luat din aeroport un autocar care ne-a dus până în centrul Stockholm-lui. De acolo am mers spre cazarea noastră, hotelul Scandic-Sjofartshotellet.</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132856"/>
            <a:ext cx="3888432" cy="4248472"/>
          </a:xfrm>
        </p:spPr>
      </p:pic>
      <p:sp>
        <p:nvSpPr>
          <p:cNvPr id="11" name="Left Arrow 10"/>
          <p:cNvSpPr/>
          <p:nvPr/>
        </p:nvSpPr>
        <p:spPr>
          <a:xfrm>
            <a:off x="5418711" y="5085184"/>
            <a:ext cx="2376264" cy="1224136"/>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0475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ro-RO" dirty="0" smtClean="0"/>
              <a:t>Ziua a IV-a,muzeul Volvo, Gotheburg</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2204864"/>
            <a:ext cx="3394471" cy="4525962"/>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51920" y="2204864"/>
            <a:ext cx="3394471" cy="4525962"/>
          </a:xfrm>
        </p:spPr>
      </p:pic>
      <p:sp>
        <p:nvSpPr>
          <p:cNvPr id="11" name="TextBox 10"/>
          <p:cNvSpPr txBox="1"/>
          <p:nvPr/>
        </p:nvSpPr>
        <p:spPr>
          <a:xfrm>
            <a:off x="7373781" y="2348880"/>
            <a:ext cx="1662715" cy="2492990"/>
          </a:xfrm>
          <a:prstGeom prst="rect">
            <a:avLst/>
          </a:prstGeom>
          <a:noFill/>
        </p:spPr>
        <p:txBody>
          <a:bodyPr wrap="square" rtlCol="0">
            <a:spAutoFit/>
          </a:bodyPr>
          <a:lstStyle/>
          <a:p>
            <a:r>
              <a:rPr lang="ro-RO" sz="1200" dirty="0" smtClean="0"/>
              <a:t>Dorim să vă spunem că dupa școală mergeam la activitățile  la care erau înscriși copiii gazdelor noastre.  Andrei după ce a ajuns de la școală, a mers cu familia suedeză la muzeul Volvo unde a văzut foarte multe mașini vechi și noi.</a:t>
            </a:r>
            <a:endParaRPr lang="en-US" sz="1200" dirty="0"/>
          </a:p>
        </p:txBody>
      </p:sp>
    </p:spTree>
    <p:extLst>
      <p:ext uri="{BB962C8B-B14F-4D97-AF65-F5344CB8AC3E}">
        <p14:creationId xmlns:p14="http://schemas.microsoft.com/office/powerpoint/2010/main" val="26170389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V-a,ne-am prezentat școala,la partenerii din proiect (Gotheburg)</a:t>
            </a:r>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204864"/>
            <a:ext cx="7687733" cy="4324350"/>
          </a:xfrm>
        </p:spPr>
      </p:pic>
    </p:spTree>
    <p:extLst>
      <p:ext uri="{BB962C8B-B14F-4D97-AF65-F5344CB8AC3E}">
        <p14:creationId xmlns:p14="http://schemas.microsoft.com/office/powerpoint/2010/main" val="34977637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V-a, s-a votat logoul, Gotheburg</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3276440"/>
            <a:ext cx="4038600" cy="247205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20072" y="3189610"/>
            <a:ext cx="3240360" cy="2654999"/>
          </a:xfrm>
        </p:spPr>
      </p:pic>
      <p:sp>
        <p:nvSpPr>
          <p:cNvPr id="5" name="TextBox 4"/>
          <p:cNvSpPr txBox="1"/>
          <p:nvPr/>
        </p:nvSpPr>
        <p:spPr>
          <a:xfrm>
            <a:off x="3523684" y="5877272"/>
            <a:ext cx="4752528" cy="923330"/>
          </a:xfrm>
          <a:prstGeom prst="rect">
            <a:avLst/>
          </a:prstGeom>
          <a:solidFill>
            <a:srgbClr val="FFFF00"/>
          </a:solidFill>
          <a:ln>
            <a:solidFill>
              <a:srgbClr val="FF0000"/>
            </a:solidFill>
          </a:ln>
        </p:spPr>
        <p:txBody>
          <a:bodyPr wrap="square" rtlCol="0">
            <a:spAutoFit/>
          </a:bodyPr>
          <a:lstStyle/>
          <a:p>
            <a:r>
              <a:rPr lang="ro-RO" dirty="0" smtClean="0">
                <a:solidFill>
                  <a:srgbClr val="FF0000"/>
                </a:solidFill>
              </a:rPr>
              <a:t>România a câștigat cu 6 voturi.</a:t>
            </a:r>
          </a:p>
          <a:p>
            <a:r>
              <a:rPr lang="ro-RO" dirty="0" smtClean="0">
                <a:solidFill>
                  <a:srgbClr val="FF0000"/>
                </a:solidFill>
              </a:rPr>
              <a:t>Logoul nostru fiind cel mai frumos.Autorul lui este Vîrlan </a:t>
            </a:r>
            <a:r>
              <a:rPr lang="ro-RO" dirty="0" smtClean="0">
                <a:solidFill>
                  <a:srgbClr val="FF0000"/>
                </a:solidFill>
              </a:rPr>
              <a:t>Iuliana </a:t>
            </a:r>
            <a:r>
              <a:rPr lang="ro-RO" dirty="0" smtClean="0">
                <a:solidFill>
                  <a:srgbClr val="FF0000"/>
                </a:solidFill>
              </a:rPr>
              <a:t>Maria.</a:t>
            </a:r>
            <a:endParaRPr lang="en-US" dirty="0">
              <a:solidFill>
                <a:srgbClr val="FF0000"/>
              </a:solidFill>
            </a:endParaRPr>
          </a:p>
        </p:txBody>
      </p:sp>
    </p:spTree>
    <p:extLst>
      <p:ext uri="{BB962C8B-B14F-4D97-AF65-F5344CB8AC3E}">
        <p14:creationId xmlns:p14="http://schemas.microsoft.com/office/powerpoint/2010/main" val="19284813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1066800"/>
          </a:xfrm>
        </p:spPr>
        <p:txBody>
          <a:bodyPr>
            <a:normAutofit fontScale="90000"/>
          </a:bodyPr>
          <a:lstStyle/>
          <a:p>
            <a:r>
              <a:rPr lang="ro-RO" dirty="0" smtClean="0"/>
              <a:t>Ziua a VI-a,muzeul de istorie, Gotheburg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4" y="2204864"/>
            <a:ext cx="2880320" cy="452596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96136" y="2204864"/>
            <a:ext cx="2761877" cy="4525962"/>
          </a:xfrm>
        </p:spPr>
      </p:pic>
      <p:sp>
        <p:nvSpPr>
          <p:cNvPr id="10" name="TextBox 9"/>
          <p:cNvSpPr txBox="1"/>
          <p:nvPr/>
        </p:nvSpPr>
        <p:spPr>
          <a:xfrm>
            <a:off x="3275856" y="2564904"/>
            <a:ext cx="2160240" cy="2585323"/>
          </a:xfrm>
          <a:prstGeom prst="rect">
            <a:avLst/>
          </a:prstGeom>
          <a:noFill/>
        </p:spPr>
        <p:txBody>
          <a:bodyPr wrap="square" rtlCol="0">
            <a:spAutoFit/>
          </a:bodyPr>
          <a:lstStyle/>
          <a:p>
            <a:r>
              <a:rPr lang="ro-RO" dirty="0" smtClean="0"/>
              <a:t>La acest muzeu noi am văzut obiecte foarte vechi care le aparțineau oamenilor din Gotheburg.</a:t>
            </a:r>
          </a:p>
          <a:p>
            <a:r>
              <a:rPr lang="ro-RO" dirty="0" smtClean="0"/>
              <a:t>Aici ei ne-au prezentat cum trăiau în trecut.</a:t>
            </a:r>
            <a:endParaRPr lang="en-US" dirty="0"/>
          </a:p>
        </p:txBody>
      </p:sp>
    </p:spTree>
    <p:extLst>
      <p:ext uri="{BB962C8B-B14F-4D97-AF65-F5344CB8AC3E}">
        <p14:creationId xmlns:p14="http://schemas.microsoft.com/office/powerpoint/2010/main" val="11475834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ro-RO" dirty="0" smtClean="0"/>
              <a:t> Ziua a VI-a, Daria a fost la cinema, Gotheburg</a:t>
            </a:r>
            <a:endParaRPr lang="en-US" dirty="0"/>
          </a:p>
        </p:txBody>
      </p:sp>
      <p:sp>
        <p:nvSpPr>
          <p:cNvPr id="6" name="Content Placeholder 5"/>
          <p:cNvSpPr>
            <a:spLocks noGrp="1"/>
          </p:cNvSpPr>
          <p:nvPr>
            <p:ph idx="1"/>
          </p:nvPr>
        </p:nvSpPr>
        <p:spPr>
          <a:xfrm>
            <a:off x="539552" y="2256870"/>
            <a:ext cx="8229600" cy="4325112"/>
          </a:xfrm>
        </p:spPr>
        <p:txBody>
          <a:bodyPr/>
          <a:lstStyle/>
          <a:p>
            <a:r>
              <a:rPr lang="ro-RO" dirty="0" smtClean="0"/>
              <a:t> </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88659"/>
            <a:ext cx="6408712"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04248" y="2636912"/>
            <a:ext cx="2160240" cy="1754326"/>
          </a:xfrm>
          <a:prstGeom prst="rect">
            <a:avLst/>
          </a:prstGeom>
          <a:noFill/>
        </p:spPr>
        <p:txBody>
          <a:bodyPr wrap="square" rtlCol="0">
            <a:spAutoFit/>
          </a:bodyPr>
          <a:lstStyle/>
          <a:p>
            <a:r>
              <a:rPr lang="ro-RO" dirty="0" smtClean="0"/>
              <a:t>Daria a fost cu familia la film nde a vizionat filmul Coco, dar era în suedeză și nu a înțeles nimic.</a:t>
            </a:r>
            <a:endParaRPr lang="en-US" dirty="0"/>
          </a:p>
        </p:txBody>
      </p:sp>
    </p:spTree>
    <p:extLst>
      <p:ext uri="{BB962C8B-B14F-4D97-AF65-F5344CB8AC3E}">
        <p14:creationId xmlns:p14="http://schemas.microsoft.com/office/powerpoint/2010/main" val="61668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Ziua a VII- Colegiul din Gotheburg.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132856"/>
            <a:ext cx="4032448" cy="4324350"/>
          </a:xfrm>
        </p:spPr>
      </p:pic>
      <p:sp>
        <p:nvSpPr>
          <p:cNvPr id="5" name="TextBox 4"/>
          <p:cNvSpPr txBox="1"/>
          <p:nvPr/>
        </p:nvSpPr>
        <p:spPr>
          <a:xfrm>
            <a:off x="4788024" y="2348880"/>
            <a:ext cx="3600400" cy="3539430"/>
          </a:xfrm>
          <a:prstGeom prst="rect">
            <a:avLst/>
          </a:prstGeom>
          <a:noFill/>
        </p:spPr>
        <p:txBody>
          <a:bodyPr wrap="square" rtlCol="0">
            <a:spAutoFit/>
          </a:bodyPr>
          <a:lstStyle/>
          <a:p>
            <a:r>
              <a:rPr lang="ro-RO" sz="3200" dirty="0" smtClean="0"/>
              <a:t>La colegiu , elevii ne-au aratat câteva din invențiile lor .Pe noi ne-a impresionat foarte tare cât de deștepți sunt</a:t>
            </a:r>
            <a:r>
              <a:rPr lang="ro-RO" dirty="0" smtClean="0"/>
              <a:t>.</a:t>
            </a:r>
            <a:endParaRPr lang="en-US" dirty="0"/>
          </a:p>
        </p:txBody>
      </p:sp>
    </p:spTree>
    <p:extLst>
      <p:ext uri="{BB962C8B-B14F-4D97-AF65-F5344CB8AC3E}">
        <p14:creationId xmlns:p14="http://schemas.microsoft.com/office/powerpoint/2010/main" val="35499474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Ziua a VII- Colegiul din Gotheburg.</a:t>
            </a:r>
            <a:endParaRPr lang="en-US" dirty="0"/>
          </a:p>
        </p:txBody>
      </p:sp>
      <p:pic>
        <p:nvPicPr>
          <p:cNvPr id="13314" name="Picture 2" descr="F:\27335988_10214464641511615_244458499_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8133" y="2249488"/>
            <a:ext cx="7687733"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6428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Ziua a VII- Colegiul din </a:t>
            </a:r>
            <a:r>
              <a:rPr lang="ro-RO" dirty="0" smtClean="0"/>
              <a:t>Gotheburg.</a:t>
            </a:r>
            <a:endParaRPr lang="en-US" dirty="0"/>
          </a:p>
        </p:txBody>
      </p:sp>
      <p:pic>
        <p:nvPicPr>
          <p:cNvPr id="10243" name="Picture 3" descr="C:\Users\user\Pictures\27267014_10214464646871749_1264374952_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8133" y="2249488"/>
            <a:ext cx="7687733"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3291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a:t>Ziua a VIII –a </a:t>
            </a:r>
            <a:r>
              <a:rPr lang="ro-RO" dirty="0" smtClean="0"/>
              <a:t>Universeum,Gotheburg</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2204864"/>
            <a:ext cx="3241964" cy="432677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96136" y="2132856"/>
            <a:ext cx="3024336" cy="4453954"/>
          </a:xfrm>
        </p:spPr>
      </p:pic>
      <p:sp>
        <p:nvSpPr>
          <p:cNvPr id="8" name="TextBox 7"/>
          <p:cNvSpPr txBox="1"/>
          <p:nvPr/>
        </p:nvSpPr>
        <p:spPr>
          <a:xfrm>
            <a:off x="3635896" y="2000240"/>
            <a:ext cx="1872208" cy="4616648"/>
          </a:xfrm>
          <a:prstGeom prst="rect">
            <a:avLst/>
          </a:prstGeom>
          <a:noFill/>
          <a:ln>
            <a:solidFill>
              <a:schemeClr val="tx1"/>
            </a:solidFill>
          </a:ln>
        </p:spPr>
        <p:txBody>
          <a:bodyPr wrap="square" rtlCol="0">
            <a:spAutoFit/>
          </a:bodyPr>
          <a:lstStyle/>
          <a:p>
            <a:r>
              <a:rPr lang="ro-RO" sz="1400" dirty="0" smtClean="0"/>
              <a:t>În Pădurea tropicala am văzut </a:t>
            </a:r>
          </a:p>
          <a:p>
            <a:r>
              <a:rPr lang="ro-RO" sz="1400" dirty="0" smtClean="0"/>
              <a:t>-CROCODILI</a:t>
            </a:r>
          </a:p>
          <a:p>
            <a:r>
              <a:rPr lang="ro-RO" sz="1400" dirty="0" smtClean="0"/>
              <a:t>-MAIMUȚE</a:t>
            </a:r>
          </a:p>
          <a:p>
            <a:r>
              <a:rPr lang="ro-RO" sz="1400" dirty="0" smtClean="0"/>
              <a:t>-INSECTE</a:t>
            </a:r>
          </a:p>
          <a:p>
            <a:r>
              <a:rPr lang="ro-RO" sz="1400" dirty="0" smtClean="0"/>
              <a:t>-PĂSĂRI</a:t>
            </a:r>
          </a:p>
          <a:p>
            <a:r>
              <a:rPr lang="ro-RO" sz="1400" dirty="0" smtClean="0"/>
              <a:t>-PEȘTI</a:t>
            </a:r>
          </a:p>
          <a:p>
            <a:r>
              <a:rPr lang="ro-RO" sz="1400" dirty="0" smtClean="0"/>
              <a:t>-PLANTE</a:t>
            </a:r>
          </a:p>
          <a:p>
            <a:r>
              <a:rPr lang="ro-RO" sz="1400" dirty="0" smtClean="0"/>
              <a:t>Muzeul găzduiește....</a:t>
            </a:r>
          </a:p>
          <a:p>
            <a:r>
              <a:rPr lang="ro-RO" sz="1400" dirty="0" smtClean="0"/>
              <a:t>De asemenea am putut vedea o multitudine de alte ecosisteme cu o diversitate de plante și animale.</a:t>
            </a:r>
          </a:p>
          <a:p>
            <a:r>
              <a:rPr lang="ro-RO" sz="1400" dirty="0" smtClean="0"/>
              <a:t>Aici ne-am simțit foarte bine și, deasemenea, am descoperit multe informații. A fost foarte frumos. </a:t>
            </a:r>
          </a:p>
        </p:txBody>
      </p:sp>
    </p:spTree>
    <p:extLst>
      <p:ext uri="{BB962C8B-B14F-4D97-AF65-F5344CB8AC3E}">
        <p14:creationId xmlns:p14="http://schemas.microsoft.com/office/powerpoint/2010/main" val="6129343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a:t>Ziua a VIII –a </a:t>
            </a:r>
            <a:r>
              <a:rPr lang="ro-RO" dirty="0" smtClean="0"/>
              <a:t>Universeum,Gotheburg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4" y="2420888"/>
            <a:ext cx="4248472" cy="270376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2348880"/>
            <a:ext cx="4032448" cy="2736304"/>
          </a:xfrm>
        </p:spPr>
      </p:pic>
      <p:sp>
        <p:nvSpPr>
          <p:cNvPr id="7" name="TextBox 6"/>
          <p:cNvSpPr txBox="1"/>
          <p:nvPr/>
        </p:nvSpPr>
        <p:spPr>
          <a:xfrm>
            <a:off x="539552" y="5661248"/>
            <a:ext cx="3744416" cy="646331"/>
          </a:xfrm>
          <a:prstGeom prst="rect">
            <a:avLst/>
          </a:prstGeom>
          <a:noFill/>
        </p:spPr>
        <p:txBody>
          <a:bodyPr wrap="square" rtlCol="0">
            <a:spAutoFit/>
          </a:bodyPr>
          <a:lstStyle/>
          <a:p>
            <a:r>
              <a:rPr lang="ro-RO" dirty="0" smtClean="0"/>
              <a:t>Aici am făcut un robot din piese de lego.</a:t>
            </a:r>
            <a:endParaRPr lang="en-US" dirty="0"/>
          </a:p>
        </p:txBody>
      </p:sp>
      <p:sp>
        <p:nvSpPr>
          <p:cNvPr id="8" name="Rectangle 7"/>
          <p:cNvSpPr/>
          <p:nvPr/>
        </p:nvSpPr>
        <p:spPr>
          <a:xfrm>
            <a:off x="395536" y="5517232"/>
            <a:ext cx="4032448" cy="86409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860032" y="5517232"/>
            <a:ext cx="3960440" cy="86409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04048" y="5579948"/>
            <a:ext cx="3528392" cy="646331"/>
          </a:xfrm>
          <a:prstGeom prst="rect">
            <a:avLst/>
          </a:prstGeom>
          <a:noFill/>
        </p:spPr>
        <p:txBody>
          <a:bodyPr wrap="square" rtlCol="0">
            <a:spAutoFit/>
          </a:bodyPr>
          <a:lstStyle/>
          <a:p>
            <a:r>
              <a:rPr lang="ro-RO" dirty="0" smtClean="0"/>
              <a:t>În acest simulator am zburat în spațiu.</a:t>
            </a:r>
            <a:endParaRPr lang="en-US" dirty="0"/>
          </a:p>
        </p:txBody>
      </p:sp>
    </p:spTree>
    <p:extLst>
      <p:ext uri="{BB962C8B-B14F-4D97-AF65-F5344CB8AC3E}">
        <p14:creationId xmlns:p14="http://schemas.microsoft.com/office/powerpoint/2010/main" val="40353753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Prima zi, după ce ne-am cazat ne-am plimbat cu vporașul, Stockholm</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1560" y="2276872"/>
            <a:ext cx="7761967" cy="4365844"/>
          </a:xfrm>
        </p:spPr>
      </p:pic>
      <p:sp>
        <p:nvSpPr>
          <p:cNvPr id="7" name="Content Placeholder 6"/>
          <p:cNvSpPr>
            <a:spLocks noGrp="1"/>
          </p:cNvSpPr>
          <p:nvPr>
            <p:ph sz="half" idx="2"/>
          </p:nvPr>
        </p:nvSpPr>
        <p:spPr/>
        <p:txBody>
          <a:bodyPr/>
          <a:lstStyle/>
          <a:p>
            <a:pPr marL="109728" indent="0">
              <a:buNone/>
            </a:pPr>
            <a:r>
              <a:rPr lang="ro-RO" dirty="0" smtClean="0"/>
              <a:t>  </a:t>
            </a:r>
            <a:endParaRPr lang="en-US" dirty="0"/>
          </a:p>
        </p:txBody>
      </p:sp>
    </p:spTree>
    <p:extLst>
      <p:ext uri="{BB962C8B-B14F-4D97-AF65-F5344CB8AC3E}">
        <p14:creationId xmlns:p14="http://schemas.microsoft.com/office/powerpoint/2010/main" val="19645842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90" y="1124744"/>
            <a:ext cx="8229600" cy="1066800"/>
          </a:xfrm>
        </p:spPr>
        <p:txBody>
          <a:bodyPr>
            <a:normAutofit fontScale="90000"/>
          </a:bodyPr>
          <a:lstStyle/>
          <a:p>
            <a:r>
              <a:rPr lang="ro-RO" dirty="0" smtClean="0"/>
              <a:t>Ziua a VIII-a Universeum,Gotheburg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536" y="2204864"/>
            <a:ext cx="4038600" cy="2271712"/>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2204864"/>
            <a:ext cx="4038600" cy="2271712"/>
          </a:xfrm>
        </p:spPr>
      </p:pic>
      <p:sp>
        <p:nvSpPr>
          <p:cNvPr id="7" name="Rectangle 6"/>
          <p:cNvSpPr/>
          <p:nvPr/>
        </p:nvSpPr>
        <p:spPr>
          <a:xfrm>
            <a:off x="502990" y="4631018"/>
            <a:ext cx="3924994" cy="936104"/>
          </a:xfrm>
          <a:prstGeom prst="rect">
            <a:avLst/>
          </a:prstGeom>
          <a:solidFill>
            <a:srgbClr val="FFFF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ro-RO" sz="2000" dirty="0" smtClean="0"/>
              <a:t>Pe acest burete se pășește ca pe lună.   Este o senzație ...    </a:t>
            </a:r>
          </a:p>
        </p:txBody>
      </p:sp>
      <p:sp>
        <p:nvSpPr>
          <p:cNvPr id="8" name="Rectangle 7"/>
          <p:cNvSpPr/>
          <p:nvPr/>
        </p:nvSpPr>
        <p:spPr>
          <a:xfrm>
            <a:off x="4860032" y="4631018"/>
            <a:ext cx="3744416" cy="886214"/>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chemeClr val="tx1"/>
                </a:solidFill>
              </a:rPr>
              <a:t>Aici mai era un loc de joacă unde puteai construi orice.</a:t>
            </a:r>
            <a:endParaRPr lang="en-US" dirty="0">
              <a:solidFill>
                <a:schemeClr val="tx1"/>
              </a:solidFill>
            </a:endParaRPr>
          </a:p>
        </p:txBody>
      </p:sp>
    </p:spTree>
    <p:extLst>
      <p:ext uri="{BB962C8B-B14F-4D97-AF65-F5344CB8AC3E}">
        <p14:creationId xmlns:p14="http://schemas.microsoft.com/office/powerpoint/2010/main" val="3038920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a:t>Ziua a VIII-a Universeum,Gotheburg</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3608" y="2060848"/>
            <a:ext cx="6827575" cy="3842267"/>
          </a:xfrm>
          <a:solidFill>
            <a:srgbClr val="FF0000"/>
          </a:solidFill>
          <a:ln>
            <a:solidFill>
              <a:srgbClr val="FF0000"/>
            </a:solidFill>
          </a:ln>
          <a:effectLst>
            <a:glow rad="101600">
              <a:schemeClr val="accent3">
                <a:satMod val="175000"/>
                <a:alpha val="40000"/>
              </a:schemeClr>
            </a:glow>
          </a:effectLst>
        </p:spPr>
      </p:pic>
    </p:spTree>
    <p:extLst>
      <p:ext uri="{BB962C8B-B14F-4D97-AF65-F5344CB8AC3E}">
        <p14:creationId xmlns:p14="http://schemas.microsoft.com/office/powerpoint/2010/main" val="34201650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2400" dirty="0" smtClean="0"/>
              <a:t>Ziua a VIII-a, seara petrecerea de plecare, Gotheburg. Tot ce s-a consumat a fost organizat și pregătit de părinți.</a:t>
            </a:r>
            <a:endParaRPr lang="en-US" sz="2400" dirty="0"/>
          </a:p>
        </p:txBody>
      </p:sp>
      <p:pic>
        <p:nvPicPr>
          <p:cNvPr id="11266" name="Picture 2" descr="F:\20180124_1907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8133" y="2249488"/>
            <a:ext cx="7687733"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077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IX-a, plecarea de la școală, cu multe îmbrățișări se știe...</a:t>
            </a:r>
            <a:endParaRPr lang="en-US" dirty="0"/>
          </a:p>
        </p:txBody>
      </p:sp>
      <p:pic>
        <p:nvPicPr>
          <p:cNvPr id="12290" name="Picture 2" descr="F:\20180126_11004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8133" y="2249488"/>
            <a:ext cx="7687733"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9701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ro-RO" dirty="0" smtClean="0"/>
              <a:t>Mâncarea din Gotheburg, gazda Dariei</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420" y="2420888"/>
            <a:ext cx="4038600" cy="2271712"/>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2348880"/>
            <a:ext cx="4038600" cy="2271712"/>
          </a:xfrm>
        </p:spPr>
      </p:pic>
      <p:sp>
        <p:nvSpPr>
          <p:cNvPr id="9" name="TextBox 8"/>
          <p:cNvSpPr txBox="1"/>
          <p:nvPr/>
        </p:nvSpPr>
        <p:spPr>
          <a:xfrm>
            <a:off x="683568" y="5733256"/>
            <a:ext cx="7920880" cy="523220"/>
          </a:xfrm>
          <a:prstGeom prst="rect">
            <a:avLst/>
          </a:prstGeom>
          <a:solidFill>
            <a:srgbClr val="FFFF00"/>
          </a:solidFill>
          <a:ln>
            <a:solidFill>
              <a:srgbClr val="FF0000"/>
            </a:solidFill>
          </a:ln>
        </p:spPr>
        <p:txBody>
          <a:bodyPr wrap="square" rtlCol="0">
            <a:spAutoFit/>
          </a:bodyPr>
          <a:lstStyle/>
          <a:p>
            <a:r>
              <a:rPr lang="ro-RO" sz="2800" dirty="0" smtClean="0">
                <a:solidFill>
                  <a:srgbClr val="FF0000"/>
                </a:solidFill>
              </a:rPr>
              <a:t>Sponsorii Dariei au răsfățat-o ca pe o prințesă!</a:t>
            </a:r>
            <a:endParaRPr lang="en-US" sz="2800" dirty="0">
              <a:solidFill>
                <a:srgbClr val="FF0000"/>
              </a:solidFill>
            </a:endParaRPr>
          </a:p>
        </p:txBody>
      </p:sp>
    </p:spTree>
    <p:extLst>
      <p:ext uri="{BB962C8B-B14F-4D97-AF65-F5344CB8AC3E}">
        <p14:creationId xmlns:p14="http://schemas.microsoft.com/office/powerpoint/2010/main" val="18985532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IX –a, plecarea din Gotheburg în Stockholm .</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348880"/>
            <a:ext cx="6476321" cy="3764294"/>
          </a:xfrm>
        </p:spPr>
      </p:pic>
      <p:sp>
        <p:nvSpPr>
          <p:cNvPr id="7" name="TextBox 6"/>
          <p:cNvSpPr txBox="1"/>
          <p:nvPr/>
        </p:nvSpPr>
        <p:spPr>
          <a:xfrm>
            <a:off x="6948264" y="1928802"/>
            <a:ext cx="2088232" cy="3785652"/>
          </a:xfrm>
          <a:prstGeom prst="rect">
            <a:avLst/>
          </a:prstGeom>
          <a:solidFill>
            <a:srgbClr val="FFFF00"/>
          </a:solidFill>
          <a:ln>
            <a:solidFill>
              <a:srgbClr val="FF0000"/>
            </a:solidFill>
          </a:ln>
        </p:spPr>
        <p:txBody>
          <a:bodyPr wrap="square" rtlCol="0">
            <a:spAutoFit/>
          </a:bodyPr>
          <a:lstStyle/>
          <a:p>
            <a:r>
              <a:rPr lang="ro-RO" sz="2000" dirty="0" smtClean="0">
                <a:solidFill>
                  <a:srgbClr val="FF0000"/>
                </a:solidFill>
              </a:rPr>
              <a:t>Noi ne-am luat la revedere de la familiile gazde  și am plecat cu trenul spre Stockholm .</a:t>
            </a:r>
          </a:p>
          <a:p>
            <a:r>
              <a:rPr lang="ro-RO" sz="2000" dirty="0" smtClean="0">
                <a:solidFill>
                  <a:srgbClr val="FF0000"/>
                </a:solidFill>
              </a:rPr>
              <a:t>Fotografia este de la Universeum... Dar așa a fost și-n gara din Gotheburg</a:t>
            </a:r>
            <a:endParaRPr lang="en-US" sz="2000" dirty="0">
              <a:solidFill>
                <a:srgbClr val="FF0000"/>
              </a:solidFill>
            </a:endParaRPr>
          </a:p>
        </p:txBody>
      </p:sp>
    </p:spTree>
    <p:extLst>
      <p:ext uri="{BB962C8B-B14F-4D97-AF65-F5344CB8AC3E}">
        <p14:creationId xmlns:p14="http://schemas.microsoft.com/office/powerpoint/2010/main" val="19342304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IX –a Stockholm,Gondola. A ieșit o poză magică de acolo de sus.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133" y="2249488"/>
            <a:ext cx="7687733" cy="4324350"/>
          </a:xfrm>
        </p:spPr>
      </p:pic>
    </p:spTree>
    <p:extLst>
      <p:ext uri="{BB962C8B-B14F-4D97-AF65-F5344CB8AC3E}">
        <p14:creationId xmlns:p14="http://schemas.microsoft.com/office/powerpoint/2010/main" val="22932551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smtClean="0"/>
              <a:t>Ziua a X –a Stockholm</a:t>
            </a:r>
            <a:endParaRPr lang="en-US" dirty="0"/>
          </a:p>
        </p:txBody>
      </p:sp>
      <p:pic>
        <p:nvPicPr>
          <p:cNvPr id="7"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9712" y="2924944"/>
            <a:ext cx="5206219" cy="2927494"/>
          </a:xfrm>
        </p:spPr>
      </p:pic>
      <p:sp>
        <p:nvSpPr>
          <p:cNvPr id="3" name="Text Placeholder 2"/>
          <p:cNvSpPr>
            <a:spLocks noGrp="1"/>
          </p:cNvSpPr>
          <p:nvPr>
            <p:ph type="body" idx="4294967295"/>
          </p:nvPr>
        </p:nvSpPr>
        <p:spPr>
          <a:xfrm>
            <a:off x="1643042" y="2071678"/>
            <a:ext cx="6286544" cy="630247"/>
          </a:xfrm>
        </p:spPr>
        <p:txBody>
          <a:bodyPr>
            <a:normAutofit fontScale="32500" lnSpcReduction="20000"/>
          </a:bodyPr>
          <a:lstStyle/>
          <a:p>
            <a:pPr marL="109728" indent="0">
              <a:buNone/>
            </a:pPr>
            <a:r>
              <a:rPr lang="ro-RO" dirty="0" smtClean="0"/>
              <a:t>  </a:t>
            </a:r>
            <a:r>
              <a:rPr lang="ro-RO" sz="6000" dirty="0" smtClean="0"/>
              <a:t>Ericson Globe, un loc tot pentru copii. Așa că am aruncat și noi o privire  că este ce vedea!     </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Ziua a X –a Stockholm</a:t>
            </a:r>
            <a:endParaRPr lang="en-US" dirty="0"/>
          </a:p>
        </p:txBody>
      </p:sp>
      <p:pic>
        <p:nvPicPr>
          <p:cNvPr id="7"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2420888"/>
            <a:ext cx="3600400" cy="4032448"/>
          </a:xfrm>
        </p:spPr>
      </p:pic>
      <p:sp>
        <p:nvSpPr>
          <p:cNvPr id="8" name="TextBox 7"/>
          <p:cNvSpPr txBox="1"/>
          <p:nvPr/>
        </p:nvSpPr>
        <p:spPr>
          <a:xfrm>
            <a:off x="4788024" y="3068960"/>
            <a:ext cx="4104456" cy="923330"/>
          </a:xfrm>
          <a:prstGeom prst="rect">
            <a:avLst/>
          </a:prstGeom>
          <a:solidFill>
            <a:srgbClr val="FFFF00"/>
          </a:solidFill>
          <a:ln>
            <a:solidFill>
              <a:srgbClr val="FF0000"/>
            </a:solidFill>
          </a:ln>
        </p:spPr>
        <p:txBody>
          <a:bodyPr wrap="square" rtlCol="0">
            <a:spAutoFit/>
          </a:bodyPr>
          <a:lstStyle/>
          <a:p>
            <a:r>
              <a:rPr lang="ro-RO" dirty="0"/>
              <a:t>O fostă </a:t>
            </a:r>
            <a:r>
              <a:rPr lang="ro-RO" dirty="0" smtClean="0"/>
              <a:t>închisoare </a:t>
            </a:r>
            <a:r>
              <a:rPr lang="ro-RO" dirty="0"/>
              <a:t>transformată în hotel -  </a:t>
            </a:r>
            <a:r>
              <a:rPr lang="ro-RO" dirty="0" smtClean="0"/>
              <a:t>Langholmen</a:t>
            </a:r>
          </a:p>
          <a:p>
            <a:r>
              <a:rPr lang="ro-RO" dirty="0" smtClean="0"/>
              <a:t>A fost foarte provocator!</a:t>
            </a:r>
            <a:endParaRPr lang="en-US" dirty="0"/>
          </a:p>
        </p:txBody>
      </p:sp>
    </p:spTree>
    <p:extLst>
      <p:ext uri="{BB962C8B-B14F-4D97-AF65-F5344CB8AC3E}">
        <p14:creationId xmlns:p14="http://schemas.microsoft.com/office/powerpoint/2010/main" val="33567978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Ultima seară la hotel... Stockholm</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2708920"/>
            <a:ext cx="4038600" cy="2448272"/>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04048" y="1988840"/>
            <a:ext cx="3024336" cy="4693047"/>
          </a:xfrm>
        </p:spPr>
      </p:pic>
      <p:sp>
        <p:nvSpPr>
          <p:cNvPr id="6" name="TextBox 5"/>
          <p:cNvSpPr txBox="1"/>
          <p:nvPr/>
        </p:nvSpPr>
        <p:spPr>
          <a:xfrm>
            <a:off x="755576" y="5517232"/>
            <a:ext cx="3456384" cy="646331"/>
          </a:xfrm>
          <a:prstGeom prst="rect">
            <a:avLst/>
          </a:prstGeom>
          <a:noFill/>
        </p:spPr>
        <p:txBody>
          <a:bodyPr wrap="square" rtlCol="0">
            <a:spAutoFit/>
          </a:bodyPr>
          <a:lstStyle/>
          <a:p>
            <a:r>
              <a:rPr lang="ro-RO" dirty="0" smtClean="0"/>
              <a:t>În ultima seară  ne-am relaxat la sala de sport a hotelului .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Ziua a II-a muzeul Nordisk</a:t>
            </a:r>
            <a:endParaRPr lang="en-US"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353860" y="2534572"/>
            <a:ext cx="4476404" cy="3528753"/>
          </a:xfrm>
        </p:spPr>
      </p:pic>
      <p:sp>
        <p:nvSpPr>
          <p:cNvPr id="9" name="Content Placeholder 8"/>
          <p:cNvSpPr>
            <a:spLocks noGrp="1"/>
          </p:cNvSpPr>
          <p:nvPr>
            <p:ph sz="half" idx="2"/>
          </p:nvPr>
        </p:nvSpPr>
        <p:spPr/>
        <p:txBody>
          <a:bodyPr>
            <a:normAutofit/>
          </a:bodyPr>
          <a:lstStyle/>
          <a:p>
            <a:pPr marL="109728" indent="0">
              <a:buNone/>
            </a:pPr>
            <a:r>
              <a:rPr lang="ro-RO" sz="3200" dirty="0" smtClean="0"/>
              <a:t>Prin drumul nostru spre muzeul Vassa am văzut muzeul Nordisk și am făcut poze cu el.</a:t>
            </a:r>
            <a:endParaRPr lang="en-US" sz="3200" dirty="0"/>
          </a:p>
        </p:txBody>
      </p:sp>
    </p:spTree>
    <p:extLst>
      <p:ext uri="{BB962C8B-B14F-4D97-AF65-F5344CB8AC3E}">
        <p14:creationId xmlns:p14="http://schemas.microsoft.com/office/powerpoint/2010/main" val="23996245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5400000">
            <a:off x="6619417" y="-1282713"/>
            <a:ext cx="586803" cy="4681637"/>
          </a:xfrm>
        </p:spPr>
        <p:txBody>
          <a:bodyPr/>
          <a:lstStyle/>
          <a:p>
            <a:r>
              <a:rPr lang="ro-RO" dirty="0" smtClean="0"/>
              <a:t>Ultima zi, zborul spre casă</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22083" b="22083"/>
          <a:stretch>
            <a:fillRect/>
          </a:stretch>
        </p:blipFill>
        <p:spPr/>
      </p:pic>
      <p:sp>
        <p:nvSpPr>
          <p:cNvPr id="9" name="Rectangle 8"/>
          <p:cNvSpPr/>
          <p:nvPr/>
        </p:nvSpPr>
        <p:spPr>
          <a:xfrm>
            <a:off x="6012160" y="3140968"/>
            <a:ext cx="2376264" cy="18722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68144" y="1500174"/>
            <a:ext cx="2664296" cy="38730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b="1" dirty="0" smtClean="0">
                <a:solidFill>
                  <a:srgbClr val="FFFF00"/>
                </a:solidFill>
              </a:rPr>
              <a:t>Am plecat cu un bagaj plin de amintiri minunate pe care nu o să le uităm niciodată .</a:t>
            </a:r>
          </a:p>
          <a:p>
            <a:r>
              <a:rPr lang="ro-RO" b="1" dirty="0" smtClean="0">
                <a:solidFill>
                  <a:srgbClr val="FFFF00"/>
                </a:solidFill>
              </a:rPr>
              <a:t>Noi ne-am întors iarăși la aeroportul de unde am venit. </a:t>
            </a:r>
          </a:p>
        </p:txBody>
      </p:sp>
    </p:spTree>
    <p:extLst>
      <p:ext uri="{BB962C8B-B14F-4D97-AF65-F5344CB8AC3E}">
        <p14:creationId xmlns:p14="http://schemas.microsoft.com/office/powerpoint/2010/main" val="28468580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Ziua a II-a, muzeul VASSA, Stockholm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060848"/>
            <a:ext cx="4728872" cy="4324350"/>
          </a:xfrm>
        </p:spPr>
      </p:pic>
      <p:sp>
        <p:nvSpPr>
          <p:cNvPr id="7" name="Content Placeholder 6"/>
          <p:cNvSpPr>
            <a:spLocks noGrp="1"/>
          </p:cNvSpPr>
          <p:nvPr>
            <p:ph sz="half" idx="4294967295"/>
          </p:nvPr>
        </p:nvSpPr>
        <p:spPr>
          <a:xfrm>
            <a:off x="5105400" y="2249488"/>
            <a:ext cx="4038600" cy="4525962"/>
          </a:xfrm>
        </p:spPr>
        <p:txBody>
          <a:bodyPr/>
          <a:lstStyle/>
          <a:p>
            <a:pPr marL="109728" indent="0">
              <a:buNone/>
            </a:pPr>
            <a:r>
              <a:rPr lang="ro-RO" dirty="0" smtClean="0"/>
              <a:t>  </a:t>
            </a:r>
            <a:endParaRPr lang="en-US" dirty="0"/>
          </a:p>
        </p:txBody>
      </p:sp>
      <p:sp>
        <p:nvSpPr>
          <p:cNvPr id="5" name="TextBox 4"/>
          <p:cNvSpPr txBox="1"/>
          <p:nvPr/>
        </p:nvSpPr>
        <p:spPr>
          <a:xfrm>
            <a:off x="5148064" y="2348880"/>
            <a:ext cx="3600400" cy="3477875"/>
          </a:xfrm>
          <a:prstGeom prst="rect">
            <a:avLst/>
          </a:prstGeom>
          <a:solidFill>
            <a:srgbClr val="FF0000"/>
          </a:solidFill>
        </p:spPr>
        <p:txBody>
          <a:bodyPr wrap="square" rtlCol="0">
            <a:spAutoFit/>
          </a:bodyPr>
          <a:lstStyle/>
          <a:p>
            <a:r>
              <a:rPr lang="ro-RO" sz="2000" dirty="0" smtClean="0">
                <a:solidFill>
                  <a:srgbClr val="FFFF00"/>
                </a:solidFill>
              </a:rPr>
              <a:t>De dimineața, am luat-o spre centrul vechi. Ne-am propus să vizităm vestitul muzeu Vassa.</a:t>
            </a:r>
          </a:p>
          <a:p>
            <a:r>
              <a:rPr lang="ro-RO" sz="2000" dirty="0" smtClean="0">
                <a:solidFill>
                  <a:srgbClr val="FFFF00"/>
                </a:solidFill>
              </a:rPr>
              <a:t>Aici este expus  un vapor care nu s-a mișcat niciodată din acest loc deoarece prima dată când a fost pus pe apă , ancora lui era prea grea și nu s-a putut clinti din loc niciodată</a:t>
            </a:r>
            <a:r>
              <a:rPr lang="ro-RO" sz="1200" dirty="0" smtClean="0">
                <a:solidFill>
                  <a:srgbClr val="FFFF00"/>
                </a:solidFill>
              </a:rPr>
              <a:t>.</a:t>
            </a:r>
            <a:endParaRPr lang="en-US" sz="1200" dirty="0">
              <a:solidFill>
                <a:srgbClr val="FFFF00"/>
              </a:solidFill>
            </a:endParaRPr>
          </a:p>
        </p:txBody>
      </p:sp>
    </p:spTree>
    <p:extLst>
      <p:ext uri="{BB962C8B-B14F-4D97-AF65-F5344CB8AC3E}">
        <p14:creationId xmlns:p14="http://schemas.microsoft.com/office/powerpoint/2010/main" val="3850705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o-RO" dirty="0" smtClean="0"/>
              <a:t>Machetele din muzeul Vassa.</a:t>
            </a:r>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016" y="2420888"/>
            <a:ext cx="4038600" cy="2271712"/>
          </a:xfrm>
        </p:spPr>
      </p:pic>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7544" y="2420888"/>
            <a:ext cx="4038600" cy="2271712"/>
          </a:xfrm>
        </p:spPr>
      </p:pic>
      <p:sp>
        <p:nvSpPr>
          <p:cNvPr id="11" name="Rectangle 10"/>
          <p:cNvSpPr/>
          <p:nvPr/>
        </p:nvSpPr>
        <p:spPr>
          <a:xfrm>
            <a:off x="2339752" y="5229200"/>
            <a:ext cx="4608512"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FFFF00"/>
                </a:solidFill>
              </a:rPr>
              <a:t>În acest muzeu nu era doar un vapor ci și diverse machete.</a:t>
            </a:r>
            <a:endParaRPr lang="en-US" dirty="0">
              <a:solidFill>
                <a:srgbClr val="FFFF00"/>
              </a:solidFill>
            </a:endParaRPr>
          </a:p>
        </p:txBody>
      </p:sp>
    </p:spTree>
    <p:extLst>
      <p:ext uri="{BB962C8B-B14F-4D97-AF65-F5344CB8AC3E}">
        <p14:creationId xmlns:p14="http://schemas.microsoft.com/office/powerpoint/2010/main" val="34886838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Machetele din muzeul Vassa.</a:t>
            </a:r>
            <a:endParaRPr lang="en-US" dirty="0"/>
          </a:p>
        </p:txBody>
      </p:sp>
      <p:pic>
        <p:nvPicPr>
          <p:cNvPr id="14338" name="Picture 2" descr="C:\Users\user\Pictures\28459883_1786741558288335_454403698_o.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971600" y="2204864"/>
            <a:ext cx="2808312" cy="438912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user\Pictures\28460759_1786741548288336_43200838_o.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49488"/>
            <a:ext cx="3816424"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9801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1066800"/>
          </a:xfrm>
        </p:spPr>
        <p:txBody>
          <a:bodyPr>
            <a:normAutofit fontScale="90000"/>
          </a:bodyPr>
          <a:lstStyle/>
          <a:p>
            <a:r>
              <a:rPr lang="ro-RO" dirty="0"/>
              <a:t>Ziua a II-a, muzeul </a:t>
            </a:r>
            <a:r>
              <a:rPr lang="ro-RO" dirty="0" smtClean="0"/>
              <a:t>VASSA, Stockholm</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2204864"/>
            <a:ext cx="3241964" cy="432677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49529" y="2204864"/>
            <a:ext cx="3394471" cy="4525962"/>
          </a:xfrm>
        </p:spPr>
      </p:pic>
      <p:sp>
        <p:nvSpPr>
          <p:cNvPr id="7" name="TextBox 6"/>
          <p:cNvSpPr txBox="1"/>
          <p:nvPr/>
        </p:nvSpPr>
        <p:spPr>
          <a:xfrm>
            <a:off x="3635896" y="3645024"/>
            <a:ext cx="1872208" cy="2862322"/>
          </a:xfrm>
          <a:prstGeom prst="rect">
            <a:avLst/>
          </a:prstGeom>
          <a:noFill/>
        </p:spPr>
        <p:txBody>
          <a:bodyPr wrap="square" rtlCol="0">
            <a:spAutoFit/>
          </a:bodyPr>
          <a:lstStyle/>
          <a:p>
            <a:r>
              <a:rPr lang="ro-RO" dirty="0" smtClean="0"/>
              <a:t>În acest loc am văzut pentru prima oară niște statui din ceară.</a:t>
            </a:r>
          </a:p>
          <a:p>
            <a:r>
              <a:rPr lang="ro-RO" dirty="0" smtClean="0"/>
              <a:t>Când le-am văzut prima dată nu am crezut că sunt din ceară, dar chiar sunt!</a:t>
            </a:r>
            <a:endParaRPr lang="en-US" dirty="0"/>
          </a:p>
        </p:txBody>
      </p:sp>
      <p:cxnSp>
        <p:nvCxnSpPr>
          <p:cNvPr id="9" name="Curved Connector 8"/>
          <p:cNvCxnSpPr/>
          <p:nvPr/>
        </p:nvCxnSpPr>
        <p:spPr>
          <a:xfrm flipV="1">
            <a:off x="3635896" y="2348880"/>
            <a:ext cx="1872208" cy="936104"/>
          </a:xfrm>
          <a:prstGeom prst="curvedConnector3">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4483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692</TotalTime>
  <Words>1334</Words>
  <Application>Microsoft Office PowerPoint</Application>
  <PresentationFormat>On-screen Show (4:3)</PresentationFormat>
  <Paragraphs>123</Paragraphs>
  <Slides>50</Slides>
  <Notes>4</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Urban</vt:lpstr>
      <vt:lpstr>SUEDIA, Little scientists building and design Europe</vt:lpstr>
      <vt:lpstr>Prima zi, călatoria, Otopeni-Stockholm</vt:lpstr>
      <vt:lpstr>Prima zi, am ajuns la destinație – capitala Suediei,  Stockholm</vt:lpstr>
      <vt:lpstr>Prima zi, după ce ne-am cazat ne-am plimbat cu vporașul, Stockholm</vt:lpstr>
      <vt:lpstr>Ziua a II-a muzeul Nordisk</vt:lpstr>
      <vt:lpstr>Ziua a II-a, muzeul VASSA, Stockholm</vt:lpstr>
      <vt:lpstr>Machetele din muzeul Vassa.</vt:lpstr>
      <vt:lpstr>Machetele din muzeul Vassa.</vt:lpstr>
      <vt:lpstr>Ziua a II-a, muzeul VASSA, Stockholm</vt:lpstr>
      <vt:lpstr>În drum spre schimbarea gărzii regale,Stockholm</vt:lpstr>
      <vt:lpstr>Ziua a II-a, schimbarea gărzii regale,Stockholm</vt:lpstr>
      <vt:lpstr>Ziua a II-a, schimbarea gărzii regale, Stockholm</vt:lpstr>
      <vt:lpstr>Ziua a II-a, plimbare prin piața veche,Stockholm</vt:lpstr>
      <vt:lpstr>Ziua a II-a, aleea din Piața Veche, Stockholm</vt:lpstr>
      <vt:lpstr>Ziua a II-a, Piața Veche, Stockholm</vt:lpstr>
      <vt:lpstr>Principala atractie de la Storkyrkan este o sculptura inalta de 3.5 metri a Sfantului Gheorghe cu dragonul. Aceasta comemoreaza victoria armatei suedeze asupra danezilor in batalia de la Brunkeberg in 1471 si a fost comandata de liderul armatei din acea vreme, Sten Sture. Nu se stie cu exactitate cine este autorul statuii dar ii este atribuita in general sculptorului german Bernt Notke. Sculptura este facuta din lemn, fier si foita de aur iar pentru solzii dragonului s-au folosit coarne de elan.</vt:lpstr>
      <vt:lpstr>Ziua a II-a, drumul spre muzeul Abba</vt:lpstr>
      <vt:lpstr>Ziua a II-a, vizită la muzeul ABBA</vt:lpstr>
      <vt:lpstr>Ziua a II-a, întoarcerea la hotel.Stockholm</vt:lpstr>
      <vt:lpstr>Noi am folosit foarte mult metroul pentru a ne deplasa în Stockholm.</vt:lpstr>
      <vt:lpstr>Ziua a III-a, plecarea către Gotheburg</vt:lpstr>
      <vt:lpstr>Ziua a III-a, am ajuns la școală, Gotheburg</vt:lpstr>
      <vt:lpstr>Ziua a IV-a, ne-au prezentat școala</vt:lpstr>
      <vt:lpstr>Ziua a IV-a, ne-au prezentat școala</vt:lpstr>
      <vt:lpstr>Ziua a IV-a, ne-au prezentat școala</vt:lpstr>
      <vt:lpstr>Ziua a IV-a, ne-au prezentat școala</vt:lpstr>
      <vt:lpstr>Ziua a III-a, profesorii parteneri, la școala din Gotheburg</vt:lpstr>
      <vt:lpstr>Ziua a IV-a, ajunși acolo ei ne-au prezentat un spectacol foarte frumos.</vt:lpstr>
      <vt:lpstr>Ziua a IV-a, ajunși acolo ne-au prezentat un spectacol foarte frumos.</vt:lpstr>
      <vt:lpstr>Ziua a IV-a,muzeul Volvo, Gotheburg</vt:lpstr>
      <vt:lpstr>Ziua a V-a,ne-am prezentat școala,la partenerii din proiect (Gotheburg)</vt:lpstr>
      <vt:lpstr>Ziua a V-a, s-a votat logoul, Gotheburg</vt:lpstr>
      <vt:lpstr>Ziua a VI-a,muzeul de istorie, Gotheburg</vt:lpstr>
      <vt:lpstr> Ziua a VI-a, Daria a fost la cinema, Gotheburg</vt:lpstr>
      <vt:lpstr>Ziua a VII- Colegiul din Gotheburg.</vt:lpstr>
      <vt:lpstr>Ziua a VII- Colegiul din Gotheburg.</vt:lpstr>
      <vt:lpstr>Ziua a VII- Colegiul din Gotheburg.</vt:lpstr>
      <vt:lpstr>Ziua a VIII –a Universeum,Gotheburg</vt:lpstr>
      <vt:lpstr>Ziua a VIII –a Universeum,Gotheburg</vt:lpstr>
      <vt:lpstr>Ziua a VIII-a Universeum,Gotheburg</vt:lpstr>
      <vt:lpstr>Ziua a VIII-a Universeum,Gotheburg</vt:lpstr>
      <vt:lpstr>Ziua a VIII-a, seara petrecerea de plecare, Gotheburg. Tot ce s-a consumat a fost organizat și pregătit de părinți.</vt:lpstr>
      <vt:lpstr>Ziua a IX-a, plecarea de la școală, cu multe îmbrățișări se știe...</vt:lpstr>
      <vt:lpstr>Mâncarea din Gotheburg, gazda Dariei</vt:lpstr>
      <vt:lpstr>Ziua a IX –a, plecarea din Gotheburg în Stockholm .</vt:lpstr>
      <vt:lpstr>Ziua  a IX –a Stockholm,Gondola. A ieșit o poză magică de acolo de sus.</vt:lpstr>
      <vt:lpstr>Ziua a X –a Stockholm</vt:lpstr>
      <vt:lpstr>Ziua a X –a Stockholm</vt:lpstr>
      <vt:lpstr>Ultima seară la hotel... Stockholm</vt:lpstr>
      <vt:lpstr>Ultima zi, zborul spre casă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SUEDIA, Little scientists building and design Europe</dc:title>
  <dc:creator>user</dc:creator>
  <cp:lastModifiedBy>user</cp:lastModifiedBy>
  <cp:revision>76</cp:revision>
  <dcterms:created xsi:type="dcterms:W3CDTF">2018-02-23T16:24:56Z</dcterms:created>
  <dcterms:modified xsi:type="dcterms:W3CDTF">2018-03-13T17:48:57Z</dcterms:modified>
</cp:coreProperties>
</file>