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2" r:id="rId9"/>
    <p:sldId id="263" r:id="rId10"/>
    <p:sldId id="266" r:id="rId11"/>
    <p:sldId id="267" r:id="rId12"/>
    <p:sldId id="264" r:id="rId13"/>
    <p:sldId id="265" r:id="rId14"/>
    <p:sldId id="268" r:id="rId15"/>
    <p:sldId id="269" r:id="rId16"/>
    <p:sldId id="279" r:id="rId17"/>
    <p:sldId id="278" r:id="rId18"/>
    <p:sldId id="273" r:id="rId19"/>
    <p:sldId id="274" r:id="rId20"/>
    <p:sldId id="276" r:id="rId21"/>
    <p:sldId id="282" r:id="rId22"/>
    <p:sldId id="277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ACF98C5-7D19-4FAE-B2D8-00A39A64ABB1}" type="datetimeFigureOut">
              <a:rPr lang="en-US" smtClean="0"/>
              <a:pPr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41FAA4-FC58-4C17-8792-3D014B4BB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Italia ,</a:t>
            </a:r>
            <a:r>
              <a:rPr lang="en-US" dirty="0" smtClean="0"/>
              <a:t>Little </a:t>
            </a:r>
            <a:r>
              <a:rPr lang="en-US" dirty="0" smtClean="0"/>
              <a:t>scientists building and design </a:t>
            </a:r>
            <a:r>
              <a:rPr lang="en-US" dirty="0" smtClean="0"/>
              <a:t>Europe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0317447">
            <a:off x="292507" y="4432760"/>
            <a:ext cx="4060875" cy="16061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 </a:t>
            </a:r>
            <a:r>
              <a:rPr lang="en-US" dirty="0" err="1" smtClean="0"/>
              <a:t>experienta</a:t>
            </a:r>
            <a:r>
              <a:rPr lang="en-US" dirty="0" smtClean="0"/>
              <a:t> </a:t>
            </a:r>
            <a:r>
              <a:rPr lang="en-US" dirty="0" err="1" smtClean="0"/>
              <a:t>minunata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Sponsorul</a:t>
            </a:r>
            <a:r>
              <a:rPr lang="en-US" dirty="0" smtClean="0"/>
              <a:t> </a:t>
            </a:r>
            <a:r>
              <a:rPr lang="en-US" dirty="0" err="1" smtClean="0"/>
              <a:t>lui</a:t>
            </a:r>
            <a:r>
              <a:rPr lang="en-US" dirty="0" smtClean="0"/>
              <a:t> </a:t>
            </a:r>
            <a:r>
              <a:rPr lang="en-US" dirty="0" err="1" smtClean="0"/>
              <a:t>Fabrizio</a:t>
            </a:r>
            <a:r>
              <a:rPr lang="en-US" dirty="0" smtClean="0"/>
              <a:t>- </a:t>
            </a:r>
            <a:r>
              <a:rPr lang="en-US" dirty="0" err="1" smtClean="0"/>
              <a:t>Pietro</a:t>
            </a:r>
            <a:endParaRPr lang="en-US" dirty="0" smtClean="0"/>
          </a:p>
          <a:p>
            <a:r>
              <a:rPr lang="en-US" dirty="0" err="1" smtClean="0"/>
              <a:t>Sponsorul</a:t>
            </a:r>
            <a:r>
              <a:rPr lang="en-US" dirty="0" smtClean="0"/>
              <a:t> </a:t>
            </a:r>
            <a:r>
              <a:rPr lang="en-US" dirty="0" err="1" smtClean="0"/>
              <a:t>lui</a:t>
            </a:r>
            <a:r>
              <a:rPr lang="en-US" dirty="0" smtClean="0"/>
              <a:t> Sebastian-Francesco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Firence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34201279_376706919497732_8354067709796810752_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Spre</a:t>
            </a:r>
            <a:r>
              <a:rPr lang="en-US" dirty="0" smtClean="0"/>
              <a:t> </a:t>
            </a:r>
            <a:r>
              <a:rPr lang="en-US" dirty="0" err="1" smtClean="0"/>
              <a:t>muzeul</a:t>
            </a:r>
            <a:r>
              <a:rPr lang="en-US" dirty="0" smtClean="0"/>
              <a:t> Galileo </a:t>
            </a:r>
            <a:r>
              <a:rPr lang="en-US" dirty="0" err="1" smtClean="0"/>
              <a:t>Galilei</a:t>
            </a:r>
            <a:endParaRPr lang="en-US" dirty="0"/>
          </a:p>
        </p:txBody>
      </p:sp>
      <p:pic>
        <p:nvPicPr>
          <p:cNvPr id="4" name="Content Placeholder 3" descr="34558754_376705812831176_1899976468121780224_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Am </a:t>
            </a:r>
            <a:r>
              <a:rPr lang="en-US" dirty="0" err="1" smtClean="0"/>
              <a:t>ajuns</a:t>
            </a:r>
            <a:r>
              <a:rPr lang="en-US" dirty="0" smtClean="0"/>
              <a:t> la </a:t>
            </a:r>
            <a:r>
              <a:rPr lang="en-US" dirty="0" err="1" smtClean="0"/>
              <a:t>muzeul</a:t>
            </a:r>
            <a:r>
              <a:rPr lang="en-US" dirty="0" smtClean="0"/>
              <a:t> Galileo </a:t>
            </a:r>
            <a:r>
              <a:rPr lang="en-US" dirty="0" err="1" smtClean="0"/>
              <a:t>Galilei</a:t>
            </a:r>
            <a:r>
              <a:rPr lang="en-US" dirty="0" smtClean="0"/>
              <a:t> </a:t>
            </a:r>
            <a:r>
              <a:rPr lang="en-US" dirty="0" err="1" smtClean="0"/>
              <a:t>unde</a:t>
            </a:r>
            <a:r>
              <a:rPr lang="en-US" dirty="0" smtClean="0"/>
              <a:t> l-am </a:t>
            </a:r>
            <a:r>
              <a:rPr lang="en-US" dirty="0" err="1" smtClean="0"/>
              <a:t>intalnit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</a:t>
            </a:r>
            <a:r>
              <a:rPr lang="en-US" dirty="0" err="1" smtClean="0"/>
              <a:t>fiziceanul</a:t>
            </a:r>
            <a:r>
              <a:rPr lang="en-US" dirty="0" smtClean="0"/>
              <a:t> Galileo </a:t>
            </a:r>
            <a:r>
              <a:rPr lang="en-US" dirty="0" err="1" smtClean="0"/>
              <a:t>Galilei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715080_376707512831006_504164637686208921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828800"/>
            <a:ext cx="3518458" cy="47085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Ne-a </a:t>
            </a:r>
            <a:r>
              <a:rPr lang="en-US" dirty="0" err="1" smtClean="0"/>
              <a:t>explicat</a:t>
            </a:r>
            <a:r>
              <a:rPr lang="en-US" dirty="0" smtClean="0"/>
              <a:t> ca </a:t>
            </a:r>
            <a:r>
              <a:rPr lang="en-US" dirty="0" err="1" smtClean="0"/>
              <a:t>inainte</a:t>
            </a:r>
            <a:r>
              <a:rPr lang="en-US" dirty="0" smtClean="0"/>
              <a:t> se </a:t>
            </a:r>
            <a:r>
              <a:rPr lang="en-US" dirty="0" err="1" smtClean="0"/>
              <a:t>credea</a:t>
            </a:r>
            <a:r>
              <a:rPr lang="en-US" dirty="0" smtClean="0"/>
              <a:t> ca </a:t>
            </a:r>
            <a:r>
              <a:rPr lang="en-US" dirty="0" err="1" smtClean="0"/>
              <a:t>Pamantul</a:t>
            </a:r>
            <a:r>
              <a:rPr lang="en-US" dirty="0" smtClean="0"/>
              <a:t> se </a:t>
            </a:r>
            <a:r>
              <a:rPr lang="en-US" dirty="0" err="1" smtClean="0"/>
              <a:t>afla</a:t>
            </a:r>
            <a:r>
              <a:rPr lang="en-US" dirty="0" smtClean="0"/>
              <a:t> in </a:t>
            </a:r>
            <a:r>
              <a:rPr lang="en-US" dirty="0" err="1" smtClean="0"/>
              <a:t>centrul</a:t>
            </a:r>
            <a:r>
              <a:rPr lang="en-US" dirty="0" smtClean="0"/>
              <a:t> </a:t>
            </a:r>
            <a:r>
              <a:rPr lang="en-US" dirty="0" err="1" smtClean="0"/>
              <a:t>galaxiei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Content Placeholder 3" descr="34411611_376709549497469_743314788311472537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95600" y="1905000"/>
            <a:ext cx="3518458" cy="47085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06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Ne-a </a:t>
            </a:r>
            <a:r>
              <a:rPr lang="en-US" dirty="0" err="1" smtClean="0"/>
              <a:t>prezentat</a:t>
            </a:r>
            <a:r>
              <a:rPr lang="en-US" dirty="0" smtClean="0"/>
              <a:t> o ‘’</a:t>
            </a:r>
            <a:r>
              <a:rPr lang="en-US" dirty="0" err="1" smtClean="0"/>
              <a:t>inventie’’,care</a:t>
            </a:r>
            <a:r>
              <a:rPr lang="en-US" dirty="0" smtClean="0"/>
              <a:t> </a:t>
            </a:r>
            <a:r>
              <a:rPr lang="en-US" dirty="0" err="1" smtClean="0"/>
              <a:t>daca</a:t>
            </a:r>
            <a:r>
              <a:rPr lang="en-US" dirty="0" smtClean="0"/>
              <a:t> o </a:t>
            </a:r>
            <a:r>
              <a:rPr lang="en-US" dirty="0" err="1" smtClean="0"/>
              <a:t>atingeai</a:t>
            </a:r>
            <a:r>
              <a:rPr lang="en-US" dirty="0" smtClean="0"/>
              <a:t> </a:t>
            </a:r>
            <a:r>
              <a:rPr lang="en-US" dirty="0" err="1" smtClean="0"/>
              <a:t>putin</a:t>
            </a:r>
            <a:r>
              <a:rPr lang="en-US" dirty="0" smtClean="0"/>
              <a:t> </a:t>
            </a:r>
            <a:r>
              <a:rPr lang="en-US" dirty="0" err="1" smtClean="0"/>
              <a:t>incepea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urce</a:t>
            </a:r>
            <a:r>
              <a:rPr lang="en-US" dirty="0" smtClean="0"/>
              <a:t> </a:t>
            </a:r>
            <a:r>
              <a:rPr lang="en-US" dirty="0" err="1" smtClean="0"/>
              <a:t>singura</a:t>
            </a:r>
            <a:r>
              <a:rPr lang="en-US" dirty="0" smtClean="0"/>
              <a:t>, </a:t>
            </a:r>
            <a:r>
              <a:rPr lang="en-US" dirty="0" err="1" smtClean="0"/>
              <a:t>iar</a:t>
            </a:r>
            <a:r>
              <a:rPr lang="en-US" dirty="0" smtClean="0"/>
              <a:t> </a:t>
            </a:r>
            <a:r>
              <a:rPr lang="en-US" dirty="0" err="1" smtClean="0"/>
              <a:t>daca</a:t>
            </a:r>
            <a:r>
              <a:rPr lang="en-US" dirty="0" smtClean="0"/>
              <a:t> </a:t>
            </a:r>
            <a:r>
              <a:rPr lang="en-US" dirty="0" err="1" smtClean="0"/>
              <a:t>apasai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un </a:t>
            </a:r>
            <a:r>
              <a:rPr lang="en-US" dirty="0" err="1" smtClean="0"/>
              <a:t>capat</a:t>
            </a:r>
            <a:r>
              <a:rPr lang="en-US" dirty="0" smtClean="0"/>
              <a:t> se </a:t>
            </a:r>
            <a:r>
              <a:rPr lang="en-US" dirty="0" err="1" smtClean="0"/>
              <a:t>oprea</a:t>
            </a:r>
            <a:endParaRPr lang="en-US" dirty="0"/>
          </a:p>
        </p:txBody>
      </p:sp>
      <p:pic>
        <p:nvPicPr>
          <p:cNvPr id="4" name="Content Placeholder 3" descr="34483213_376709459497478_399044549041926963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2362200"/>
            <a:ext cx="3733800" cy="4495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3255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Aici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pictat</a:t>
            </a:r>
            <a:r>
              <a:rPr lang="en-US" dirty="0" smtClean="0"/>
              <a:t> un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uitandu</a:t>
            </a:r>
            <a:r>
              <a:rPr lang="en-US" dirty="0" smtClean="0"/>
              <a:t>-se </a:t>
            </a:r>
            <a:r>
              <a:rPr lang="en-US" dirty="0" err="1" smtClean="0"/>
              <a:t>spre</a:t>
            </a:r>
            <a:r>
              <a:rPr lang="en-US" dirty="0" smtClean="0"/>
              <a:t> </a:t>
            </a:r>
            <a:r>
              <a:rPr lang="en-US" dirty="0" err="1" smtClean="0"/>
              <a:t>stanga</a:t>
            </a:r>
            <a:r>
              <a:rPr lang="en-US" dirty="0" smtClean="0"/>
              <a:t> ,</a:t>
            </a:r>
            <a:r>
              <a:rPr lang="en-US" dirty="0" err="1" smtClean="0"/>
              <a:t>dar</a:t>
            </a:r>
            <a:r>
              <a:rPr lang="en-US" dirty="0" smtClean="0"/>
              <a:t> </a:t>
            </a:r>
            <a:r>
              <a:rPr lang="en-US" dirty="0" err="1" smtClean="0"/>
              <a:t>daca</a:t>
            </a:r>
            <a:r>
              <a:rPr lang="en-US" dirty="0" smtClean="0"/>
              <a:t> </a:t>
            </a:r>
            <a:r>
              <a:rPr lang="en-US" dirty="0" err="1" smtClean="0"/>
              <a:t>va</a:t>
            </a:r>
            <a:r>
              <a:rPr lang="en-US" dirty="0" smtClean="0"/>
              <a:t> </a:t>
            </a:r>
            <a:r>
              <a:rPr lang="en-US" dirty="0" err="1" smtClean="0"/>
              <a:t>uitati</a:t>
            </a:r>
            <a:r>
              <a:rPr lang="en-US" dirty="0" smtClean="0"/>
              <a:t> </a:t>
            </a:r>
            <a:r>
              <a:rPr lang="en-US" dirty="0" err="1" smtClean="0"/>
              <a:t>atent</a:t>
            </a:r>
            <a:r>
              <a:rPr lang="en-US" dirty="0" smtClean="0"/>
              <a:t> in </a:t>
            </a:r>
            <a:r>
              <a:rPr lang="en-US" dirty="0" err="1" smtClean="0"/>
              <a:t>oglinda</a:t>
            </a:r>
            <a:r>
              <a:rPr lang="en-US" dirty="0" smtClean="0"/>
              <a:t> </a:t>
            </a:r>
            <a:r>
              <a:rPr lang="en-US" dirty="0" err="1" smtClean="0"/>
              <a:t>observati</a:t>
            </a:r>
            <a:r>
              <a:rPr lang="en-US" dirty="0" smtClean="0"/>
              <a:t> ca se </a:t>
            </a:r>
            <a:r>
              <a:rPr lang="en-US" dirty="0" err="1" smtClean="0"/>
              <a:t>uita</a:t>
            </a:r>
            <a:r>
              <a:rPr lang="en-US" dirty="0" smtClean="0"/>
              <a:t> in </a:t>
            </a:r>
            <a:r>
              <a:rPr lang="en-US" dirty="0" err="1" smtClean="0"/>
              <a:t>fata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504415_376709482830809_113224536024521113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9004" y="2286000"/>
            <a:ext cx="3005992" cy="40227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24851">
            <a:off x="3810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Ne-a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explicat</a:t>
            </a:r>
            <a:r>
              <a:rPr lang="en-US" dirty="0" smtClean="0"/>
              <a:t> </a:t>
            </a:r>
            <a:r>
              <a:rPr lang="en-US" dirty="0" err="1" smtClean="0"/>
              <a:t>foarte</a:t>
            </a:r>
            <a:r>
              <a:rPr lang="en-US" dirty="0" smtClean="0"/>
              <a:t> </a:t>
            </a:r>
            <a:r>
              <a:rPr lang="en-US" dirty="0" err="1" smtClean="0"/>
              <a:t>multe</a:t>
            </a:r>
            <a:r>
              <a:rPr lang="en-US" dirty="0" smtClean="0"/>
              <a:t> </a:t>
            </a:r>
            <a:r>
              <a:rPr lang="en-US" dirty="0" err="1" smtClean="0"/>
              <a:t>lucruri</a:t>
            </a:r>
            <a:r>
              <a:rPr lang="en-US" dirty="0" smtClean="0"/>
              <a:t> </a:t>
            </a:r>
            <a:r>
              <a:rPr lang="en-US" dirty="0" err="1" smtClean="0"/>
              <a:t>despre</a:t>
            </a:r>
            <a:r>
              <a:rPr lang="en-US" dirty="0" smtClean="0"/>
              <a:t> : </a:t>
            </a:r>
            <a:r>
              <a:rPr lang="en-US" dirty="0" err="1" smtClean="0"/>
              <a:t>gravitatie</a:t>
            </a:r>
            <a:r>
              <a:rPr lang="en-US" dirty="0" smtClean="0"/>
              <a:t>, </a:t>
            </a:r>
            <a:r>
              <a:rPr lang="en-US" dirty="0" err="1" smtClean="0"/>
              <a:t>forta</a:t>
            </a:r>
            <a:r>
              <a:rPr lang="en-US" dirty="0" smtClean="0"/>
              <a:t> de </a:t>
            </a:r>
            <a:r>
              <a:rPr lang="en-US" dirty="0" err="1" smtClean="0"/>
              <a:t>atractie</a:t>
            </a:r>
            <a:r>
              <a:rPr lang="en-US" dirty="0" smtClean="0"/>
              <a:t> a </a:t>
            </a:r>
            <a:r>
              <a:rPr lang="en-US" dirty="0" err="1" smtClean="0"/>
              <a:t>Pamntului,univers</a:t>
            </a:r>
            <a:r>
              <a:rPr lang="en-US" dirty="0" smtClean="0"/>
              <a:t> etc.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-US" sz="3000" dirty="0" err="1" smtClean="0"/>
              <a:t>Joi</a:t>
            </a:r>
            <a:r>
              <a:rPr lang="en-US" sz="3000" dirty="0" smtClean="0"/>
              <a:t> 17 </a:t>
            </a:r>
            <a:r>
              <a:rPr lang="en-US" sz="3000" dirty="0" err="1" smtClean="0"/>
              <a:t>mai.In</a:t>
            </a:r>
            <a:r>
              <a:rPr lang="en-US" sz="3000" dirty="0" smtClean="0"/>
              <a:t> </a:t>
            </a:r>
            <a:r>
              <a:rPr lang="en-US" sz="3000" dirty="0" err="1" smtClean="0"/>
              <a:t>aceasta</a:t>
            </a:r>
            <a:r>
              <a:rPr lang="en-US" sz="3000" dirty="0" smtClean="0"/>
              <a:t> </a:t>
            </a:r>
            <a:r>
              <a:rPr lang="en-US" sz="3000" dirty="0" err="1" smtClean="0"/>
              <a:t>zi</a:t>
            </a:r>
            <a:r>
              <a:rPr lang="en-US" sz="3000" dirty="0" smtClean="0"/>
              <a:t> am </a:t>
            </a:r>
            <a:r>
              <a:rPr lang="en-US" sz="3000" dirty="0" err="1" smtClean="0"/>
              <a:t>fost</a:t>
            </a:r>
            <a:r>
              <a:rPr lang="en-US" sz="3000" dirty="0" smtClean="0"/>
              <a:t> </a:t>
            </a:r>
            <a:r>
              <a:rPr lang="en-US" sz="3000" dirty="0" err="1" smtClean="0"/>
              <a:t>toti</a:t>
            </a:r>
            <a:r>
              <a:rPr lang="en-US" sz="3000" dirty="0" smtClean="0"/>
              <a:t> </a:t>
            </a:r>
            <a:r>
              <a:rPr lang="en-US" sz="3000" dirty="0" err="1" smtClean="0"/>
              <a:t>felicitati</a:t>
            </a:r>
            <a:r>
              <a:rPr lang="en-US" sz="3000" dirty="0" smtClean="0"/>
              <a:t> </a:t>
            </a:r>
            <a:r>
              <a:rPr lang="en-US" sz="3000" dirty="0" err="1" smtClean="0"/>
              <a:t>pentru</a:t>
            </a:r>
            <a:r>
              <a:rPr lang="en-US" sz="3000" dirty="0" smtClean="0"/>
              <a:t> </a:t>
            </a:r>
            <a:r>
              <a:rPr lang="en-US" sz="3000" dirty="0" err="1" smtClean="0"/>
              <a:t>proectele</a:t>
            </a:r>
            <a:r>
              <a:rPr lang="en-US" sz="3000" dirty="0" smtClean="0"/>
              <a:t> </a:t>
            </a:r>
            <a:r>
              <a:rPr lang="en-US" sz="3000" dirty="0" err="1" smtClean="0"/>
              <a:t>frumoase</a:t>
            </a:r>
            <a:r>
              <a:rPr lang="en-US" sz="3000" dirty="0" smtClean="0"/>
              <a:t> </a:t>
            </a:r>
            <a:r>
              <a:rPr lang="en-US" sz="3000" dirty="0" err="1" smtClean="0"/>
              <a:t>pe</a:t>
            </a:r>
            <a:r>
              <a:rPr lang="en-US" sz="3000" dirty="0" smtClean="0"/>
              <a:t> care le-am </a:t>
            </a:r>
            <a:r>
              <a:rPr lang="en-US" sz="3000" dirty="0" err="1" smtClean="0"/>
              <a:t>facut</a:t>
            </a:r>
            <a:r>
              <a:rPr lang="en-US" sz="3000" dirty="0" smtClean="0"/>
              <a:t>, </a:t>
            </a:r>
            <a:r>
              <a:rPr lang="en-US" sz="3000" dirty="0" err="1" smtClean="0"/>
              <a:t>iar</a:t>
            </a:r>
            <a:r>
              <a:rPr lang="en-US" sz="3000" dirty="0" smtClean="0"/>
              <a:t> </a:t>
            </a:r>
            <a:r>
              <a:rPr lang="en-US" sz="3000" dirty="0" err="1" smtClean="0"/>
              <a:t>profesorii</a:t>
            </a:r>
            <a:r>
              <a:rPr lang="en-US" sz="3000" dirty="0" smtClean="0"/>
              <a:t> au </a:t>
            </a:r>
            <a:r>
              <a:rPr lang="en-US" sz="3000" dirty="0" err="1" smtClean="0"/>
              <a:t>primit</a:t>
            </a:r>
            <a:r>
              <a:rPr lang="en-US" sz="3000" dirty="0" smtClean="0"/>
              <a:t> </a:t>
            </a:r>
            <a:r>
              <a:rPr lang="en-US" sz="3000" dirty="0" err="1" smtClean="0"/>
              <a:t>diplome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pic>
        <p:nvPicPr>
          <p:cNvPr id="4" name="Content Placeholder 3" descr="34625159_376713162830441_593348585186131968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412" y="1954212"/>
            <a:ext cx="7115175" cy="4000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Dupa</a:t>
            </a:r>
            <a:r>
              <a:rPr lang="en-US" dirty="0" smtClean="0"/>
              <a:t> </a:t>
            </a:r>
            <a:r>
              <a:rPr lang="en-US" dirty="0" err="1" smtClean="0"/>
              <a:t>aceea</a:t>
            </a:r>
            <a:r>
              <a:rPr lang="en-US" dirty="0" smtClean="0"/>
              <a:t> am </a:t>
            </a:r>
            <a:r>
              <a:rPr lang="en-US" dirty="0" err="1" smtClean="0"/>
              <a:t>facut</a:t>
            </a:r>
            <a:r>
              <a:rPr lang="en-US" dirty="0" smtClean="0"/>
              <a:t> </a:t>
            </a:r>
            <a:r>
              <a:rPr lang="en-US" dirty="0" err="1" smtClean="0"/>
              <a:t>robotica.Robotica</a:t>
            </a:r>
            <a:r>
              <a:rPr lang="en-US" dirty="0" smtClean="0"/>
              <a:t> era o </a:t>
            </a:r>
            <a:r>
              <a:rPr lang="en-US" dirty="0" err="1" smtClean="0"/>
              <a:t>lectie</a:t>
            </a:r>
            <a:r>
              <a:rPr lang="en-US" dirty="0" smtClean="0"/>
              <a:t> in care </a:t>
            </a:r>
            <a:r>
              <a:rPr lang="en-US" dirty="0" err="1" smtClean="0"/>
              <a:t>trebuia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programezi</a:t>
            </a:r>
            <a:r>
              <a:rPr lang="en-US" dirty="0" smtClean="0"/>
              <a:t> o </a:t>
            </a:r>
            <a:r>
              <a:rPr lang="en-US" dirty="0" err="1" smtClean="0"/>
              <a:t>masina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faca</a:t>
            </a:r>
            <a:r>
              <a:rPr lang="en-US" dirty="0" smtClean="0"/>
              <a:t> </a:t>
            </a:r>
            <a:r>
              <a:rPr lang="en-US" dirty="0" err="1" smtClean="0"/>
              <a:t>diferite</a:t>
            </a:r>
            <a:r>
              <a:rPr lang="en-US" dirty="0" smtClean="0"/>
              <a:t> </a:t>
            </a:r>
            <a:r>
              <a:rPr lang="en-US" dirty="0" err="1" smtClean="0"/>
              <a:t>lucruri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445958_376715136163577_356174351445262336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2530475"/>
            <a:ext cx="3810000" cy="43275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Dupa</a:t>
            </a:r>
            <a:r>
              <a:rPr lang="en-US" dirty="0" smtClean="0"/>
              <a:t> </a:t>
            </a:r>
            <a:r>
              <a:rPr lang="en-US" dirty="0" err="1" smtClean="0"/>
              <a:t>toate</a:t>
            </a:r>
            <a:r>
              <a:rPr lang="en-US" dirty="0" smtClean="0"/>
              <a:t> </a:t>
            </a:r>
            <a:r>
              <a:rPr lang="en-US" dirty="0" err="1" smtClean="0"/>
              <a:t>acele</a:t>
            </a:r>
            <a:r>
              <a:rPr lang="en-US" dirty="0" smtClean="0"/>
              <a:t> </a:t>
            </a:r>
            <a:r>
              <a:rPr lang="en-US" dirty="0" err="1" smtClean="0"/>
              <a:t>activitati,ne</a:t>
            </a:r>
            <a:r>
              <a:rPr lang="en-US" dirty="0" smtClean="0"/>
              <a:t>-am </a:t>
            </a:r>
            <a:r>
              <a:rPr lang="en-US" dirty="0" err="1" smtClean="0"/>
              <a:t>luat</a:t>
            </a:r>
            <a:r>
              <a:rPr lang="en-US" dirty="0" smtClean="0"/>
              <a:t> la </a:t>
            </a:r>
            <a:r>
              <a:rPr lang="en-US" dirty="0" err="1" smtClean="0"/>
              <a:t>revedere</a:t>
            </a:r>
            <a:r>
              <a:rPr lang="en-US" dirty="0" smtClean="0"/>
              <a:t> de la </a:t>
            </a:r>
            <a:r>
              <a:rPr lang="en-US" dirty="0" err="1" smtClean="0"/>
              <a:t>familiile</a:t>
            </a:r>
            <a:r>
              <a:rPr lang="en-US" dirty="0" smtClean="0"/>
              <a:t> adoptive </a:t>
            </a:r>
            <a:r>
              <a:rPr lang="en-US" dirty="0" err="1" smtClean="0"/>
              <a:t>si</a:t>
            </a:r>
            <a:r>
              <a:rPr lang="en-US" dirty="0" smtClean="0"/>
              <a:t> ne-am </a:t>
            </a:r>
            <a:r>
              <a:rPr lang="en-US" dirty="0" err="1" smtClean="0"/>
              <a:t>dus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vizitam</a:t>
            </a:r>
            <a:r>
              <a:rPr lang="en-US" dirty="0" smtClean="0"/>
              <a:t> </a:t>
            </a:r>
            <a:r>
              <a:rPr lang="en-US" dirty="0" err="1" smtClean="0"/>
              <a:t>Venezia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Pisa</a:t>
            </a:r>
            <a:endParaRPr lang="en-US" dirty="0"/>
          </a:p>
        </p:txBody>
      </p:sp>
      <p:pic>
        <p:nvPicPr>
          <p:cNvPr id="4" name="Content Placeholder 3" descr="34581732_376714676163623_371795823528666726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1828800"/>
            <a:ext cx="3657600" cy="50292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Zborul</a:t>
            </a:r>
            <a:r>
              <a:rPr lang="en-US" dirty="0" smtClean="0"/>
              <a:t> </a:t>
            </a:r>
            <a:r>
              <a:rPr lang="en-US" dirty="0" err="1" smtClean="0"/>
              <a:t>pe</a:t>
            </a:r>
            <a:r>
              <a:rPr lang="en-US" dirty="0" smtClean="0"/>
              <a:t> care l-am </a:t>
            </a:r>
            <a:r>
              <a:rPr lang="en-US" dirty="0" err="1" smtClean="0"/>
              <a:t>avut</a:t>
            </a:r>
            <a:r>
              <a:rPr lang="en-US" dirty="0" smtClean="0"/>
              <a:t> a </a:t>
            </a:r>
            <a:r>
              <a:rPr lang="en-US" dirty="0" err="1" smtClean="0"/>
              <a:t>fost</a:t>
            </a:r>
            <a:r>
              <a:rPr lang="en-US" dirty="0" smtClean="0"/>
              <a:t> </a:t>
            </a:r>
            <a:r>
              <a:rPr lang="en-US" dirty="0" err="1" smtClean="0"/>
              <a:t>unul</a:t>
            </a:r>
            <a:r>
              <a:rPr lang="en-US" dirty="0" smtClean="0"/>
              <a:t> </a:t>
            </a:r>
            <a:r>
              <a:rPr lang="en-US" dirty="0" err="1" smtClean="0"/>
              <a:t>lin</a:t>
            </a:r>
            <a:r>
              <a:rPr lang="en-US" dirty="0" smtClean="0"/>
              <a:t> relaxant </a:t>
            </a:r>
            <a:r>
              <a:rPr lang="en-US" dirty="0" err="1" smtClean="0"/>
              <a:t>si</a:t>
            </a:r>
            <a:r>
              <a:rPr lang="en-US" dirty="0" smtClean="0"/>
              <a:t> rapid</a:t>
            </a:r>
            <a:endParaRPr lang="en-US" dirty="0"/>
          </a:p>
        </p:txBody>
      </p:sp>
      <p:pic>
        <p:nvPicPr>
          <p:cNvPr id="4" name="Content Placeholder 3" descr="34534737_376709329497491_755475115472741990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752600"/>
            <a:ext cx="3740429" cy="47085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Venezia</a:t>
            </a:r>
            <a:endParaRPr lang="en-US" dirty="0"/>
          </a:p>
        </p:txBody>
      </p:sp>
      <p:pic>
        <p:nvPicPr>
          <p:cNvPr id="5" name="Content Placeholder 4" descr="34483252_376714862830271_1499620979955990528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481" y="1600200"/>
            <a:ext cx="3382038" cy="4525963"/>
          </a:xfrm>
        </p:spPr>
      </p:pic>
      <p:pic>
        <p:nvPicPr>
          <p:cNvPr id="6" name="Content Placeholder 5" descr="34556028_376714876163603_885376051729924096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6481" y="1600200"/>
            <a:ext cx="3382038" cy="452596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Venezia</a:t>
            </a:r>
            <a:r>
              <a:rPr lang="en-US" dirty="0" smtClean="0"/>
              <a:t> ne-am </a:t>
            </a:r>
            <a:r>
              <a:rPr lang="en-US" dirty="0" err="1" smtClean="0"/>
              <a:t>plimbat</a:t>
            </a:r>
            <a:r>
              <a:rPr lang="en-US" dirty="0" smtClean="0"/>
              <a:t> cu </a:t>
            </a:r>
            <a:r>
              <a:rPr lang="en-US" dirty="0" err="1" smtClean="0"/>
              <a:t>vaporetul</a:t>
            </a:r>
            <a:r>
              <a:rPr lang="en-US" dirty="0" smtClean="0"/>
              <a:t> </a:t>
            </a:r>
            <a:r>
              <a:rPr lang="en-US" dirty="0" err="1" smtClean="0"/>
              <a:t>pana</a:t>
            </a:r>
            <a:r>
              <a:rPr lang="en-US" dirty="0" smtClean="0"/>
              <a:t> la </a:t>
            </a:r>
            <a:r>
              <a:rPr lang="en-US" dirty="0" err="1" smtClean="0"/>
              <a:t>insulele</a:t>
            </a:r>
            <a:r>
              <a:rPr lang="en-US" dirty="0" smtClean="0"/>
              <a:t> </a:t>
            </a:r>
            <a:r>
              <a:rPr lang="en-US" dirty="0" err="1" smtClean="0"/>
              <a:t>Muran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Buran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792641_376932616141829_2252361294759854080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4583" y="1752600"/>
            <a:ext cx="6074833" cy="45561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Urmatoarea</a:t>
            </a:r>
            <a:r>
              <a:rPr lang="en-US" dirty="0" smtClean="0"/>
              <a:t> </a:t>
            </a:r>
            <a:r>
              <a:rPr lang="en-US" sz="3700" dirty="0" err="1" smtClean="0"/>
              <a:t>zi</a:t>
            </a:r>
            <a:r>
              <a:rPr lang="en-US" sz="3300" dirty="0" smtClean="0"/>
              <a:t/>
            </a:r>
            <a:br>
              <a:rPr lang="en-US" sz="3300" dirty="0" smtClean="0"/>
            </a:br>
            <a:r>
              <a:rPr lang="en-US" dirty="0" smtClean="0"/>
              <a:t> am </a:t>
            </a:r>
            <a:r>
              <a:rPr lang="en-US" dirty="0" err="1" smtClean="0"/>
              <a:t>mers</a:t>
            </a:r>
            <a:r>
              <a:rPr lang="en-US" dirty="0" smtClean="0"/>
              <a:t> la Pisa . Pisa </a:t>
            </a:r>
            <a:r>
              <a:rPr lang="en-US" dirty="0" err="1" smtClean="0"/>
              <a:t>este</a:t>
            </a:r>
            <a:r>
              <a:rPr lang="en-US" dirty="0" smtClean="0"/>
              <a:t> un </a:t>
            </a:r>
            <a:r>
              <a:rPr lang="en-US" dirty="0" err="1" smtClean="0"/>
              <a:t>oras</a:t>
            </a:r>
            <a:r>
              <a:rPr lang="en-US" dirty="0" smtClean="0"/>
              <a:t> </a:t>
            </a:r>
            <a:r>
              <a:rPr lang="en-US" dirty="0" err="1" smtClean="0"/>
              <a:t>foarte</a:t>
            </a:r>
            <a:r>
              <a:rPr lang="en-US" dirty="0" smtClean="0"/>
              <a:t> </a:t>
            </a:r>
            <a:r>
              <a:rPr lang="en-US" dirty="0" err="1" smtClean="0"/>
              <a:t>frumos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cu multi </a:t>
            </a:r>
            <a:r>
              <a:rPr lang="en-US" dirty="0" err="1" smtClean="0"/>
              <a:t>vizitatori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636612_376714762830281_537500218768647782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989137"/>
            <a:ext cx="6491817" cy="4868863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fost</a:t>
            </a:r>
            <a:r>
              <a:rPr lang="en-US" dirty="0" smtClean="0"/>
              <a:t> o </a:t>
            </a:r>
            <a:r>
              <a:rPr lang="en-US" dirty="0" err="1" smtClean="0"/>
              <a:t>experienta</a:t>
            </a:r>
            <a:r>
              <a:rPr lang="en-US" dirty="0" smtClean="0"/>
              <a:t> de </a:t>
            </a:r>
            <a:r>
              <a:rPr lang="en-US" dirty="0" err="1" smtClean="0"/>
              <a:t>neuitat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534737_376709329497491_755475115472741990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9400" y="1676400"/>
            <a:ext cx="3518458" cy="47085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Italia, </a:t>
            </a:r>
            <a:r>
              <a:rPr lang="en-US" dirty="0" err="1" smtClean="0"/>
              <a:t>pozitionare</a:t>
            </a:r>
            <a:r>
              <a:rPr lang="en-US" dirty="0" smtClean="0"/>
              <a:t> </a:t>
            </a:r>
            <a:r>
              <a:rPr lang="en-US" dirty="0" err="1" smtClean="0"/>
              <a:t>geografica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512482_376703262831431_8043902149685411840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454051"/>
            <a:ext cx="5791199" cy="487259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Duminica</a:t>
            </a:r>
            <a:r>
              <a:rPr lang="en-US" dirty="0" smtClean="0"/>
              <a:t> 13 </a:t>
            </a:r>
            <a:r>
              <a:rPr lang="en-US" dirty="0" err="1" smtClean="0"/>
              <a:t>mai.In</a:t>
            </a:r>
            <a:r>
              <a:rPr lang="en-US" dirty="0" smtClean="0"/>
              <a:t> </a:t>
            </a:r>
            <a:r>
              <a:rPr lang="en-US" dirty="0" err="1" smtClean="0"/>
              <a:t>aceasta</a:t>
            </a:r>
            <a:r>
              <a:rPr lang="en-US" dirty="0" smtClean="0"/>
              <a:t>  </a:t>
            </a:r>
            <a:r>
              <a:rPr lang="en-US" dirty="0" err="1" smtClean="0"/>
              <a:t>zi</a:t>
            </a:r>
            <a:r>
              <a:rPr lang="en-US" dirty="0" smtClean="0"/>
              <a:t> ne-am </a:t>
            </a:r>
            <a:r>
              <a:rPr lang="en-US" dirty="0" err="1" smtClean="0"/>
              <a:t>cunoscut</a:t>
            </a:r>
            <a:r>
              <a:rPr lang="en-US" dirty="0" smtClean="0"/>
              <a:t> </a:t>
            </a:r>
            <a:r>
              <a:rPr lang="en-US" dirty="0" err="1" smtClean="0"/>
              <a:t>familiile</a:t>
            </a:r>
            <a:r>
              <a:rPr lang="en-US" dirty="0" smtClean="0"/>
              <a:t> adoptive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toti</a:t>
            </a:r>
            <a:r>
              <a:rPr lang="en-US" dirty="0" smtClean="0"/>
              <a:t> </a:t>
            </a:r>
            <a:r>
              <a:rPr lang="en-US" dirty="0" err="1" smtClean="0"/>
              <a:t>profesorii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7091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3886200" cy="6858000"/>
          </a:xfrm>
        </p:spPr>
        <p:txBody>
          <a:bodyPr>
            <a:normAutofit fontScale="90000"/>
          </a:bodyPr>
          <a:lstStyle/>
          <a:p>
            <a:r>
              <a:rPr lang="en-US" sz="3700" dirty="0" err="1" smtClean="0"/>
              <a:t>Luni</a:t>
            </a:r>
            <a:r>
              <a:rPr lang="en-US" sz="3700" dirty="0" smtClean="0"/>
              <a:t> 14 </a:t>
            </a:r>
            <a:r>
              <a:rPr lang="en-US" sz="3700" dirty="0" err="1" smtClean="0"/>
              <a:t>mai,a</a:t>
            </a:r>
            <a:r>
              <a:rPr lang="en-US" sz="3700" dirty="0" smtClean="0"/>
              <a:t> </a:t>
            </a:r>
            <a:r>
              <a:rPr lang="en-US" sz="3700" dirty="0" err="1" smtClean="0"/>
              <a:t>fost</a:t>
            </a:r>
            <a:r>
              <a:rPr lang="en-US" sz="3700" dirty="0" smtClean="0"/>
              <a:t> o </a:t>
            </a:r>
            <a:r>
              <a:rPr lang="en-US" sz="3700" dirty="0" err="1" smtClean="0"/>
              <a:t>zi</a:t>
            </a:r>
            <a:r>
              <a:rPr lang="en-US" sz="3700" dirty="0" smtClean="0"/>
              <a:t> cu </a:t>
            </a:r>
            <a:r>
              <a:rPr lang="en-US" sz="3700" dirty="0" err="1" smtClean="0"/>
              <a:t>multe</a:t>
            </a:r>
            <a:r>
              <a:rPr lang="en-US" sz="3700" dirty="0" smtClean="0"/>
              <a:t> </a:t>
            </a:r>
            <a:r>
              <a:rPr lang="en-US" sz="3700" dirty="0" err="1" smtClean="0"/>
              <a:t>emotii</a:t>
            </a:r>
            <a:r>
              <a:rPr lang="en-US" sz="3700" dirty="0" smtClean="0"/>
              <a:t> </a:t>
            </a:r>
            <a:r>
              <a:rPr lang="en-US" sz="3700" dirty="0" err="1" smtClean="0"/>
              <a:t>deoarece</a:t>
            </a:r>
            <a:r>
              <a:rPr lang="en-US" sz="3700" dirty="0" smtClean="0"/>
              <a:t> era exact ca prima </a:t>
            </a:r>
            <a:r>
              <a:rPr lang="en-US" sz="3700" dirty="0" err="1" smtClean="0"/>
              <a:t>zi</a:t>
            </a:r>
            <a:r>
              <a:rPr lang="en-US" sz="3700" dirty="0" smtClean="0"/>
              <a:t> de  </a:t>
            </a:r>
            <a:r>
              <a:rPr lang="en-US" sz="3700" dirty="0" err="1" smtClean="0"/>
              <a:t>scoala.Scoala</a:t>
            </a:r>
            <a:r>
              <a:rPr lang="en-US" sz="3700" dirty="0" smtClean="0"/>
              <a:t> la care am </a:t>
            </a:r>
            <a:r>
              <a:rPr lang="en-US" sz="3700" dirty="0" err="1" smtClean="0"/>
              <a:t>invatat</a:t>
            </a:r>
            <a:r>
              <a:rPr lang="en-US" sz="3700" dirty="0" smtClean="0"/>
              <a:t> </a:t>
            </a:r>
            <a:r>
              <a:rPr lang="en-US" sz="3700" dirty="0" err="1" smtClean="0"/>
              <a:t>pentru</a:t>
            </a:r>
            <a:r>
              <a:rPr lang="en-US" sz="3700" dirty="0" smtClean="0"/>
              <a:t> 5 </a:t>
            </a:r>
            <a:r>
              <a:rPr lang="en-US" sz="3700" dirty="0" err="1" smtClean="0"/>
              <a:t>zile</a:t>
            </a:r>
            <a:r>
              <a:rPr lang="en-US" sz="3700" dirty="0" smtClean="0"/>
              <a:t> s-a </a:t>
            </a:r>
            <a:r>
              <a:rPr lang="en-US" sz="3700" dirty="0" err="1" smtClean="0"/>
              <a:t>numit</a:t>
            </a:r>
            <a:r>
              <a:rPr lang="en-US" sz="3700" dirty="0" smtClean="0"/>
              <a:t> ‘’</a:t>
            </a:r>
            <a:r>
              <a:rPr lang="en-US" sz="3700" dirty="0" err="1" smtClean="0"/>
              <a:t>Scuola</a:t>
            </a:r>
            <a:r>
              <a:rPr lang="en-US" sz="3700" dirty="0" smtClean="0"/>
              <a:t> </a:t>
            </a:r>
            <a:r>
              <a:rPr lang="en-US" sz="3700" dirty="0" err="1" smtClean="0"/>
              <a:t>Primaria</a:t>
            </a:r>
            <a:r>
              <a:rPr lang="en-US" sz="3700" dirty="0" smtClean="0"/>
              <a:t> G.B. del Puglia’</a:t>
            </a:r>
            <a:r>
              <a:rPr lang="en-US" dirty="0" smtClean="0"/>
              <a:t>’.</a:t>
            </a:r>
            <a:endParaRPr lang="en-US" dirty="0"/>
          </a:p>
        </p:txBody>
      </p:sp>
      <p:pic>
        <p:nvPicPr>
          <p:cNvPr id="4" name="Content Placeholder 3" descr="34473608_376698266165264_4600709550897627136_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5213741" cy="44958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666945">
            <a:off x="457200" y="2438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Tot in </a:t>
            </a:r>
            <a:r>
              <a:rPr lang="en-US" dirty="0" err="1" smtClean="0"/>
              <a:t>aceasta</a:t>
            </a:r>
            <a:r>
              <a:rPr lang="en-US" dirty="0" smtClean="0"/>
              <a:t> </a:t>
            </a:r>
            <a:r>
              <a:rPr lang="en-US" dirty="0" err="1" smtClean="0"/>
              <a:t>zi</a:t>
            </a:r>
            <a:r>
              <a:rPr lang="en-US" dirty="0" smtClean="0"/>
              <a:t> a </a:t>
            </a:r>
            <a:r>
              <a:rPr lang="en-US" dirty="0" err="1" smtClean="0"/>
              <a:t>fost</a:t>
            </a:r>
            <a:r>
              <a:rPr lang="en-US" dirty="0" smtClean="0"/>
              <a:t> o mini </a:t>
            </a:r>
            <a:r>
              <a:rPr lang="en-US" dirty="0" err="1" smtClean="0"/>
              <a:t>excursie</a:t>
            </a:r>
            <a:r>
              <a:rPr lang="en-US" dirty="0" smtClean="0"/>
              <a:t> </a:t>
            </a:r>
            <a:r>
              <a:rPr lang="en-US" dirty="0" err="1" smtClean="0"/>
              <a:t>unde</a:t>
            </a:r>
            <a:r>
              <a:rPr lang="en-US" dirty="0" smtClean="0"/>
              <a:t> ne-au </a:t>
            </a:r>
            <a:r>
              <a:rPr lang="en-US" dirty="0" err="1" smtClean="0"/>
              <a:t>aratat</a:t>
            </a:r>
            <a:r>
              <a:rPr lang="en-US" dirty="0" smtClean="0"/>
              <a:t> </a:t>
            </a:r>
            <a:r>
              <a:rPr lang="en-US" dirty="0" err="1" smtClean="0"/>
              <a:t>scolile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8686800" y="6248400"/>
            <a:ext cx="76200" cy="6096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Aici</a:t>
            </a:r>
            <a:r>
              <a:rPr lang="en-US" dirty="0" smtClean="0"/>
              <a:t> </a:t>
            </a:r>
            <a:r>
              <a:rPr lang="en-US" dirty="0" err="1" smtClean="0"/>
              <a:t>fiecare</a:t>
            </a:r>
            <a:r>
              <a:rPr lang="en-US" dirty="0" smtClean="0"/>
              <a:t> </a:t>
            </a:r>
            <a:r>
              <a:rPr lang="en-US" dirty="0" err="1" smtClean="0"/>
              <a:t>scoala</a:t>
            </a:r>
            <a:r>
              <a:rPr lang="en-US" dirty="0" smtClean="0"/>
              <a:t> </a:t>
            </a:r>
            <a:r>
              <a:rPr lang="en-US" dirty="0" err="1" smtClean="0"/>
              <a:t>avea</a:t>
            </a:r>
            <a:r>
              <a:rPr lang="en-US" dirty="0" smtClean="0"/>
              <a:t>: cantina, </a:t>
            </a:r>
            <a:r>
              <a:rPr lang="en-US" dirty="0" err="1" smtClean="0"/>
              <a:t>laborator</a:t>
            </a:r>
            <a:r>
              <a:rPr lang="en-US" dirty="0" smtClean="0"/>
              <a:t> , </a:t>
            </a:r>
            <a:r>
              <a:rPr lang="en-US" dirty="0" err="1" smtClean="0"/>
              <a:t>sala</a:t>
            </a:r>
            <a:r>
              <a:rPr lang="en-US" dirty="0" smtClean="0"/>
              <a:t> de </a:t>
            </a:r>
            <a:r>
              <a:rPr lang="en-US" dirty="0" err="1" smtClean="0"/>
              <a:t>calculatoare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o </a:t>
            </a:r>
            <a:r>
              <a:rPr lang="en-US" dirty="0" err="1" smtClean="0"/>
              <a:t>sala</a:t>
            </a:r>
            <a:r>
              <a:rPr lang="en-US" dirty="0" smtClean="0"/>
              <a:t> a </a:t>
            </a:r>
            <a:r>
              <a:rPr lang="en-US" dirty="0" err="1" smtClean="0"/>
              <a:t>profesorilor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err="1" smtClean="0"/>
              <a:t>Programul</a:t>
            </a:r>
            <a:r>
              <a:rPr lang="en-US" dirty="0" smtClean="0"/>
              <a:t> </a:t>
            </a:r>
            <a:r>
              <a:rPr lang="en-US" dirty="0" err="1" smtClean="0"/>
              <a:t>elevilor</a:t>
            </a:r>
            <a:r>
              <a:rPr lang="en-US" dirty="0" smtClean="0"/>
              <a:t> de curs era de 8 </a:t>
            </a:r>
            <a:r>
              <a:rPr lang="en-US" dirty="0" err="1" smtClean="0"/>
              <a:t>ore.Copii</a:t>
            </a:r>
            <a:r>
              <a:rPr lang="en-US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acolo</a:t>
            </a:r>
            <a:r>
              <a:rPr lang="en-US" dirty="0" smtClean="0"/>
              <a:t> </a:t>
            </a:r>
            <a:r>
              <a:rPr lang="en-US" dirty="0" err="1" smtClean="0"/>
              <a:t>sunt</a:t>
            </a:r>
            <a:r>
              <a:rPr lang="en-US" dirty="0" smtClean="0"/>
              <a:t> </a:t>
            </a:r>
            <a:r>
              <a:rPr lang="en-US" dirty="0" err="1" smtClean="0"/>
              <a:t>foarte</a:t>
            </a:r>
            <a:r>
              <a:rPr lang="en-US" dirty="0" smtClean="0"/>
              <a:t> </a:t>
            </a:r>
            <a:r>
              <a:rPr lang="en-US" dirty="0" err="1" smtClean="0"/>
              <a:t>energici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veseli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Marti 15 </a:t>
            </a:r>
            <a:r>
              <a:rPr lang="en-US" dirty="0" err="1" smtClean="0"/>
              <a:t>mai,dupa</a:t>
            </a:r>
            <a:r>
              <a:rPr lang="en-US" dirty="0" smtClean="0"/>
              <a:t> </a:t>
            </a:r>
            <a:r>
              <a:rPr lang="en-US" dirty="0" err="1" smtClean="0"/>
              <a:t>sfarsitul</a:t>
            </a:r>
            <a:r>
              <a:rPr lang="en-US" dirty="0" smtClean="0"/>
              <a:t> </a:t>
            </a:r>
            <a:r>
              <a:rPr lang="en-US" dirty="0" err="1" smtClean="0"/>
              <a:t>orelor</a:t>
            </a:r>
            <a:r>
              <a:rPr lang="en-US" dirty="0" smtClean="0"/>
              <a:t> s-a </a:t>
            </a:r>
            <a:r>
              <a:rPr lang="en-US" dirty="0" err="1" smtClean="0"/>
              <a:t>organizat</a:t>
            </a:r>
            <a:r>
              <a:rPr lang="en-US" dirty="0" smtClean="0"/>
              <a:t> o </a:t>
            </a:r>
            <a:r>
              <a:rPr lang="en-US" dirty="0" err="1" smtClean="0"/>
              <a:t>petrecere</a:t>
            </a:r>
            <a:r>
              <a:rPr lang="en-US" dirty="0" smtClean="0"/>
              <a:t> in </a:t>
            </a:r>
            <a:r>
              <a:rPr lang="en-US" dirty="0" err="1" smtClean="0"/>
              <a:t>cinstea</a:t>
            </a:r>
            <a:r>
              <a:rPr lang="en-US" dirty="0" smtClean="0"/>
              <a:t> </a:t>
            </a:r>
            <a:r>
              <a:rPr lang="en-US" dirty="0" err="1" smtClean="0"/>
              <a:t>noastra,a</a:t>
            </a:r>
            <a:r>
              <a:rPr lang="en-US" dirty="0" smtClean="0"/>
              <a:t> </a:t>
            </a:r>
            <a:r>
              <a:rPr lang="en-US" dirty="0" err="1" smtClean="0"/>
              <a:t>celor</a:t>
            </a:r>
            <a:r>
              <a:rPr lang="en-US" dirty="0" smtClean="0"/>
              <a:t> </a:t>
            </a:r>
            <a:r>
              <a:rPr lang="en-US" dirty="0" err="1" smtClean="0"/>
              <a:t>noi</a:t>
            </a:r>
            <a:r>
              <a:rPr lang="en-US" dirty="0" smtClean="0"/>
              <a:t> </a:t>
            </a:r>
            <a:r>
              <a:rPr lang="en-US" dirty="0" err="1" smtClean="0"/>
              <a:t>veniti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48840"/>
            <a:ext cx="8229600" cy="47091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Miercuri16 </a:t>
            </a:r>
            <a:r>
              <a:rPr lang="en-US" dirty="0" err="1" smtClean="0"/>
              <a:t>mai</a:t>
            </a:r>
            <a:r>
              <a:rPr lang="en-US" dirty="0" smtClean="0"/>
              <a:t> , In </a:t>
            </a:r>
            <a:r>
              <a:rPr lang="en-US" dirty="0" err="1" smtClean="0"/>
              <a:t>aceasta</a:t>
            </a:r>
            <a:r>
              <a:rPr lang="en-US" dirty="0" smtClean="0"/>
              <a:t> </a:t>
            </a:r>
            <a:r>
              <a:rPr lang="en-US" dirty="0" err="1" smtClean="0"/>
              <a:t>zi</a:t>
            </a:r>
            <a:r>
              <a:rPr lang="en-US" dirty="0" smtClean="0"/>
              <a:t> s-a </a:t>
            </a:r>
            <a:r>
              <a:rPr lang="en-US" dirty="0" err="1" smtClean="0"/>
              <a:t>organizat</a:t>
            </a:r>
            <a:r>
              <a:rPr lang="en-US" dirty="0" smtClean="0"/>
              <a:t> o </a:t>
            </a:r>
            <a:r>
              <a:rPr lang="en-US" dirty="0" err="1" smtClean="0"/>
              <a:t>excursie</a:t>
            </a:r>
            <a:r>
              <a:rPr lang="en-US" dirty="0" smtClean="0"/>
              <a:t> cu </a:t>
            </a:r>
            <a:r>
              <a:rPr lang="en-US" dirty="0" err="1" smtClean="0"/>
              <a:t>scoala</a:t>
            </a:r>
            <a:r>
              <a:rPr lang="en-US" dirty="0" smtClean="0"/>
              <a:t> la </a:t>
            </a:r>
            <a:r>
              <a:rPr lang="en-US" dirty="0" err="1" smtClean="0"/>
              <a:t>Firence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4506014_376707589497665_3877986217064660992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828800"/>
            <a:ext cx="6278033" cy="470852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61</TotalTime>
  <Words>327</Words>
  <Application>Microsoft Office PowerPoint</Application>
  <PresentationFormat>On-screen Show (4:3)</PresentationFormat>
  <Paragraphs>28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Apex</vt:lpstr>
      <vt:lpstr>Italia ,Little scientists building and design Europe</vt:lpstr>
      <vt:lpstr>Zborul pe care l-am avut a fost unul lin relaxant si rapid</vt:lpstr>
      <vt:lpstr>Italia, pozitionare geografica.</vt:lpstr>
      <vt:lpstr>Duminica 13 mai.In aceasta  zi ne-am cunoscut familiile adoptive si toti profesorii</vt:lpstr>
      <vt:lpstr>Luni 14 mai,a fost o zi cu multe emotii deoarece era exact ca prima zi de  scoala.Scoala la care am invatat pentru 5 zile s-a numit ‘’Scuola Primaria G.B. del Puglia’’.</vt:lpstr>
      <vt:lpstr>Tot in aceasta zi a fost o mini excursie unde ne-au aratat scolile.</vt:lpstr>
      <vt:lpstr>Aici fiecare scoala avea: cantina, laborator , sala de calculatoare si o sala a profesorilor. Programul elevilor de curs era de 8 ore.Copii de acolo sunt foarte energici si veseli.</vt:lpstr>
      <vt:lpstr>Marti 15 mai,dupa sfarsitul orelor s-a organizat o petrecere in cinstea noastra,a celor noi veniti.</vt:lpstr>
      <vt:lpstr>Miercuri16 mai , In aceasta zi s-a organizat o excursie cu scoala la Firence.</vt:lpstr>
      <vt:lpstr>Firence </vt:lpstr>
      <vt:lpstr>Spre muzeul Galileo Galilei</vt:lpstr>
      <vt:lpstr>Am ajuns la muzeul Galileo Galilei unde l-am intalnit pe fiziceanul Galileo Galilei.</vt:lpstr>
      <vt:lpstr>Ne-a explicat ca inainte se credea ca Pamantul se afla in centrul galaxiei. </vt:lpstr>
      <vt:lpstr>Ne-a prezentat o ‘’inventie’’,care daca o atingeai putin incepea sa urce singura, iar daca apasai pe un capat se oprea</vt:lpstr>
      <vt:lpstr>Aici este pictat un om uitandu-se spre stanga ,dar daca va uitati atent in oglinda observati ca se uita in fata.</vt:lpstr>
      <vt:lpstr>Ne-a mai explicat foarte multe lucruri despre : gravitatie, forta de atractie a Pamntului,univers etc.</vt:lpstr>
      <vt:lpstr>Joi 17 mai.In aceasta zi am fost toti felicitati pentru proectele frumoase pe care le-am facut, iar profesorii au primit diplome.</vt:lpstr>
      <vt:lpstr>Dupa aceea am facut robotica.Robotica era o lectie in care trebuia sa programezi o masina sa faca diferite lucruri.</vt:lpstr>
      <vt:lpstr>Dupa toate acele activitati,ne-am luat la revedere de la familiile adoptive si ne-am dus sa vizitam Venezia si Pisa</vt:lpstr>
      <vt:lpstr>Venezia</vt:lpstr>
      <vt:lpstr>In Venezia ne-am plimbat cu vaporetul pana la insulele Muran si Buran.</vt:lpstr>
      <vt:lpstr>Urmatoarea zi  am mers la Pisa . Pisa este un oras foarte frumos si cu multi vizitatori.</vt:lpstr>
      <vt:lpstr>A fost o experienta de neuitat.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Little scientists building and design Europe</dc:title>
  <dc:creator>Asus</dc:creator>
  <cp:lastModifiedBy>Asus</cp:lastModifiedBy>
  <cp:revision>9</cp:revision>
  <dcterms:created xsi:type="dcterms:W3CDTF">2018-06-05T15:13:04Z</dcterms:created>
  <dcterms:modified xsi:type="dcterms:W3CDTF">2018-06-07T18:39:16Z</dcterms:modified>
</cp:coreProperties>
</file>