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08" r:id="rId22"/>
    <p:sldId id="279" r:id="rId23"/>
    <p:sldId id="280" r:id="rId24"/>
    <p:sldId id="281" r:id="rId25"/>
    <p:sldId id="309" r:id="rId26"/>
    <p:sldId id="282" r:id="rId27"/>
    <p:sldId id="283" r:id="rId28"/>
    <p:sldId id="287" r:id="rId29"/>
    <p:sldId id="289" r:id="rId30"/>
    <p:sldId id="290" r:id="rId31"/>
    <p:sldId id="292" r:id="rId32"/>
    <p:sldId id="294" r:id="rId33"/>
    <p:sldId id="295" r:id="rId34"/>
    <p:sldId id="296" r:id="rId35"/>
    <p:sldId id="298" r:id="rId36"/>
    <p:sldId id="299" r:id="rId37"/>
    <p:sldId id="300" r:id="rId38"/>
    <p:sldId id="302" r:id="rId39"/>
    <p:sldId id="304" r:id="rId40"/>
    <p:sldId id="30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2155" y="-6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0"/>
            <a:ext cx="8229600" cy="1470025"/>
          </a:xfrm>
        </p:spPr>
        <p:txBody>
          <a:bodyPr>
            <a:noAutofit/>
          </a:bodyPr>
          <a:lstStyle/>
          <a:p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Little scientists building and design Europe</a:t>
            </a:r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ro-RO" sz="4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o-RO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NIA</a:t>
            </a:r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aprilie 2018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ildobjekt 1" descr="C:\Users\narpas0301\Dropbox (ErasmusPlus)\Carpeta del equipo de ErasmusPlus\schoolyear 2017-2018\Project Logo\LOGO IULIA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7731"/>
          <a:stretch/>
        </p:blipFill>
        <p:spPr bwMode="auto">
          <a:xfrm>
            <a:off x="3810000" y="228600"/>
            <a:ext cx="1176020" cy="1144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s://sites.google.com/a/unife.it/idqp/how-to-apply/EU%20flag-Erasmus+_vect_PO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22669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erasmusplus.ro/gallery/logo/web-design-bucuresti-new-medi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04800"/>
            <a:ext cx="26384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POZE PROIECT APA SI JURNAL ERASMUS\20180503_0825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POZE PROIECT APA SI JURNAL ERASMUS\20180503_0824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POZE PROIECT APA SI JURNAL ERASMUS\20180503_0825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POZE PROIECT APA SI JURNAL ERASMUS\20180503_0825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POZE PROIECT APA SI JURNAL ERASMUS\20180503_0826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Desktop\POZE PROIECT APA SI JURNAL ERASMUS\20180503_0825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Desktop\POZE PROIECT APA SI JURNAL ERASMUS\20180503_0826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POZE PROIECT APA SI JURNAL ERASMUS\20180503_0827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POZE PROIECT APA SI JURNAL ERASMUS\20180503_0838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How did I get to Earth?</a:t>
            </a:r>
          </a:p>
        </p:txBody>
      </p:sp>
      <p:pic>
        <p:nvPicPr>
          <p:cNvPr id="20482" name="Picture 2" descr="C:\Users\hp\Desktop\POZE PROIECT APA SI JURNAL ERASMUS\20180503_0921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Page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81000"/>
            <a:ext cx="5410200" cy="6019800"/>
          </a:xfrm>
          <a:prstGeom prst="rect">
            <a:avLst/>
          </a:prstGeom>
          <a:noFill/>
        </p:spPr>
      </p:pic>
      <p:pic>
        <p:nvPicPr>
          <p:cNvPr id="5" name="Picture 4" descr="C:\Users\hp\Desktop\04d911efbb70c5548f97905a6e7ca9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259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p\Desktop\POZE PROIECT APA SI JURNAL ERASMUS\20180503_0921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hp\Desktop\mqdefaul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7543800" cy="4495800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Desktop\POZE PROIECT APA SI JURNAL ERASMUS\20180503_0922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p\Desktop\POZE PROIECT APA SI JURNAL ERASMUS\20180503_0931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           The water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circuit in nature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hp\Desktop\POZE PROIECT APA SI JURNAL ERASMUS\20180503_0919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72400" cy="4371975"/>
          </a:xfrm>
          <a:prstGeom prst="rect">
            <a:avLst/>
          </a:prstGeom>
          <a:noFill/>
        </p:spPr>
      </p:pic>
      <p:pic>
        <p:nvPicPr>
          <p:cNvPr id="6" name="Picture 5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circuitul-apei-in-natura-7-6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76400"/>
            <a:ext cx="6076950" cy="45624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p\Desktop\POZE PROIECT APA SI JURNAL ERASMUS\20180503_0923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p\Desktop\POZE PROIECT APA SI JURNAL ERASMUS\20180503_0924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hp\Desktop\POZE PROIECT APA SI JURNAL ERASMUS\20180503_0837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hp\Desktop\POZE PROIECT APA SI JURNAL ERASMUS\20180503_0901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Where do I come from?</a:t>
            </a:r>
          </a:p>
        </p:txBody>
      </p:sp>
      <p:pic>
        <p:nvPicPr>
          <p:cNvPr id="2051" name="Picture 3" descr="C:\Users\hp\Desktop\Strop-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2133600" cy="1905000"/>
          </a:xfrm>
          <a:prstGeom prst="rect">
            <a:avLst/>
          </a:prstGeom>
          <a:noFill/>
        </p:spPr>
      </p:pic>
      <p:pic>
        <p:nvPicPr>
          <p:cNvPr id="8" name="Picture 2" descr="C:\Users\hp\Desktop\Dibujo-Dia-Mundial-del-agu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33700" y="1776412"/>
            <a:ext cx="3733800" cy="39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hp\Desktop\POZE PROIECT APA SI JURNAL ERASMUS\20180503_0902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water circuit in our city</a:t>
            </a:r>
          </a:p>
        </p:txBody>
      </p:sp>
      <p:pic>
        <p:nvPicPr>
          <p:cNvPr id="4" name="Content Placeholder 3" descr="Imagine similarÄ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7772400" cy="41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ini pentru alimentarea cu apa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24000"/>
            <a:ext cx="75438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6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14400" y="990600"/>
            <a:ext cx="7467600" cy="4724400"/>
          </a:xfrm>
          <a:prstGeom prst="rect">
            <a:avLst/>
          </a:prstGeom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hp\Desktop\POZE PROIECT APA SI JURNAL ERASMUS\20180503_0923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hp\Desktop\POZE PROIECT APA SI JURNAL ERASMUS\20180503_0916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o-RO" b="1" dirty="0">
                <a:latin typeface="Times New Roman" pitchFamily="18" charset="0"/>
                <a:cs typeface="Times New Roman" pitchFamily="18" charset="0"/>
              </a:rPr>
              <a:t>How is water polluted?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Imagine similarÄ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52562"/>
            <a:ext cx="7620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hp\Desktop\POZE PROIECT APA SI JURNAL ERASMUS\20180503_0915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water in my town</a:t>
            </a:r>
          </a:p>
        </p:txBody>
      </p:sp>
      <p:pic>
        <p:nvPicPr>
          <p:cNvPr id="44034" name="Picture 2" descr="C:\Users\hp\Desktop\POZE PROIECT APA SI JURNAL ERASMUS\20180503_1016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hp\Desktop\POZE PROIECT APA SI JURNAL ERASMUS\20180503_1014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POZE PROIECT APA SI JURNAL ERASMUS\20180503_0915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hp\Desktop\POZE PROIECT APA SI JURNAL ERASMUS\20180503_1016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4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001a_Apa_ca_invelis_planeta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447800"/>
            <a:ext cx="6096000" cy="4572000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POZE PROIECT APA SI JURNAL ERASMUS\20180503_092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POZE PROIECT APA SI JURNAL ERASMUS\20180503_0922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story of the drop of water</a:t>
            </a:r>
          </a:p>
        </p:txBody>
      </p:sp>
      <p:pic>
        <p:nvPicPr>
          <p:cNvPr id="9218" name="Picture 2" descr="C:\Users\hp\Desktop\POZE PROIECT APA SI JURNAL ERASMUS\20180503_0825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POZE PROIECT APA SI JURNAL ERASMUS\20180503_0824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4371975"/>
          </a:xfrm>
          <a:prstGeom prst="rect">
            <a:avLst/>
          </a:prstGeom>
          <a:noFill/>
        </p:spPr>
      </p:pic>
      <p:pic>
        <p:nvPicPr>
          <p:cNvPr id="5" name="Picture 3" descr="C:\Users\hp\Desktop\Strop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2133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121</TotalTime>
  <Words>44</Words>
  <Application>Microsoft Office PowerPoint</Application>
  <PresentationFormat>On-screen Show (4:3)</PresentationFormat>
  <Paragraphs>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Equity</vt:lpstr>
      <vt:lpstr>   Little scientists building and design Europe  ROMANIA aprilie 2018</vt:lpstr>
      <vt:lpstr>PowerPoint Presentation</vt:lpstr>
      <vt:lpstr>Where do I come from?</vt:lpstr>
      <vt:lpstr>PowerPoint Presentation</vt:lpstr>
      <vt:lpstr>PowerPoint Presentation</vt:lpstr>
      <vt:lpstr>PowerPoint Presentation</vt:lpstr>
      <vt:lpstr>PowerPoint Presentation</vt:lpstr>
      <vt:lpstr>         The story of the drop of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How did I get to Earth?</vt:lpstr>
      <vt:lpstr>PowerPoint Presentation</vt:lpstr>
      <vt:lpstr>PowerPoint Presentation</vt:lpstr>
      <vt:lpstr>PowerPoint Presentation</vt:lpstr>
      <vt:lpstr>PowerPoint Presentation</vt:lpstr>
      <vt:lpstr>            The water circuit in 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water circuit in our city</vt:lpstr>
      <vt:lpstr>PowerPoint Presentation</vt:lpstr>
      <vt:lpstr>PowerPoint Presentation</vt:lpstr>
      <vt:lpstr>PowerPoint Presentation</vt:lpstr>
      <vt:lpstr>PowerPoint Presentation</vt:lpstr>
      <vt:lpstr>How is water polluted?</vt:lpstr>
      <vt:lpstr>PowerPoint Presentation</vt:lpstr>
      <vt:lpstr>The water in my town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ROMANIA</dc:title>
  <dc:creator>hp</dc:creator>
  <cp:lastModifiedBy>Sony</cp:lastModifiedBy>
  <cp:revision>16</cp:revision>
  <dcterms:created xsi:type="dcterms:W3CDTF">2006-08-16T00:00:00Z</dcterms:created>
  <dcterms:modified xsi:type="dcterms:W3CDTF">2018-07-26T20:44:04Z</dcterms:modified>
</cp:coreProperties>
</file>