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2155" y="-6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1.5.2019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Little scientists building and design Europe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600200"/>
          </a:xfrm>
        </p:spPr>
        <p:txBody>
          <a:bodyPr>
            <a:normAutofit/>
          </a:bodyPr>
          <a:lstStyle/>
          <a:p>
            <a:r>
              <a:rPr lang="ro-RO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FILTERING </a:t>
            </a:r>
            <a:r>
              <a:rPr lang="ro-RO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WATER</a:t>
            </a:r>
          </a:p>
          <a:p>
            <a:r>
              <a:rPr lang="ro-RO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ȘCOALA </a:t>
            </a:r>
            <a:r>
              <a:rPr lang="ro-RO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GIMNAZIALĂ LUNCA </a:t>
            </a:r>
            <a:r>
              <a:rPr lang="ro-RO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PAȘCANI, ROMÂNIA</a:t>
            </a:r>
            <a:endParaRPr lang="en-US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ine similarÄ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85800"/>
            <a:ext cx="25336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ine similarÄ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838200"/>
            <a:ext cx="25050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1" descr="C:\Users\narpas0301\Dropbox (ErasmusPlus)\Carpeta del equipo de ErasmusPlus\schoolyear 2017-2018\Project Logo\LOGO IULIA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b="7731"/>
          <a:stretch/>
        </p:blipFill>
        <p:spPr bwMode="auto">
          <a:xfrm>
            <a:off x="3810000" y="533400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6" name="AutoShape 2" descr="Imagini pentru FILTRAREA APEI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6858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990600"/>
            <a:ext cx="75438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9144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9144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914400"/>
            <a:ext cx="75438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914400"/>
            <a:ext cx="75438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0600"/>
            <a:ext cx="75438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4267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04800"/>
            <a:ext cx="4038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53000"/>
            <a:ext cx="9144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19200"/>
            <a:ext cx="75438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4114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09600"/>
            <a:ext cx="403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411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57200"/>
            <a:ext cx="4038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419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609600"/>
            <a:ext cx="3886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4191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57200"/>
            <a:ext cx="396239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533400"/>
            <a:ext cx="4038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533400"/>
            <a:ext cx="3962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4038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"/>
            <a:ext cx="4191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57800"/>
            <a:ext cx="91440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4191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57200"/>
            <a:ext cx="4038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57800"/>
            <a:ext cx="91440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p\Desktop\poze filtrarea apei clasa a viii a\53435315_2427927583884662_5119206979352395776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4114800" cy="5943600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57200"/>
            <a:ext cx="4038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57800"/>
            <a:ext cx="91440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3962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 descr="C:\Users\hpp\Desktop\poze filtrarea apei clasa a viii a\53374863_2427927527218001_598834900389121228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"/>
            <a:ext cx="4114800" cy="5867400"/>
          </a:xfrm>
          <a:prstGeom prst="rect">
            <a:avLst/>
          </a:prstGeom>
          <a:noFill/>
        </p:spPr>
      </p:pic>
      <p:pic>
        <p:nvPicPr>
          <p:cNvPr id="6" name="Picture 3" descr="C:\Users\hpp\Desktop\water_splas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57800"/>
            <a:ext cx="91440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305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57800"/>
            <a:ext cx="91440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7543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hpp\Desktop\water_splas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14</Words>
  <Application>Microsoft Office PowerPoint</Application>
  <PresentationFormat>On-screen Show (4:3)</PresentationFormat>
  <Paragraphs>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Little scientists building and design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scientists building and design Europe</dc:title>
  <dc:creator>hpp</dc:creator>
  <cp:lastModifiedBy>Sony</cp:lastModifiedBy>
  <cp:revision>11</cp:revision>
  <dcterms:created xsi:type="dcterms:W3CDTF">2006-08-16T00:00:00Z</dcterms:created>
  <dcterms:modified xsi:type="dcterms:W3CDTF">2019-05-01T16:33:32Z</dcterms:modified>
</cp:coreProperties>
</file>