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6" r:id="rId19"/>
    <p:sldId id="273" r:id="rId20"/>
    <p:sldId id="274" r:id="rId21"/>
    <p:sldId id="275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90" r:id="rId33"/>
    <p:sldId id="287" r:id="rId34"/>
    <p:sldId id="288" r:id="rId35"/>
    <p:sldId id="289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29.3.2018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29.3.2018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29.3.2018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29.3.2018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29.3.2018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29.3.2018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29.3.2018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29.3.2018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29.3.2018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29.3.2018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29.3.2018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29.3.2018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809936" cy="2834640"/>
          </a:xfrm>
        </p:spPr>
        <p:txBody>
          <a:bodyPr>
            <a:normAutofit fontScale="90000"/>
          </a:bodyPr>
          <a:lstStyle/>
          <a:p>
            <a:pPr algn="ctr"/>
            <a:r>
              <a:rPr sz="4800" smtClean="0">
                <a:latin typeface="Times New Roman" pitchFamily="18" charset="0"/>
                <a:cs typeface="Times New Roman" pitchFamily="18" charset="0"/>
              </a:rPr>
              <a:t>THEMATIC PROJECT:</a:t>
            </a:r>
            <a:r>
              <a:rPr lang="ro-RO" sz="4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o-RO" sz="4800" dirty="0" smtClean="0">
                <a:latin typeface="Times New Roman" pitchFamily="18" charset="0"/>
                <a:cs typeface="Times New Roman" pitchFamily="18" charset="0"/>
              </a:rPr>
            </a:br>
            <a:r>
              <a:rPr sz="4800" b="0" i="1" smtClean="0">
                <a:latin typeface="Times New Roman" pitchFamily="18" charset="0"/>
                <a:cs typeface="Times New Roman" pitchFamily="18" charset="0"/>
              </a:rPr>
              <a:t>How to build a house?</a:t>
            </a:r>
            <a:r>
              <a:rPr sz="4800" i="1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o-RO" sz="4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o-RO" sz="4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o-RO" sz="4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ROMANIA </a:t>
            </a:r>
            <a:br>
              <a:rPr lang="ro-RO" sz="4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o-RO" sz="4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March 2018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Little scientists building and design Europe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https://sites.google.com/a/unife.it/idqp/how-to-apply/EU%20flag-Erasmus+_vect_POS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838200"/>
            <a:ext cx="226695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http://www.erasmusplus.ro/gallery/logo/web-design-bucuresti-new-media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0" y="838200"/>
            <a:ext cx="2257425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hp\Desktop\LOGO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33800" y="381000"/>
            <a:ext cx="1828800" cy="160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o-RO" dirty="0" smtClean="0">
                <a:latin typeface="Times New Roman" pitchFamily="18" charset="0"/>
                <a:cs typeface="Times New Roman" pitchFamily="18" charset="0"/>
              </a:rPr>
              <a:t>Making  a sketch for building a home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Users\hp\Desktop\poze SCOALA ALTFEL 2018- AII A\20180329_0848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447800"/>
            <a:ext cx="7315200" cy="4200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hp\Desktop\poze SCOALA ALTFEL 2018- AII A\20180329_0854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990600"/>
            <a:ext cx="7467600" cy="4200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hp\Desktop\poze SCOALA ALTFEL 2018- AII A\20180328_0947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066800"/>
            <a:ext cx="7467600" cy="4200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hp\Desktop\poze SCOALA ALTFEL 2018- AII A\20180329_0855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914400"/>
            <a:ext cx="7467600" cy="4200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hp\Desktop\poze SCOALA ALTFEL 2018- AII A\20180329_0855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914400"/>
            <a:ext cx="7467600" cy="4200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hp\Desktop\poze SCOALA ALTFEL 2018- AII A\20180329_0856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990600"/>
            <a:ext cx="7467600" cy="4200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hp\Desktop\poze SCOALA ALTFEL 2018- AII A\20180329_0857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838200"/>
            <a:ext cx="7467600" cy="4200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hp\Desktop\poze SCOALA ALTFEL 2018- AII A\20180329_0856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838200"/>
            <a:ext cx="7467600" cy="4200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hp\Desktop\poze SCOALA ALTFEL 2018- AII A\20180329_0857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914400"/>
            <a:ext cx="7467600" cy="4200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hp\Desktop\poze SCOALA ALTFEL 2018- AII A\20180328_0941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914400"/>
            <a:ext cx="7467600" cy="4200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i="1" dirty="0" smtClean="0">
                <a:latin typeface="Times New Roman" pitchFamily="18" charset="0"/>
                <a:cs typeface="Times New Roman" pitchFamily="18" charset="0"/>
              </a:rPr>
              <a:t>How to build a house?</a:t>
            </a:r>
            <a:r>
              <a:rPr lang="ro-RO" sz="4400" i="1" dirty="0" smtClean="0">
                <a:latin typeface="Times New Roman" pitchFamily="18" charset="0"/>
                <a:cs typeface="Times New Roman" pitchFamily="18" charset="0"/>
              </a:rPr>
              <a:t> Observation</a:t>
            </a:r>
            <a:endParaRPr lang="en-US" dirty="0"/>
          </a:p>
        </p:txBody>
      </p:sp>
      <p:pic>
        <p:nvPicPr>
          <p:cNvPr id="1026" name="Picture 2" descr="C:\Users\hp\Desktop\poze SCOALA ALTFEL 2018- AII A\20180329_0859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762919"/>
            <a:ext cx="7467600" cy="4200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hp\Desktop\poze SCOALA ALTFEL 2018- AII A\20180328_0932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914400"/>
            <a:ext cx="7467600" cy="4200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We learn from the builders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2" name="Picture 2" descr="C:\Users\hp\Desktop\poze SCOALA ALTFEL 2018- AII A\20180329_1118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762919"/>
            <a:ext cx="7467600" cy="4200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hp\Desktop\poze SCOALA ALTFEL 2018- AII A\20180329_1118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066800"/>
            <a:ext cx="7467600" cy="4200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hp\Desktop\poze SCOALA ALTFEL 2018- AII A\20180329_1122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990600"/>
            <a:ext cx="7467600" cy="4200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hp\Desktop\poze SCOALA ALTFEL 2018- AII A\20180329_1123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990600"/>
            <a:ext cx="7467600" cy="4200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hp\Desktop\poze SCOALA ALTFEL 2018- AII A\20180329_1124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990600"/>
            <a:ext cx="7467600" cy="4200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hp\Desktop\poze SCOALA ALTFEL 2018- AII A\20180329_1126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066800"/>
            <a:ext cx="7467600" cy="4200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hp\Desktop\poze SCOALA ALTFEL 2018- AII A\20180329_1128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914400"/>
            <a:ext cx="7467600" cy="4200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Important buildings in my town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0" name="Picture 2" descr="C:\Users\hp\Desktop\poze SCOALA ALTFEL 2018- AII A\20180327_1236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371600"/>
            <a:ext cx="7467600" cy="4200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hp\Desktop\poze SCOALA ALTFEL 2018- AII A\20180327_1237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066800"/>
            <a:ext cx="7467600" cy="4200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hp\Desktop\poze SCOALA ALTFEL 2018- AII A\20180329_0859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914400"/>
            <a:ext cx="7467600" cy="4200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hp\Desktop\poze SCOALA ALTFEL 2018- AII A\20180327_1243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066800"/>
            <a:ext cx="7467600" cy="4200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hp\Desktop\poze SCOALA ALTFEL 2018- AII A\20180327_1248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143000"/>
            <a:ext cx="7467600" cy="4200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p\Desktop\poze SCOALA ALTFEL 2018- AII A\20180327_1114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914400"/>
            <a:ext cx="7467600" cy="42005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hp\Desktop\poze SCOALA ALTFEL 2018- AII A\20180327_1250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066800"/>
            <a:ext cx="7467600" cy="4200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 descr="C:\Users\hp\Desktop\poze SCOALA ALTFEL 2018- AII A\20180327_1253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143000"/>
            <a:ext cx="7467600" cy="4200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hp\Desktop\poze SCOALA ALTFEL 2018- AII A\20180327_1254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066800"/>
            <a:ext cx="7467600" cy="4200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hp\Desktop\poze SCOALA ALTFEL 2018- AII A\20180329_0900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990600"/>
            <a:ext cx="7467600" cy="4200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hp\Desktop\poze SCOALA ALTFEL 2018- AII A\20180329_0901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066800"/>
            <a:ext cx="7467600" cy="4200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hp\Desktop\poze SCOALA ALTFEL 2018- AII A\20180328_0909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838200"/>
            <a:ext cx="7467600" cy="4200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hp\Desktop\poze SCOALA ALTFEL 2018- AII A\20180329_0903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914400"/>
            <a:ext cx="7467600" cy="4200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hp\Desktop\poze SCOALA ALTFEL 2018- AII A\20180329_0903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838200"/>
            <a:ext cx="7467600" cy="4200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hp\Desktop\poze SCOALA ALTFEL 2018- AII A\20180328_0911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990600"/>
            <a:ext cx="7467600" cy="4200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chnic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77</TotalTime>
  <Words>33</Words>
  <Application>Microsoft Office PowerPoint</Application>
  <PresentationFormat>On-screen Show (4:3)</PresentationFormat>
  <Paragraphs>6</Paragraphs>
  <Slides>35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Technic</vt:lpstr>
      <vt:lpstr>THEMATIC PROJECT: How to build a house?  ROMANIA  March 2018</vt:lpstr>
      <vt:lpstr>How to build a house? Observation</vt:lpstr>
      <vt:lpstr>Slide 3</vt:lpstr>
      <vt:lpstr>Slide 4</vt:lpstr>
      <vt:lpstr>Slide 5</vt:lpstr>
      <vt:lpstr>Slide 6</vt:lpstr>
      <vt:lpstr>Slide 7</vt:lpstr>
      <vt:lpstr>Slide 8</vt:lpstr>
      <vt:lpstr>Slide 9</vt:lpstr>
      <vt:lpstr>Making  a sketch for building a home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We learn from the builders</vt:lpstr>
      <vt:lpstr>Slide 22</vt:lpstr>
      <vt:lpstr>Slide 23</vt:lpstr>
      <vt:lpstr>Slide 24</vt:lpstr>
      <vt:lpstr>Slide 25</vt:lpstr>
      <vt:lpstr>Slide 26</vt:lpstr>
      <vt:lpstr>Slide 27</vt:lpstr>
      <vt:lpstr>Important buildings in my town</vt:lpstr>
      <vt:lpstr>Slide 29</vt:lpstr>
      <vt:lpstr>Slide 30</vt:lpstr>
      <vt:lpstr>Slide 31</vt:lpstr>
      <vt:lpstr>Slide 32</vt:lpstr>
      <vt:lpstr>Slide 33</vt:lpstr>
      <vt:lpstr>Slide 34</vt:lpstr>
      <vt:lpstr>Slide 35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THEMATIC PROJECT: How to build a house?  </dc:title>
  <dc:creator>hp</dc:creator>
  <cp:lastModifiedBy>Windows User</cp:lastModifiedBy>
  <cp:revision>9</cp:revision>
  <dcterms:created xsi:type="dcterms:W3CDTF">2006-08-16T00:00:00Z</dcterms:created>
  <dcterms:modified xsi:type="dcterms:W3CDTF">2018-03-29T12:12:35Z</dcterms:modified>
</cp:coreProperties>
</file>